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6.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7.xml" ContentType="application/vnd.openxmlformats-officedocument.theme+xml"/>
  <Override PartName="/ppt/slideLayouts/slideLayout112.xml" ContentType="application/vnd.openxmlformats-officedocument.presentationml.slideLayout+xml"/>
  <Override PartName="/ppt/theme/theme8.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9.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56" r:id="rId5"/>
    <p:sldMasterId id="2147484175" r:id="rId6"/>
    <p:sldMasterId id="2147484161" r:id="rId7"/>
    <p:sldMasterId id="2147484220" r:id="rId8"/>
    <p:sldMasterId id="2147484182" r:id="rId9"/>
    <p:sldMasterId id="2147483648" r:id="rId10"/>
    <p:sldMasterId id="2147484234" r:id="rId11"/>
    <p:sldMasterId id="2147484305" r:id="rId12"/>
    <p:sldMasterId id="2147484307" r:id="rId13"/>
    <p:sldMasterId id="2147484312" r:id="rId14"/>
  </p:sldMasterIdLst>
  <p:notesMasterIdLst>
    <p:notesMasterId r:id="rId64"/>
  </p:notesMasterIdLst>
  <p:sldIdLst>
    <p:sldId id="376" r:id="rId15"/>
    <p:sldId id="334" r:id="rId16"/>
    <p:sldId id="263" r:id="rId17"/>
    <p:sldId id="266" r:id="rId18"/>
    <p:sldId id="269" r:id="rId19"/>
    <p:sldId id="271" r:id="rId20"/>
    <p:sldId id="270" r:id="rId21"/>
    <p:sldId id="265" r:id="rId22"/>
    <p:sldId id="261" r:id="rId23"/>
    <p:sldId id="260" r:id="rId24"/>
    <p:sldId id="264" r:id="rId25"/>
    <p:sldId id="267" r:id="rId26"/>
    <p:sldId id="276" r:id="rId27"/>
    <p:sldId id="257" r:id="rId28"/>
    <p:sldId id="274" r:id="rId29"/>
    <p:sldId id="277" r:id="rId30"/>
    <p:sldId id="258" r:id="rId31"/>
    <p:sldId id="278" r:id="rId32"/>
    <p:sldId id="280" r:id="rId33"/>
    <p:sldId id="281" r:id="rId34"/>
    <p:sldId id="268" r:id="rId35"/>
    <p:sldId id="288" r:id="rId36"/>
    <p:sldId id="282" r:id="rId37"/>
    <p:sldId id="256" r:id="rId38"/>
    <p:sldId id="2147470422" r:id="rId39"/>
    <p:sldId id="2147470423" r:id="rId40"/>
    <p:sldId id="259" r:id="rId41"/>
    <p:sldId id="2147470424" r:id="rId42"/>
    <p:sldId id="2147470425" r:id="rId43"/>
    <p:sldId id="262" r:id="rId44"/>
    <p:sldId id="2147470426" r:id="rId45"/>
    <p:sldId id="2147470427" r:id="rId46"/>
    <p:sldId id="2147470428" r:id="rId47"/>
    <p:sldId id="2147470430" r:id="rId48"/>
    <p:sldId id="582" r:id="rId49"/>
    <p:sldId id="581" r:id="rId50"/>
    <p:sldId id="987" r:id="rId51"/>
    <p:sldId id="295" r:id="rId52"/>
    <p:sldId id="969" r:id="rId53"/>
    <p:sldId id="988" r:id="rId54"/>
    <p:sldId id="989" r:id="rId55"/>
    <p:sldId id="990" r:id="rId56"/>
    <p:sldId id="991" r:id="rId57"/>
    <p:sldId id="993" r:id="rId58"/>
    <p:sldId id="992" r:id="rId59"/>
    <p:sldId id="995" r:id="rId60"/>
    <p:sldId id="962" r:id="rId61"/>
    <p:sldId id="2147470420" r:id="rId62"/>
    <p:sldId id="2147470410" r:id="rId63"/>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Helvetica" pitchFamily="2" charset="0"/>
        <a:ea typeface="+mn-ea"/>
        <a:cs typeface="+mn-cs"/>
      </a:defRPr>
    </a:lvl1pPr>
    <a:lvl2pPr marL="457200" algn="l" defTabSz="457200" rtl="0" eaLnBrk="0" fontAlgn="base" hangingPunct="0">
      <a:spcBef>
        <a:spcPct val="0"/>
      </a:spcBef>
      <a:spcAft>
        <a:spcPct val="0"/>
      </a:spcAft>
      <a:defRPr kern="1200">
        <a:solidFill>
          <a:schemeClr val="tx1"/>
        </a:solidFill>
        <a:latin typeface="Helvetica" pitchFamily="2" charset="0"/>
        <a:ea typeface="+mn-ea"/>
        <a:cs typeface="+mn-cs"/>
      </a:defRPr>
    </a:lvl2pPr>
    <a:lvl3pPr marL="914400" algn="l" defTabSz="457200" rtl="0" eaLnBrk="0" fontAlgn="base" hangingPunct="0">
      <a:spcBef>
        <a:spcPct val="0"/>
      </a:spcBef>
      <a:spcAft>
        <a:spcPct val="0"/>
      </a:spcAft>
      <a:defRPr kern="1200">
        <a:solidFill>
          <a:schemeClr val="tx1"/>
        </a:solidFill>
        <a:latin typeface="Helvetica" pitchFamily="2" charset="0"/>
        <a:ea typeface="+mn-ea"/>
        <a:cs typeface="+mn-cs"/>
      </a:defRPr>
    </a:lvl3pPr>
    <a:lvl4pPr marL="1371600" algn="l" defTabSz="457200" rtl="0" eaLnBrk="0" fontAlgn="base" hangingPunct="0">
      <a:spcBef>
        <a:spcPct val="0"/>
      </a:spcBef>
      <a:spcAft>
        <a:spcPct val="0"/>
      </a:spcAft>
      <a:defRPr kern="1200">
        <a:solidFill>
          <a:schemeClr val="tx1"/>
        </a:solidFill>
        <a:latin typeface="Helvetica" pitchFamily="2" charset="0"/>
        <a:ea typeface="+mn-ea"/>
        <a:cs typeface="+mn-cs"/>
      </a:defRPr>
    </a:lvl4pPr>
    <a:lvl5pPr marL="1828800" algn="l" defTabSz="457200" rtl="0" eaLnBrk="0" fontAlgn="base" hangingPunct="0">
      <a:spcBef>
        <a:spcPct val="0"/>
      </a:spcBef>
      <a:spcAft>
        <a:spcPct val="0"/>
      </a:spcAft>
      <a:defRPr kern="1200">
        <a:solidFill>
          <a:schemeClr val="tx1"/>
        </a:solidFill>
        <a:latin typeface="Helvetica" pitchFamily="2" charset="0"/>
        <a:ea typeface="+mn-ea"/>
        <a:cs typeface="+mn-cs"/>
      </a:defRPr>
    </a:lvl5pPr>
    <a:lvl6pPr marL="2286000" algn="l" defTabSz="914400" rtl="0" eaLnBrk="1" latinLnBrk="0" hangingPunct="1">
      <a:defRPr kern="1200">
        <a:solidFill>
          <a:schemeClr val="tx1"/>
        </a:solidFill>
        <a:latin typeface="Helvetica" pitchFamily="2" charset="0"/>
        <a:ea typeface="+mn-ea"/>
        <a:cs typeface="+mn-cs"/>
      </a:defRPr>
    </a:lvl6pPr>
    <a:lvl7pPr marL="2743200" algn="l" defTabSz="914400" rtl="0" eaLnBrk="1" latinLnBrk="0" hangingPunct="1">
      <a:defRPr kern="1200">
        <a:solidFill>
          <a:schemeClr val="tx1"/>
        </a:solidFill>
        <a:latin typeface="Helvetica" pitchFamily="2" charset="0"/>
        <a:ea typeface="+mn-ea"/>
        <a:cs typeface="+mn-cs"/>
      </a:defRPr>
    </a:lvl7pPr>
    <a:lvl8pPr marL="3200400" algn="l" defTabSz="914400" rtl="0" eaLnBrk="1" latinLnBrk="0" hangingPunct="1">
      <a:defRPr kern="1200">
        <a:solidFill>
          <a:schemeClr val="tx1"/>
        </a:solidFill>
        <a:latin typeface="Helvetica" pitchFamily="2" charset="0"/>
        <a:ea typeface="+mn-ea"/>
        <a:cs typeface="+mn-cs"/>
      </a:defRPr>
    </a:lvl8pPr>
    <a:lvl9pPr marL="3657600" algn="l" defTabSz="914400" rtl="0" eaLnBrk="1" latinLnBrk="0" hangingPunct="1">
      <a:defRPr kern="1200">
        <a:solidFill>
          <a:schemeClr val="tx1"/>
        </a:solidFill>
        <a:latin typeface="Helvetica" pitchFamily="2" charset="0"/>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9DE0753-BEE0-913B-F0BE-179C390F4533}" name="Christine Haran" initials="CH" userId="S::charan@milbank.org::624dad94-073b-4a47-9cfa-5c88a1bc8d11" providerId="AD"/>
  <p188:author id="{232AC978-79FC-D259-F010-F19199FE4E5B}" name="Mary Louise Gilburg" initials="MG" userId="S::mlgilburg@milbank.org::ec99242e-ac1b-4bb5-b723-0c1b8002174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ris Koller" initials="" lastIdx="3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6A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99"/>
    <p:restoredTop sz="62023"/>
  </p:normalViewPr>
  <p:slideViewPr>
    <p:cSldViewPr snapToGrid="0">
      <p:cViewPr varScale="1">
        <p:scale>
          <a:sx n="57" d="100"/>
          <a:sy n="57" d="100"/>
        </p:scale>
        <p:origin x="1752"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theme" Target="theme/theme1.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2.xml"/><Relationship Id="rId29" Type="http://schemas.openxmlformats.org/officeDocument/2006/relationships/slide" Target="slides/slide15.xml"/><Relationship Id="rId11" Type="http://schemas.openxmlformats.org/officeDocument/2006/relationships/slideMaster" Target="slideMasters/slideMaster7.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slide" Target="slides/slide44.xml"/><Relationship Id="rId66" Type="http://schemas.openxmlformats.org/officeDocument/2006/relationships/presProps" Target="presProps.xml"/><Relationship Id="rId5" Type="http://schemas.openxmlformats.org/officeDocument/2006/relationships/slideMaster" Target="slideMasters/slideMaster1.xml"/><Relationship Id="rId61" Type="http://schemas.openxmlformats.org/officeDocument/2006/relationships/slide" Target="slides/slide47.xml"/><Relationship Id="rId19" Type="http://schemas.openxmlformats.org/officeDocument/2006/relationships/slide" Target="slides/slide5.xml"/><Relationship Id="rId14" Type="http://schemas.openxmlformats.org/officeDocument/2006/relationships/slideMaster" Target="slideMasters/slideMaster10.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Master" Target="slideMasters/slideMaster4.xml"/><Relationship Id="rId51" Type="http://schemas.openxmlformats.org/officeDocument/2006/relationships/slide" Target="slides/slide37.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viewProps" Target="viewProps.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 Type="http://schemas.openxmlformats.org/officeDocument/2006/relationships/slideMaster" Target="slideMasters/slideMaster6.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Master" Target="slideMasters/slideMaster5.xml"/><Relationship Id="rId13" Type="http://schemas.openxmlformats.org/officeDocument/2006/relationships/slideMaster" Target="slideMasters/slideMaster9.xml"/><Relationship Id="rId18" Type="http://schemas.openxmlformats.org/officeDocument/2006/relationships/slide" Target="slides/slide4.xml"/><Relationship Id="rId39" Type="http://schemas.openxmlformats.org/officeDocument/2006/relationships/slide" Target="slides/slide2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573D5B-6AC3-454A-9BC2-F334DEFBE5C9}"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US"/>
        </a:p>
      </dgm:t>
    </dgm:pt>
    <dgm:pt modelId="{BCF8ED4B-EE63-4ACB-871D-1F22D68CD4FA}">
      <dgm:prSet phldrT="[Text]"/>
      <dgm:spPr/>
      <dgm:t>
        <a:bodyPr/>
        <a:lstStyle/>
        <a:p>
          <a:r>
            <a:rPr lang="en-US" b="1" dirty="0"/>
            <a:t>Defining the scope</a:t>
          </a:r>
        </a:p>
      </dgm:t>
    </dgm:pt>
    <dgm:pt modelId="{5AFA5C34-C7F1-4095-ABBB-E3282643D388}" type="parTrans" cxnId="{6571F10F-E490-498F-A42F-BC6CE2FD61CA}">
      <dgm:prSet/>
      <dgm:spPr/>
      <dgm:t>
        <a:bodyPr/>
        <a:lstStyle/>
        <a:p>
          <a:endParaRPr lang="en-US"/>
        </a:p>
      </dgm:t>
    </dgm:pt>
    <dgm:pt modelId="{EE503A9A-8DAF-4089-8556-3BA7E524DCEE}" type="sibTrans" cxnId="{6571F10F-E490-498F-A42F-BC6CE2FD61CA}">
      <dgm:prSet/>
      <dgm:spPr>
        <a:ln w="38100" cmpd="sng"/>
      </dgm:spPr>
      <dgm:t>
        <a:bodyPr/>
        <a:lstStyle/>
        <a:p>
          <a:endParaRPr lang="en-US"/>
        </a:p>
      </dgm:t>
    </dgm:pt>
    <dgm:pt modelId="{947CF418-4176-4AD5-8425-E208077AB019}">
      <dgm:prSet phldrT="[Text]"/>
      <dgm:spPr/>
      <dgm:t>
        <a:bodyPr/>
        <a:lstStyle/>
        <a:p>
          <a:r>
            <a:rPr lang="en-US" b="1" dirty="0"/>
            <a:t>Collecting the law and creating the legal text</a:t>
          </a:r>
        </a:p>
      </dgm:t>
    </dgm:pt>
    <dgm:pt modelId="{B0E798E7-7A50-482F-8A1A-B5126F8A3C84}" type="parTrans" cxnId="{080D80CB-31F2-4B71-8727-6CD9AD028E48}">
      <dgm:prSet/>
      <dgm:spPr/>
      <dgm:t>
        <a:bodyPr/>
        <a:lstStyle/>
        <a:p>
          <a:endParaRPr lang="en-US"/>
        </a:p>
      </dgm:t>
    </dgm:pt>
    <dgm:pt modelId="{36DC08C3-2686-4F52-B14B-F1FAAD7D0682}" type="sibTrans" cxnId="{080D80CB-31F2-4B71-8727-6CD9AD028E48}">
      <dgm:prSet/>
      <dgm:spPr>
        <a:ln w="38100" cmpd="sng"/>
      </dgm:spPr>
      <dgm:t>
        <a:bodyPr/>
        <a:lstStyle/>
        <a:p>
          <a:endParaRPr lang="en-US"/>
        </a:p>
      </dgm:t>
    </dgm:pt>
    <dgm:pt modelId="{B11FD5ED-784E-406A-AA8D-10C848DFB971}">
      <dgm:prSet phldrT="[Text]"/>
      <dgm:spPr/>
      <dgm:t>
        <a:bodyPr/>
        <a:lstStyle/>
        <a:p>
          <a:r>
            <a:rPr lang="en-US" b="1" dirty="0"/>
            <a:t>Coding the law</a:t>
          </a:r>
        </a:p>
      </dgm:t>
    </dgm:pt>
    <dgm:pt modelId="{10D9EFF1-42A6-401B-8A43-E36D4FDAD2D8}" type="parTrans" cxnId="{4F2E2AC7-6E76-4D0C-B429-2451529ECC62}">
      <dgm:prSet/>
      <dgm:spPr/>
      <dgm:t>
        <a:bodyPr/>
        <a:lstStyle/>
        <a:p>
          <a:endParaRPr lang="en-US"/>
        </a:p>
      </dgm:t>
    </dgm:pt>
    <dgm:pt modelId="{D142CA43-76E7-466F-9621-F072D39637DF}" type="sibTrans" cxnId="{4F2E2AC7-6E76-4D0C-B429-2451529ECC62}">
      <dgm:prSet/>
      <dgm:spPr>
        <a:ln w="38100" cmpd="sng">
          <a:solidFill>
            <a:schemeClr val="tx1"/>
          </a:solidFill>
        </a:ln>
      </dgm:spPr>
      <dgm:t>
        <a:bodyPr/>
        <a:lstStyle/>
        <a:p>
          <a:endParaRPr lang="en-US"/>
        </a:p>
      </dgm:t>
    </dgm:pt>
    <dgm:pt modelId="{89C10DE0-6731-4408-AC4A-EB38953E75AF}">
      <dgm:prSet phldrT="[Text]"/>
      <dgm:spPr/>
      <dgm:t>
        <a:bodyPr/>
        <a:lstStyle/>
        <a:p>
          <a:r>
            <a:rPr lang="en-US" b="1" dirty="0"/>
            <a:t>Publication and dissemination</a:t>
          </a:r>
        </a:p>
      </dgm:t>
    </dgm:pt>
    <dgm:pt modelId="{8A3BA440-5B70-4641-9BA4-72000B83F607}" type="parTrans" cxnId="{A2D127CD-9B8D-4743-B21A-65D10CB8D176}">
      <dgm:prSet/>
      <dgm:spPr/>
      <dgm:t>
        <a:bodyPr/>
        <a:lstStyle/>
        <a:p>
          <a:endParaRPr lang="en-US"/>
        </a:p>
      </dgm:t>
    </dgm:pt>
    <dgm:pt modelId="{C887CFDA-A19D-461D-9439-43A0741DD4DF}" type="sibTrans" cxnId="{A2D127CD-9B8D-4743-B21A-65D10CB8D176}">
      <dgm:prSet/>
      <dgm:spPr>
        <a:ln w="38100" cmpd="sng"/>
      </dgm:spPr>
      <dgm:t>
        <a:bodyPr/>
        <a:lstStyle/>
        <a:p>
          <a:endParaRPr lang="en-US"/>
        </a:p>
      </dgm:t>
    </dgm:pt>
    <dgm:pt modelId="{B9A5D233-C3AE-49DB-B9C4-143E0C90A959}">
      <dgm:prSet phldrT="[Text]"/>
      <dgm:spPr/>
      <dgm:t>
        <a:bodyPr/>
        <a:lstStyle/>
        <a:p>
          <a:r>
            <a:rPr lang="en-US" b="1" dirty="0"/>
            <a:t>Tracking and updating the law</a:t>
          </a:r>
        </a:p>
      </dgm:t>
    </dgm:pt>
    <dgm:pt modelId="{0D41C9A3-9286-4FE5-98CA-831718C8EC8B}" type="parTrans" cxnId="{F083D861-53E3-4155-BC4F-8ECF3FBE5A0F}">
      <dgm:prSet/>
      <dgm:spPr/>
      <dgm:t>
        <a:bodyPr/>
        <a:lstStyle/>
        <a:p>
          <a:endParaRPr lang="en-US"/>
        </a:p>
      </dgm:t>
    </dgm:pt>
    <dgm:pt modelId="{5DFF6ED4-EF9F-4414-B3AB-679AB7D9D809}" type="sibTrans" cxnId="{F083D861-53E3-4155-BC4F-8ECF3FBE5A0F}">
      <dgm:prSet/>
      <dgm:spPr>
        <a:ln w="38100" cmpd="sng"/>
      </dgm:spPr>
      <dgm:t>
        <a:bodyPr/>
        <a:lstStyle/>
        <a:p>
          <a:endParaRPr lang="en-US"/>
        </a:p>
      </dgm:t>
    </dgm:pt>
    <dgm:pt modelId="{5B6A0702-497F-4681-AFFC-91106588ACCF}">
      <dgm:prSet/>
      <dgm:spPr/>
      <dgm:t>
        <a:bodyPr/>
        <a:lstStyle/>
        <a:p>
          <a:r>
            <a:rPr lang="en-US" b="1" dirty="0"/>
            <a:t>Conducting background research</a:t>
          </a:r>
        </a:p>
      </dgm:t>
    </dgm:pt>
    <dgm:pt modelId="{963A7EAB-DECD-4F1A-8003-40A17C2654FA}" type="parTrans" cxnId="{41963CF9-5DAC-4E49-A683-1A3F52878EB2}">
      <dgm:prSet/>
      <dgm:spPr/>
      <dgm:t>
        <a:bodyPr/>
        <a:lstStyle/>
        <a:p>
          <a:endParaRPr lang="en-US"/>
        </a:p>
      </dgm:t>
    </dgm:pt>
    <dgm:pt modelId="{B133F2BB-5E47-4FBE-8E61-56E067E83E25}" type="sibTrans" cxnId="{41963CF9-5DAC-4E49-A683-1A3F52878EB2}">
      <dgm:prSet/>
      <dgm:spPr>
        <a:ln w="38100" cmpd="sng"/>
      </dgm:spPr>
      <dgm:t>
        <a:bodyPr/>
        <a:lstStyle/>
        <a:p>
          <a:endParaRPr lang="en-US"/>
        </a:p>
      </dgm:t>
    </dgm:pt>
    <dgm:pt modelId="{42D7DC44-D15C-4A6C-9924-3A3504D694A9}">
      <dgm:prSet/>
      <dgm:spPr/>
      <dgm:t>
        <a:bodyPr/>
        <a:lstStyle/>
        <a:p>
          <a:r>
            <a:rPr lang="en-US" b="1" dirty="0"/>
            <a:t>Developing coding questions</a:t>
          </a:r>
        </a:p>
      </dgm:t>
    </dgm:pt>
    <dgm:pt modelId="{E76E4108-A77E-499E-BD51-B0BA0CAF7702}" type="parTrans" cxnId="{99E89DD6-68E3-4BFA-969E-ADBC5034B84A}">
      <dgm:prSet/>
      <dgm:spPr/>
      <dgm:t>
        <a:bodyPr/>
        <a:lstStyle/>
        <a:p>
          <a:endParaRPr lang="en-US"/>
        </a:p>
      </dgm:t>
    </dgm:pt>
    <dgm:pt modelId="{C11C9896-64EC-4F44-8F7F-1637AFF161EB}" type="sibTrans" cxnId="{99E89DD6-68E3-4BFA-969E-ADBC5034B84A}">
      <dgm:prSet/>
      <dgm:spPr>
        <a:ln w="38100" cmpd="sng"/>
      </dgm:spPr>
      <dgm:t>
        <a:bodyPr/>
        <a:lstStyle/>
        <a:p>
          <a:endParaRPr lang="en-US"/>
        </a:p>
      </dgm:t>
    </dgm:pt>
    <dgm:pt modelId="{7FEA3E25-EFEB-4E8C-95D0-01ABC8217B38}" type="pres">
      <dgm:prSet presAssocID="{24573D5B-6AC3-454A-9BC2-F334DEFBE5C9}" presName="cycle" presStyleCnt="0">
        <dgm:presLayoutVars>
          <dgm:dir/>
          <dgm:resizeHandles val="exact"/>
        </dgm:presLayoutVars>
      </dgm:prSet>
      <dgm:spPr/>
    </dgm:pt>
    <dgm:pt modelId="{C5342BBE-21E2-4BF0-88A5-C9D2D957AF1C}" type="pres">
      <dgm:prSet presAssocID="{BCF8ED4B-EE63-4ACB-871D-1F22D68CD4FA}" presName="node" presStyleLbl="node1" presStyleIdx="0" presStyleCnt="7" custRadScaleRad="100000" custRadScaleInc="-544">
        <dgm:presLayoutVars>
          <dgm:bulletEnabled val="1"/>
        </dgm:presLayoutVars>
      </dgm:prSet>
      <dgm:spPr>
        <a:prstGeom prst="rect">
          <a:avLst/>
        </a:prstGeom>
      </dgm:spPr>
    </dgm:pt>
    <dgm:pt modelId="{D96D0DC1-04E3-4C58-9811-2C5665427031}" type="pres">
      <dgm:prSet presAssocID="{BCF8ED4B-EE63-4ACB-871D-1F22D68CD4FA}" presName="spNode" presStyleCnt="0"/>
      <dgm:spPr/>
    </dgm:pt>
    <dgm:pt modelId="{E185D3A2-6D8F-4AFC-A6EC-71AEEFE436B1}" type="pres">
      <dgm:prSet presAssocID="{EE503A9A-8DAF-4089-8556-3BA7E524DCEE}" presName="sibTrans" presStyleLbl="sibTrans1D1" presStyleIdx="0" presStyleCnt="7"/>
      <dgm:spPr/>
    </dgm:pt>
    <dgm:pt modelId="{74D7B5FC-6FAC-4417-A29D-F2E32176D402}" type="pres">
      <dgm:prSet presAssocID="{5B6A0702-497F-4681-AFFC-91106588ACCF}" presName="node" presStyleLbl="node1" presStyleIdx="1" presStyleCnt="7" custRadScaleRad="99873" custRadScaleInc="-340">
        <dgm:presLayoutVars>
          <dgm:bulletEnabled val="1"/>
        </dgm:presLayoutVars>
      </dgm:prSet>
      <dgm:spPr>
        <a:prstGeom prst="rect">
          <a:avLst/>
        </a:prstGeom>
      </dgm:spPr>
    </dgm:pt>
    <dgm:pt modelId="{5A5753C7-ED3B-43CF-885A-19EEF700CFFD}" type="pres">
      <dgm:prSet presAssocID="{5B6A0702-497F-4681-AFFC-91106588ACCF}" presName="spNode" presStyleCnt="0"/>
      <dgm:spPr/>
    </dgm:pt>
    <dgm:pt modelId="{A3D3E220-61E3-4870-9F23-E062CAC69366}" type="pres">
      <dgm:prSet presAssocID="{B133F2BB-5E47-4FBE-8E61-56E067E83E25}" presName="sibTrans" presStyleLbl="sibTrans1D1" presStyleIdx="1" presStyleCnt="7"/>
      <dgm:spPr/>
    </dgm:pt>
    <dgm:pt modelId="{A1C2918E-8185-4E1E-A625-C8CA17C1E0B7}" type="pres">
      <dgm:prSet presAssocID="{42D7DC44-D15C-4A6C-9924-3A3504D694A9}" presName="node" presStyleLbl="node1" presStyleIdx="2" presStyleCnt="7">
        <dgm:presLayoutVars>
          <dgm:bulletEnabled val="1"/>
        </dgm:presLayoutVars>
      </dgm:prSet>
      <dgm:spPr>
        <a:prstGeom prst="rect">
          <a:avLst/>
        </a:prstGeom>
      </dgm:spPr>
    </dgm:pt>
    <dgm:pt modelId="{66733EDA-8F47-4D88-AE3F-2942E50BEF69}" type="pres">
      <dgm:prSet presAssocID="{42D7DC44-D15C-4A6C-9924-3A3504D694A9}" presName="spNode" presStyleCnt="0"/>
      <dgm:spPr/>
    </dgm:pt>
    <dgm:pt modelId="{4BA36479-0608-452C-9B17-FE59E6627C12}" type="pres">
      <dgm:prSet presAssocID="{C11C9896-64EC-4F44-8F7F-1637AFF161EB}" presName="sibTrans" presStyleLbl="sibTrans1D1" presStyleIdx="2" presStyleCnt="7"/>
      <dgm:spPr/>
    </dgm:pt>
    <dgm:pt modelId="{CE13E0E1-8BB9-454C-8285-1AEBADAE73BC}" type="pres">
      <dgm:prSet presAssocID="{947CF418-4176-4AD5-8425-E208077AB019}" presName="node" presStyleLbl="node1" presStyleIdx="3" presStyleCnt="7">
        <dgm:presLayoutVars>
          <dgm:bulletEnabled val="1"/>
        </dgm:presLayoutVars>
      </dgm:prSet>
      <dgm:spPr>
        <a:prstGeom prst="rect">
          <a:avLst/>
        </a:prstGeom>
      </dgm:spPr>
    </dgm:pt>
    <dgm:pt modelId="{34D63240-9253-4B87-AEC3-A0216F956A43}" type="pres">
      <dgm:prSet presAssocID="{947CF418-4176-4AD5-8425-E208077AB019}" presName="spNode" presStyleCnt="0"/>
      <dgm:spPr/>
    </dgm:pt>
    <dgm:pt modelId="{0CFD8A15-340D-416A-9FA4-BFEF0ECC041A}" type="pres">
      <dgm:prSet presAssocID="{36DC08C3-2686-4F52-B14B-F1FAAD7D0682}" presName="sibTrans" presStyleLbl="sibTrans1D1" presStyleIdx="3" presStyleCnt="7"/>
      <dgm:spPr/>
    </dgm:pt>
    <dgm:pt modelId="{B8A88A0B-E587-4472-B606-885246A505CE}" type="pres">
      <dgm:prSet presAssocID="{B11FD5ED-784E-406A-AA8D-10C848DFB971}" presName="node" presStyleLbl="node1" presStyleIdx="4" presStyleCnt="7">
        <dgm:presLayoutVars>
          <dgm:bulletEnabled val="1"/>
        </dgm:presLayoutVars>
      </dgm:prSet>
      <dgm:spPr>
        <a:prstGeom prst="rect">
          <a:avLst/>
        </a:prstGeom>
      </dgm:spPr>
    </dgm:pt>
    <dgm:pt modelId="{266E969A-9D2E-45CC-8F4B-3671F10FD783}" type="pres">
      <dgm:prSet presAssocID="{B11FD5ED-784E-406A-AA8D-10C848DFB971}" presName="spNode" presStyleCnt="0"/>
      <dgm:spPr/>
    </dgm:pt>
    <dgm:pt modelId="{E91D5D6D-7D07-416A-AAFF-15A6493D3520}" type="pres">
      <dgm:prSet presAssocID="{D142CA43-76E7-466F-9621-F072D39637DF}" presName="sibTrans" presStyleLbl="sibTrans1D1" presStyleIdx="4" presStyleCnt="7"/>
      <dgm:spPr/>
    </dgm:pt>
    <dgm:pt modelId="{6B4D21C8-1F8C-4871-96B3-C7109D4A06F6}" type="pres">
      <dgm:prSet presAssocID="{89C10DE0-6731-4408-AC4A-EB38953E75AF}" presName="node" presStyleLbl="node1" presStyleIdx="5" presStyleCnt="7">
        <dgm:presLayoutVars>
          <dgm:bulletEnabled val="1"/>
        </dgm:presLayoutVars>
      </dgm:prSet>
      <dgm:spPr>
        <a:prstGeom prst="rect">
          <a:avLst/>
        </a:prstGeom>
      </dgm:spPr>
    </dgm:pt>
    <dgm:pt modelId="{66172DFC-EFBE-477A-ADBF-6BEF896FA82D}" type="pres">
      <dgm:prSet presAssocID="{89C10DE0-6731-4408-AC4A-EB38953E75AF}" presName="spNode" presStyleCnt="0"/>
      <dgm:spPr/>
    </dgm:pt>
    <dgm:pt modelId="{49B4A451-6C86-4BE9-8C84-FE7DB576781D}" type="pres">
      <dgm:prSet presAssocID="{C887CFDA-A19D-461D-9439-43A0741DD4DF}" presName="sibTrans" presStyleLbl="sibTrans1D1" presStyleIdx="5" presStyleCnt="7"/>
      <dgm:spPr/>
    </dgm:pt>
    <dgm:pt modelId="{AF97E873-EF23-4A4E-A9E4-ED0A62FFF6E1}" type="pres">
      <dgm:prSet presAssocID="{B9A5D233-C3AE-49DB-B9C4-143E0C90A959}" presName="node" presStyleLbl="node1" presStyleIdx="6" presStyleCnt="7" custRadScaleRad="100127" custRadScaleInc="-339">
        <dgm:presLayoutVars>
          <dgm:bulletEnabled val="1"/>
        </dgm:presLayoutVars>
      </dgm:prSet>
      <dgm:spPr>
        <a:prstGeom prst="rect">
          <a:avLst/>
        </a:prstGeom>
      </dgm:spPr>
    </dgm:pt>
    <dgm:pt modelId="{20974AB2-EC10-4BA9-9BC1-CA6B46551EC9}" type="pres">
      <dgm:prSet presAssocID="{B9A5D233-C3AE-49DB-B9C4-143E0C90A959}" presName="spNode" presStyleCnt="0"/>
      <dgm:spPr/>
    </dgm:pt>
    <dgm:pt modelId="{AFF2543F-D3E2-4F28-B287-08B75EB881AA}" type="pres">
      <dgm:prSet presAssocID="{5DFF6ED4-EF9F-4414-B3AB-679AB7D9D809}" presName="sibTrans" presStyleLbl="sibTrans1D1" presStyleIdx="6" presStyleCnt="7"/>
      <dgm:spPr/>
    </dgm:pt>
  </dgm:ptLst>
  <dgm:cxnLst>
    <dgm:cxn modelId="{BF1C950A-0BC8-46CC-AF66-348BAD8DA778}" type="presOf" srcId="{D142CA43-76E7-466F-9621-F072D39637DF}" destId="{E91D5D6D-7D07-416A-AAFF-15A6493D3520}" srcOrd="0" destOrd="0" presId="urn:microsoft.com/office/officeart/2005/8/layout/cycle6"/>
    <dgm:cxn modelId="{6571F10F-E490-498F-A42F-BC6CE2FD61CA}" srcId="{24573D5B-6AC3-454A-9BC2-F334DEFBE5C9}" destId="{BCF8ED4B-EE63-4ACB-871D-1F22D68CD4FA}" srcOrd="0" destOrd="0" parTransId="{5AFA5C34-C7F1-4095-ABBB-E3282643D388}" sibTransId="{EE503A9A-8DAF-4089-8556-3BA7E524DCEE}"/>
    <dgm:cxn modelId="{09D96921-1040-4347-8397-7BEDEB74D319}" type="presOf" srcId="{5DFF6ED4-EF9F-4414-B3AB-679AB7D9D809}" destId="{AFF2543F-D3E2-4F28-B287-08B75EB881AA}" srcOrd="0" destOrd="0" presId="urn:microsoft.com/office/officeart/2005/8/layout/cycle6"/>
    <dgm:cxn modelId="{ABE2EF38-7B87-4E10-BF23-205EF52CFAF3}" type="presOf" srcId="{42D7DC44-D15C-4A6C-9924-3A3504D694A9}" destId="{A1C2918E-8185-4E1E-A625-C8CA17C1E0B7}" srcOrd="0" destOrd="0" presId="urn:microsoft.com/office/officeart/2005/8/layout/cycle6"/>
    <dgm:cxn modelId="{1E6D4454-967C-40C3-9D57-EAC7A61F40C9}" type="presOf" srcId="{BCF8ED4B-EE63-4ACB-871D-1F22D68CD4FA}" destId="{C5342BBE-21E2-4BF0-88A5-C9D2D957AF1C}" srcOrd="0" destOrd="0" presId="urn:microsoft.com/office/officeart/2005/8/layout/cycle6"/>
    <dgm:cxn modelId="{B0ECF657-7E29-47B4-B356-DCD92DEA6EE6}" type="presOf" srcId="{C11C9896-64EC-4F44-8F7F-1637AFF161EB}" destId="{4BA36479-0608-452C-9B17-FE59E6627C12}" srcOrd="0" destOrd="0" presId="urn:microsoft.com/office/officeart/2005/8/layout/cycle6"/>
    <dgm:cxn modelId="{0B019E5C-63C4-4FC2-8551-8E82051F4D3F}" type="presOf" srcId="{36DC08C3-2686-4F52-B14B-F1FAAD7D0682}" destId="{0CFD8A15-340D-416A-9FA4-BFEF0ECC041A}" srcOrd="0" destOrd="0" presId="urn:microsoft.com/office/officeart/2005/8/layout/cycle6"/>
    <dgm:cxn modelId="{F083D861-53E3-4155-BC4F-8ECF3FBE5A0F}" srcId="{24573D5B-6AC3-454A-9BC2-F334DEFBE5C9}" destId="{B9A5D233-C3AE-49DB-B9C4-143E0C90A959}" srcOrd="6" destOrd="0" parTransId="{0D41C9A3-9286-4FE5-98CA-831718C8EC8B}" sibTransId="{5DFF6ED4-EF9F-4414-B3AB-679AB7D9D809}"/>
    <dgm:cxn modelId="{0ACD116B-F652-4E79-9BD9-A4BC75CA8643}" type="presOf" srcId="{B9A5D233-C3AE-49DB-B9C4-143E0C90A959}" destId="{AF97E873-EF23-4A4E-A9E4-ED0A62FFF6E1}" srcOrd="0" destOrd="0" presId="urn:microsoft.com/office/officeart/2005/8/layout/cycle6"/>
    <dgm:cxn modelId="{C553746B-43E0-4B17-834F-AA135450258A}" type="presOf" srcId="{B133F2BB-5E47-4FBE-8E61-56E067E83E25}" destId="{A3D3E220-61E3-4870-9F23-E062CAC69366}" srcOrd="0" destOrd="0" presId="urn:microsoft.com/office/officeart/2005/8/layout/cycle6"/>
    <dgm:cxn modelId="{74B97C7E-236E-4460-B8EA-CC7F4B60056D}" type="presOf" srcId="{EE503A9A-8DAF-4089-8556-3BA7E524DCEE}" destId="{E185D3A2-6D8F-4AFC-A6EC-71AEEFE436B1}" srcOrd="0" destOrd="0" presId="urn:microsoft.com/office/officeart/2005/8/layout/cycle6"/>
    <dgm:cxn modelId="{4DB60382-2B82-414B-8233-4CB589442317}" type="presOf" srcId="{24573D5B-6AC3-454A-9BC2-F334DEFBE5C9}" destId="{7FEA3E25-EFEB-4E8C-95D0-01ABC8217B38}" srcOrd="0" destOrd="0" presId="urn:microsoft.com/office/officeart/2005/8/layout/cycle6"/>
    <dgm:cxn modelId="{5A78DBC2-1692-4CD6-A7E9-8FBDB0343E76}" type="presOf" srcId="{B11FD5ED-784E-406A-AA8D-10C848DFB971}" destId="{B8A88A0B-E587-4472-B606-885246A505CE}" srcOrd="0" destOrd="0" presId="urn:microsoft.com/office/officeart/2005/8/layout/cycle6"/>
    <dgm:cxn modelId="{4F2E2AC7-6E76-4D0C-B429-2451529ECC62}" srcId="{24573D5B-6AC3-454A-9BC2-F334DEFBE5C9}" destId="{B11FD5ED-784E-406A-AA8D-10C848DFB971}" srcOrd="4" destOrd="0" parTransId="{10D9EFF1-42A6-401B-8A43-E36D4FDAD2D8}" sibTransId="{D142CA43-76E7-466F-9621-F072D39637DF}"/>
    <dgm:cxn modelId="{4ED326C9-5C76-4B17-B065-5706A5022A8B}" type="presOf" srcId="{5B6A0702-497F-4681-AFFC-91106588ACCF}" destId="{74D7B5FC-6FAC-4417-A29D-F2E32176D402}" srcOrd="0" destOrd="0" presId="urn:microsoft.com/office/officeart/2005/8/layout/cycle6"/>
    <dgm:cxn modelId="{080D80CB-31F2-4B71-8727-6CD9AD028E48}" srcId="{24573D5B-6AC3-454A-9BC2-F334DEFBE5C9}" destId="{947CF418-4176-4AD5-8425-E208077AB019}" srcOrd="3" destOrd="0" parTransId="{B0E798E7-7A50-482F-8A1A-B5126F8A3C84}" sibTransId="{36DC08C3-2686-4F52-B14B-F1FAAD7D0682}"/>
    <dgm:cxn modelId="{A2D127CD-9B8D-4743-B21A-65D10CB8D176}" srcId="{24573D5B-6AC3-454A-9BC2-F334DEFBE5C9}" destId="{89C10DE0-6731-4408-AC4A-EB38953E75AF}" srcOrd="5" destOrd="0" parTransId="{8A3BA440-5B70-4641-9BA4-72000B83F607}" sibTransId="{C887CFDA-A19D-461D-9439-43A0741DD4DF}"/>
    <dgm:cxn modelId="{99E89DD6-68E3-4BFA-969E-ADBC5034B84A}" srcId="{24573D5B-6AC3-454A-9BC2-F334DEFBE5C9}" destId="{42D7DC44-D15C-4A6C-9924-3A3504D694A9}" srcOrd="2" destOrd="0" parTransId="{E76E4108-A77E-499E-BD51-B0BA0CAF7702}" sibTransId="{C11C9896-64EC-4F44-8F7F-1637AFF161EB}"/>
    <dgm:cxn modelId="{A25E14E9-ACAB-49C2-8BA7-A279C9A88673}" type="presOf" srcId="{947CF418-4176-4AD5-8425-E208077AB019}" destId="{CE13E0E1-8BB9-454C-8285-1AEBADAE73BC}" srcOrd="0" destOrd="0" presId="urn:microsoft.com/office/officeart/2005/8/layout/cycle6"/>
    <dgm:cxn modelId="{D5B4D8E9-B7AA-4548-A38C-7047DCA0130F}" type="presOf" srcId="{89C10DE0-6731-4408-AC4A-EB38953E75AF}" destId="{6B4D21C8-1F8C-4871-96B3-C7109D4A06F6}" srcOrd="0" destOrd="0" presId="urn:microsoft.com/office/officeart/2005/8/layout/cycle6"/>
    <dgm:cxn modelId="{5D4059F3-2567-486A-8C4D-6A5E23A39B07}" type="presOf" srcId="{C887CFDA-A19D-461D-9439-43A0741DD4DF}" destId="{49B4A451-6C86-4BE9-8C84-FE7DB576781D}" srcOrd="0" destOrd="0" presId="urn:microsoft.com/office/officeart/2005/8/layout/cycle6"/>
    <dgm:cxn modelId="{41963CF9-5DAC-4E49-A683-1A3F52878EB2}" srcId="{24573D5B-6AC3-454A-9BC2-F334DEFBE5C9}" destId="{5B6A0702-497F-4681-AFFC-91106588ACCF}" srcOrd="1" destOrd="0" parTransId="{963A7EAB-DECD-4F1A-8003-40A17C2654FA}" sibTransId="{B133F2BB-5E47-4FBE-8E61-56E067E83E25}"/>
    <dgm:cxn modelId="{C98F3482-C4C6-452E-A90C-3627160A2051}" type="presParOf" srcId="{7FEA3E25-EFEB-4E8C-95D0-01ABC8217B38}" destId="{C5342BBE-21E2-4BF0-88A5-C9D2D957AF1C}" srcOrd="0" destOrd="0" presId="urn:microsoft.com/office/officeart/2005/8/layout/cycle6"/>
    <dgm:cxn modelId="{C9D98846-C1EC-4A9E-9084-F689BFEBA86A}" type="presParOf" srcId="{7FEA3E25-EFEB-4E8C-95D0-01ABC8217B38}" destId="{D96D0DC1-04E3-4C58-9811-2C5665427031}" srcOrd="1" destOrd="0" presId="urn:microsoft.com/office/officeart/2005/8/layout/cycle6"/>
    <dgm:cxn modelId="{7B5C5E3A-F780-4407-BBED-5AE2972452B5}" type="presParOf" srcId="{7FEA3E25-EFEB-4E8C-95D0-01ABC8217B38}" destId="{E185D3A2-6D8F-4AFC-A6EC-71AEEFE436B1}" srcOrd="2" destOrd="0" presId="urn:microsoft.com/office/officeart/2005/8/layout/cycle6"/>
    <dgm:cxn modelId="{13A57118-DCC3-4608-B141-F9CE431E6184}" type="presParOf" srcId="{7FEA3E25-EFEB-4E8C-95D0-01ABC8217B38}" destId="{74D7B5FC-6FAC-4417-A29D-F2E32176D402}" srcOrd="3" destOrd="0" presId="urn:microsoft.com/office/officeart/2005/8/layout/cycle6"/>
    <dgm:cxn modelId="{07AD0FA9-BC0A-4221-B303-2883FB2B823B}" type="presParOf" srcId="{7FEA3E25-EFEB-4E8C-95D0-01ABC8217B38}" destId="{5A5753C7-ED3B-43CF-885A-19EEF700CFFD}" srcOrd="4" destOrd="0" presId="urn:microsoft.com/office/officeart/2005/8/layout/cycle6"/>
    <dgm:cxn modelId="{30AAFBEB-AFC3-44C0-8D04-D79DAFE2BC89}" type="presParOf" srcId="{7FEA3E25-EFEB-4E8C-95D0-01ABC8217B38}" destId="{A3D3E220-61E3-4870-9F23-E062CAC69366}" srcOrd="5" destOrd="0" presId="urn:microsoft.com/office/officeart/2005/8/layout/cycle6"/>
    <dgm:cxn modelId="{75CF59A6-EDAB-404C-A188-B9120B37C77C}" type="presParOf" srcId="{7FEA3E25-EFEB-4E8C-95D0-01ABC8217B38}" destId="{A1C2918E-8185-4E1E-A625-C8CA17C1E0B7}" srcOrd="6" destOrd="0" presId="urn:microsoft.com/office/officeart/2005/8/layout/cycle6"/>
    <dgm:cxn modelId="{36804C57-BC17-44D7-AA28-C37CC1805003}" type="presParOf" srcId="{7FEA3E25-EFEB-4E8C-95D0-01ABC8217B38}" destId="{66733EDA-8F47-4D88-AE3F-2942E50BEF69}" srcOrd="7" destOrd="0" presId="urn:microsoft.com/office/officeart/2005/8/layout/cycle6"/>
    <dgm:cxn modelId="{0F6819EC-8AC9-41D6-AAD2-5C7F7649A51D}" type="presParOf" srcId="{7FEA3E25-EFEB-4E8C-95D0-01ABC8217B38}" destId="{4BA36479-0608-452C-9B17-FE59E6627C12}" srcOrd="8" destOrd="0" presId="urn:microsoft.com/office/officeart/2005/8/layout/cycle6"/>
    <dgm:cxn modelId="{8BD5DA51-1799-4C6C-B3EB-33568D5BFBCB}" type="presParOf" srcId="{7FEA3E25-EFEB-4E8C-95D0-01ABC8217B38}" destId="{CE13E0E1-8BB9-454C-8285-1AEBADAE73BC}" srcOrd="9" destOrd="0" presId="urn:microsoft.com/office/officeart/2005/8/layout/cycle6"/>
    <dgm:cxn modelId="{F6A5B9E3-67A9-423A-A104-D2245DA34F25}" type="presParOf" srcId="{7FEA3E25-EFEB-4E8C-95D0-01ABC8217B38}" destId="{34D63240-9253-4B87-AEC3-A0216F956A43}" srcOrd="10" destOrd="0" presId="urn:microsoft.com/office/officeart/2005/8/layout/cycle6"/>
    <dgm:cxn modelId="{CC52FF35-ED7C-470B-8C6E-DE0D05E51A7B}" type="presParOf" srcId="{7FEA3E25-EFEB-4E8C-95D0-01ABC8217B38}" destId="{0CFD8A15-340D-416A-9FA4-BFEF0ECC041A}" srcOrd="11" destOrd="0" presId="urn:microsoft.com/office/officeart/2005/8/layout/cycle6"/>
    <dgm:cxn modelId="{F32D35DC-51F3-46FA-8114-7E78E9037A50}" type="presParOf" srcId="{7FEA3E25-EFEB-4E8C-95D0-01ABC8217B38}" destId="{B8A88A0B-E587-4472-B606-885246A505CE}" srcOrd="12" destOrd="0" presId="urn:microsoft.com/office/officeart/2005/8/layout/cycle6"/>
    <dgm:cxn modelId="{5AAF6D23-7B30-4D3B-8BDC-10110E497FAF}" type="presParOf" srcId="{7FEA3E25-EFEB-4E8C-95D0-01ABC8217B38}" destId="{266E969A-9D2E-45CC-8F4B-3671F10FD783}" srcOrd="13" destOrd="0" presId="urn:microsoft.com/office/officeart/2005/8/layout/cycle6"/>
    <dgm:cxn modelId="{73DEC61D-21AF-4D80-B235-CE3AB8FCE245}" type="presParOf" srcId="{7FEA3E25-EFEB-4E8C-95D0-01ABC8217B38}" destId="{E91D5D6D-7D07-416A-AAFF-15A6493D3520}" srcOrd="14" destOrd="0" presId="urn:microsoft.com/office/officeart/2005/8/layout/cycle6"/>
    <dgm:cxn modelId="{D3D17340-BE91-4459-AA7E-02FCA4286DCB}" type="presParOf" srcId="{7FEA3E25-EFEB-4E8C-95D0-01ABC8217B38}" destId="{6B4D21C8-1F8C-4871-96B3-C7109D4A06F6}" srcOrd="15" destOrd="0" presId="urn:microsoft.com/office/officeart/2005/8/layout/cycle6"/>
    <dgm:cxn modelId="{167C9FCC-429F-4FAD-9DDB-DEECCDBB9D38}" type="presParOf" srcId="{7FEA3E25-EFEB-4E8C-95D0-01ABC8217B38}" destId="{66172DFC-EFBE-477A-ADBF-6BEF896FA82D}" srcOrd="16" destOrd="0" presId="urn:microsoft.com/office/officeart/2005/8/layout/cycle6"/>
    <dgm:cxn modelId="{A0442E23-0D38-42E2-8431-AB901B8299DF}" type="presParOf" srcId="{7FEA3E25-EFEB-4E8C-95D0-01ABC8217B38}" destId="{49B4A451-6C86-4BE9-8C84-FE7DB576781D}" srcOrd="17" destOrd="0" presId="urn:microsoft.com/office/officeart/2005/8/layout/cycle6"/>
    <dgm:cxn modelId="{5236EFCE-7713-478C-9786-DCD7451066C4}" type="presParOf" srcId="{7FEA3E25-EFEB-4E8C-95D0-01ABC8217B38}" destId="{AF97E873-EF23-4A4E-A9E4-ED0A62FFF6E1}" srcOrd="18" destOrd="0" presId="urn:microsoft.com/office/officeart/2005/8/layout/cycle6"/>
    <dgm:cxn modelId="{42898CD2-78AC-490E-A1AA-3865A245935F}" type="presParOf" srcId="{7FEA3E25-EFEB-4E8C-95D0-01ABC8217B38}" destId="{20974AB2-EC10-4BA9-9BC1-CA6B46551EC9}" srcOrd="19" destOrd="0" presId="urn:microsoft.com/office/officeart/2005/8/layout/cycle6"/>
    <dgm:cxn modelId="{56F74539-771D-4517-9220-9DD3A313CA3C}" type="presParOf" srcId="{7FEA3E25-EFEB-4E8C-95D0-01ABC8217B38}" destId="{AFF2543F-D3E2-4F28-B287-08B75EB881AA}" srcOrd="20" destOrd="0" presId="urn:microsoft.com/office/officeart/2005/8/layout/cycle6"/>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342BBE-21E2-4BF0-88A5-C9D2D957AF1C}">
      <dsp:nvSpPr>
        <dsp:cNvPr id="0" name=""/>
        <dsp:cNvSpPr/>
      </dsp:nvSpPr>
      <dsp:spPr>
        <a:xfrm>
          <a:off x="3340908" y="2693"/>
          <a:ext cx="1268728" cy="82467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Defining the scope</a:t>
          </a:r>
        </a:p>
      </dsp:txBody>
      <dsp:txXfrm>
        <a:off x="3340908" y="2693"/>
        <a:ext cx="1268728" cy="824673"/>
      </dsp:txXfrm>
    </dsp:sp>
    <dsp:sp modelId="{E185D3A2-6D8F-4AFC-A6EC-71AEEFE436B1}">
      <dsp:nvSpPr>
        <dsp:cNvPr id="0" name=""/>
        <dsp:cNvSpPr/>
      </dsp:nvSpPr>
      <dsp:spPr>
        <a:xfrm>
          <a:off x="1616916" y="412814"/>
          <a:ext cx="4708566" cy="4708566"/>
        </a:xfrm>
        <a:custGeom>
          <a:avLst/>
          <a:gdLst/>
          <a:ahLst/>
          <a:cxnLst/>
          <a:rect l="0" t="0" r="0" b="0"/>
          <a:pathLst>
            <a:path>
              <a:moveTo>
                <a:pt x="3001112" y="90600"/>
              </a:moveTo>
              <a:arcTo wR="2354283" hR="2354283" stAng="17156812" swAng="1255813"/>
            </a:path>
          </a:pathLst>
        </a:custGeom>
        <a:noFill/>
        <a:ln w="38100" cap="flat" cmpd="sng" algn="ctr">
          <a:solidFill>
            <a:scrgbClr r="0" g="0" b="0">
              <a:shade val="95000"/>
              <a:satMod val="105000"/>
            </a:scrgbClr>
          </a:solidFill>
          <a:prstDash val="solid"/>
        </a:ln>
        <a:effectLst/>
      </dsp:spPr>
      <dsp:style>
        <a:lnRef idx="1">
          <a:scrgbClr r="0" g="0" b="0"/>
        </a:lnRef>
        <a:fillRef idx="0">
          <a:scrgbClr r="0" g="0" b="0"/>
        </a:fillRef>
        <a:effectRef idx="0">
          <a:scrgbClr r="0" g="0" b="0"/>
        </a:effectRef>
        <a:fontRef idx="minor"/>
      </dsp:style>
    </dsp:sp>
    <dsp:sp modelId="{74D7B5FC-6FAC-4417-A29D-F2E32176D402}">
      <dsp:nvSpPr>
        <dsp:cNvPr id="0" name=""/>
        <dsp:cNvSpPr/>
      </dsp:nvSpPr>
      <dsp:spPr>
        <a:xfrm>
          <a:off x="5181563" y="889096"/>
          <a:ext cx="1268728" cy="82467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Conducting background research</a:t>
          </a:r>
        </a:p>
      </dsp:txBody>
      <dsp:txXfrm>
        <a:off x="5181563" y="889096"/>
        <a:ext cx="1268728" cy="824673"/>
      </dsp:txXfrm>
    </dsp:sp>
    <dsp:sp modelId="{A3D3E220-61E3-4870-9F23-E062CAC69366}">
      <dsp:nvSpPr>
        <dsp:cNvPr id="0" name=""/>
        <dsp:cNvSpPr/>
      </dsp:nvSpPr>
      <dsp:spPr>
        <a:xfrm>
          <a:off x="1624540" y="421115"/>
          <a:ext cx="4708566" cy="4708566"/>
        </a:xfrm>
        <a:custGeom>
          <a:avLst/>
          <a:gdLst/>
          <a:ahLst/>
          <a:cxnLst/>
          <a:rect l="0" t="0" r="0" b="0"/>
          <a:pathLst>
            <a:path>
              <a:moveTo>
                <a:pt x="4460970" y="1303323"/>
              </a:moveTo>
              <a:arcTo wR="2354283" hR="2354283" stAng="20009210" swAng="1727394"/>
            </a:path>
          </a:pathLst>
        </a:custGeom>
        <a:noFill/>
        <a:ln w="38100" cap="flat" cmpd="sng" algn="ctr">
          <a:solidFill>
            <a:scrgbClr r="0" g="0" b="0">
              <a:shade val="95000"/>
              <a:satMod val="105000"/>
            </a:scrgbClr>
          </a:solidFill>
          <a:prstDash val="solid"/>
        </a:ln>
        <a:effectLst/>
      </dsp:spPr>
      <dsp:style>
        <a:lnRef idx="1">
          <a:scrgbClr r="0" g="0" b="0"/>
        </a:lnRef>
        <a:fillRef idx="0">
          <a:scrgbClr r="0" g="0" b="0"/>
        </a:fillRef>
        <a:effectRef idx="0">
          <a:scrgbClr r="0" g="0" b="0"/>
        </a:effectRef>
        <a:fontRef idx="minor"/>
      </dsp:style>
    </dsp:sp>
    <dsp:sp modelId="{A1C2918E-8185-4E1E-A625-C8CA17C1E0B7}">
      <dsp:nvSpPr>
        <dsp:cNvPr id="0" name=""/>
        <dsp:cNvSpPr/>
      </dsp:nvSpPr>
      <dsp:spPr>
        <a:xfrm>
          <a:off x="5639996" y="2880850"/>
          <a:ext cx="1268728" cy="82467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Developing coding questions</a:t>
          </a:r>
        </a:p>
      </dsp:txBody>
      <dsp:txXfrm>
        <a:off x="5639996" y="2880850"/>
        <a:ext cx="1268728" cy="824673"/>
      </dsp:txXfrm>
    </dsp:sp>
    <dsp:sp modelId="{4BA36479-0608-452C-9B17-FE59E6627C12}">
      <dsp:nvSpPr>
        <dsp:cNvPr id="0" name=""/>
        <dsp:cNvSpPr/>
      </dsp:nvSpPr>
      <dsp:spPr>
        <a:xfrm>
          <a:off x="1624821" y="415027"/>
          <a:ext cx="4708566" cy="4708566"/>
        </a:xfrm>
        <a:custGeom>
          <a:avLst/>
          <a:gdLst/>
          <a:ahLst/>
          <a:cxnLst/>
          <a:rect l="0" t="0" r="0" b="0"/>
          <a:pathLst>
            <a:path>
              <a:moveTo>
                <a:pt x="4510643" y="3299141"/>
              </a:moveTo>
              <a:arcTo wR="2354283" hR="2354283" stAng="1419703" swAng="1358782"/>
            </a:path>
          </a:pathLst>
        </a:custGeom>
        <a:noFill/>
        <a:ln w="38100" cap="flat" cmpd="sng" algn="ctr">
          <a:solidFill>
            <a:scrgbClr r="0" g="0" b="0">
              <a:shade val="95000"/>
              <a:satMod val="105000"/>
            </a:scrgbClr>
          </a:solidFill>
          <a:prstDash val="solid"/>
        </a:ln>
        <a:effectLst/>
      </dsp:spPr>
      <dsp:style>
        <a:lnRef idx="1">
          <a:scrgbClr r="0" g="0" b="0"/>
        </a:lnRef>
        <a:fillRef idx="0">
          <a:scrgbClr r="0" g="0" b="0"/>
        </a:fillRef>
        <a:effectRef idx="0">
          <a:scrgbClr r="0" g="0" b="0"/>
        </a:effectRef>
        <a:fontRef idx="minor"/>
      </dsp:style>
    </dsp:sp>
    <dsp:sp modelId="{CE13E0E1-8BB9-454C-8285-1AEBADAE73BC}">
      <dsp:nvSpPr>
        <dsp:cNvPr id="0" name=""/>
        <dsp:cNvSpPr/>
      </dsp:nvSpPr>
      <dsp:spPr>
        <a:xfrm>
          <a:off x="4366225" y="4478109"/>
          <a:ext cx="1268728" cy="82467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Collecting the law and creating the legal text</a:t>
          </a:r>
        </a:p>
      </dsp:txBody>
      <dsp:txXfrm>
        <a:off x="4366225" y="4478109"/>
        <a:ext cx="1268728" cy="824673"/>
      </dsp:txXfrm>
    </dsp:sp>
    <dsp:sp modelId="{0CFD8A15-340D-416A-9FA4-BFEF0ECC041A}">
      <dsp:nvSpPr>
        <dsp:cNvPr id="0" name=""/>
        <dsp:cNvSpPr/>
      </dsp:nvSpPr>
      <dsp:spPr>
        <a:xfrm>
          <a:off x="1624821" y="415027"/>
          <a:ext cx="4708566" cy="4708566"/>
        </a:xfrm>
        <a:custGeom>
          <a:avLst/>
          <a:gdLst/>
          <a:ahLst/>
          <a:cxnLst/>
          <a:rect l="0" t="0" r="0" b="0"/>
          <a:pathLst>
            <a:path>
              <a:moveTo>
                <a:pt x="2733764" y="4677780"/>
              </a:moveTo>
              <a:arcTo wR="2354283" hR="2354283" stAng="4843449" swAng="1113102"/>
            </a:path>
          </a:pathLst>
        </a:custGeom>
        <a:noFill/>
        <a:ln w="38100" cap="flat" cmpd="sng" algn="ctr">
          <a:solidFill>
            <a:scrgbClr r="0" g="0" b="0">
              <a:shade val="95000"/>
              <a:satMod val="105000"/>
            </a:scrgbClr>
          </a:solidFill>
          <a:prstDash val="solid"/>
        </a:ln>
        <a:effectLst/>
      </dsp:spPr>
      <dsp:style>
        <a:lnRef idx="1">
          <a:scrgbClr r="0" g="0" b="0"/>
        </a:lnRef>
        <a:fillRef idx="0">
          <a:scrgbClr r="0" g="0" b="0"/>
        </a:fillRef>
        <a:effectRef idx="0">
          <a:scrgbClr r="0" g="0" b="0"/>
        </a:effectRef>
        <a:fontRef idx="minor"/>
      </dsp:style>
    </dsp:sp>
    <dsp:sp modelId="{B8A88A0B-E587-4472-B606-885246A505CE}">
      <dsp:nvSpPr>
        <dsp:cNvPr id="0" name=""/>
        <dsp:cNvSpPr/>
      </dsp:nvSpPr>
      <dsp:spPr>
        <a:xfrm>
          <a:off x="2323255" y="4478109"/>
          <a:ext cx="1268728" cy="82467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Coding the law</a:t>
          </a:r>
        </a:p>
      </dsp:txBody>
      <dsp:txXfrm>
        <a:off x="2323255" y="4478109"/>
        <a:ext cx="1268728" cy="824673"/>
      </dsp:txXfrm>
    </dsp:sp>
    <dsp:sp modelId="{E91D5D6D-7D07-416A-AAFF-15A6493D3520}">
      <dsp:nvSpPr>
        <dsp:cNvPr id="0" name=""/>
        <dsp:cNvSpPr/>
      </dsp:nvSpPr>
      <dsp:spPr>
        <a:xfrm>
          <a:off x="1624821" y="415027"/>
          <a:ext cx="4708566" cy="4708566"/>
        </a:xfrm>
        <a:custGeom>
          <a:avLst/>
          <a:gdLst/>
          <a:ahLst/>
          <a:cxnLst/>
          <a:rect l="0" t="0" r="0" b="0"/>
          <a:pathLst>
            <a:path>
              <a:moveTo>
                <a:pt x="727990" y="4056581"/>
              </a:moveTo>
              <a:arcTo wR="2354283" hR="2354283" stAng="8021515" swAng="1358782"/>
            </a:path>
          </a:pathLst>
        </a:custGeom>
        <a:noFill/>
        <a:ln w="38100" cap="flat" cmpd="sng" algn="ctr">
          <a:solidFill>
            <a:schemeClr val="tx1"/>
          </a:solidFill>
          <a:prstDash val="solid"/>
        </a:ln>
        <a:effectLst/>
      </dsp:spPr>
      <dsp:style>
        <a:lnRef idx="1">
          <a:scrgbClr r="0" g="0" b="0"/>
        </a:lnRef>
        <a:fillRef idx="0">
          <a:scrgbClr r="0" g="0" b="0"/>
        </a:fillRef>
        <a:effectRef idx="0">
          <a:scrgbClr r="0" g="0" b="0"/>
        </a:effectRef>
        <a:fontRef idx="minor"/>
      </dsp:style>
    </dsp:sp>
    <dsp:sp modelId="{6B4D21C8-1F8C-4871-96B3-C7109D4A06F6}">
      <dsp:nvSpPr>
        <dsp:cNvPr id="0" name=""/>
        <dsp:cNvSpPr/>
      </dsp:nvSpPr>
      <dsp:spPr>
        <a:xfrm>
          <a:off x="1049484" y="2880850"/>
          <a:ext cx="1268728" cy="82467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Publication and dissemination</a:t>
          </a:r>
        </a:p>
      </dsp:txBody>
      <dsp:txXfrm>
        <a:off x="1049484" y="2880850"/>
        <a:ext cx="1268728" cy="824673"/>
      </dsp:txXfrm>
    </dsp:sp>
    <dsp:sp modelId="{49B4A451-6C86-4BE9-8C84-FE7DB576781D}">
      <dsp:nvSpPr>
        <dsp:cNvPr id="0" name=""/>
        <dsp:cNvSpPr/>
      </dsp:nvSpPr>
      <dsp:spPr>
        <a:xfrm>
          <a:off x="1624524" y="408929"/>
          <a:ext cx="4708566" cy="4708566"/>
        </a:xfrm>
        <a:custGeom>
          <a:avLst/>
          <a:gdLst/>
          <a:ahLst/>
          <a:cxnLst/>
          <a:rect l="0" t="0" r="0" b="0"/>
          <a:pathLst>
            <a:path>
              <a:moveTo>
                <a:pt x="2375" y="2460011"/>
              </a:moveTo>
              <a:arcTo wR="2354283" hR="2354283" stAng="10645562" swAng="1725324"/>
            </a:path>
          </a:pathLst>
        </a:custGeom>
        <a:noFill/>
        <a:ln w="38100" cap="flat" cmpd="sng" algn="ctr">
          <a:solidFill>
            <a:scrgbClr r="0" g="0" b="0">
              <a:shade val="95000"/>
              <a:satMod val="105000"/>
            </a:scrgbClr>
          </a:solidFill>
          <a:prstDash val="solid"/>
        </a:ln>
        <a:effectLst/>
      </dsp:spPr>
      <dsp:style>
        <a:lnRef idx="1">
          <a:scrgbClr r="0" g="0" b="0"/>
        </a:lnRef>
        <a:fillRef idx="0">
          <a:scrgbClr r="0" g="0" b="0"/>
        </a:fillRef>
        <a:effectRef idx="0">
          <a:scrgbClr r="0" g="0" b="0"/>
        </a:effectRef>
        <a:fontRef idx="minor"/>
      </dsp:style>
    </dsp:sp>
    <dsp:sp modelId="{AF97E873-EF23-4A4E-A9E4-ED0A62FFF6E1}">
      <dsp:nvSpPr>
        <dsp:cNvPr id="0" name=""/>
        <dsp:cNvSpPr/>
      </dsp:nvSpPr>
      <dsp:spPr>
        <a:xfrm>
          <a:off x="1500260" y="889107"/>
          <a:ext cx="1268728" cy="82467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Tracking and updating the law</a:t>
          </a:r>
        </a:p>
      </dsp:txBody>
      <dsp:txXfrm>
        <a:off x="1500260" y="889107"/>
        <a:ext cx="1268728" cy="824673"/>
      </dsp:txXfrm>
    </dsp:sp>
    <dsp:sp modelId="{AFF2543F-D3E2-4F28-B287-08B75EB881AA}">
      <dsp:nvSpPr>
        <dsp:cNvPr id="0" name=""/>
        <dsp:cNvSpPr/>
      </dsp:nvSpPr>
      <dsp:spPr>
        <a:xfrm>
          <a:off x="1616921" y="417237"/>
          <a:ext cx="4708566" cy="4708566"/>
        </a:xfrm>
        <a:custGeom>
          <a:avLst/>
          <a:gdLst/>
          <a:ahLst/>
          <a:cxnLst/>
          <a:rect l="0" t="0" r="0" b="0"/>
          <a:pathLst>
            <a:path>
              <a:moveTo>
                <a:pt x="947355" y="466637"/>
              </a:moveTo>
              <a:arcTo wR="2354283" hR="2354283" stAng="13998094" swAng="1257422"/>
            </a:path>
          </a:pathLst>
        </a:custGeom>
        <a:noFill/>
        <a:ln w="38100" cap="flat" cmpd="sng" algn="ctr">
          <a:solidFill>
            <a:scrgbClr r="0" g="0" b="0">
              <a:shade val="95000"/>
              <a:satMod val="105000"/>
            </a:scrgb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009C88-0C50-439C-B1E2-614F7B9C73A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Helvetica" panose="020B0604020202020204" pitchFamily="34" charset="0"/>
              </a:defRPr>
            </a:lvl1pPr>
          </a:lstStyle>
          <a:p>
            <a:pPr>
              <a:defRPr/>
            </a:pPr>
            <a:endParaRPr lang="en-US"/>
          </a:p>
        </p:txBody>
      </p:sp>
      <p:sp>
        <p:nvSpPr>
          <p:cNvPr id="3" name="Date Placeholder 2">
            <a:extLst>
              <a:ext uri="{FF2B5EF4-FFF2-40B4-BE49-F238E27FC236}">
                <a16:creationId xmlns:a16="http://schemas.microsoft.com/office/drawing/2014/main" id="{1B6E4D41-F6FE-4142-AFBD-F79E7AB09480}"/>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Helvetica" panose="020B0604020202020204" pitchFamily="34" charset="0"/>
              </a:defRPr>
            </a:lvl1pPr>
          </a:lstStyle>
          <a:p>
            <a:pPr>
              <a:defRPr/>
            </a:pPr>
            <a:fld id="{C3804ACD-0F03-4E49-A7D0-D0B848903BCF}" type="datetimeFigureOut">
              <a:rPr lang="en-US"/>
              <a:pPr>
                <a:defRPr/>
              </a:pPr>
              <a:t>6/29/26</a:t>
            </a:fld>
            <a:endParaRPr lang="en-US"/>
          </a:p>
        </p:txBody>
      </p:sp>
      <p:sp>
        <p:nvSpPr>
          <p:cNvPr id="4" name="Slide Image Placeholder 3">
            <a:extLst>
              <a:ext uri="{FF2B5EF4-FFF2-40B4-BE49-F238E27FC236}">
                <a16:creationId xmlns:a16="http://schemas.microsoft.com/office/drawing/2014/main" id="{34639E64-FEED-49AB-B5C0-7924FC59F236}"/>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8CA2A543-186B-4D9A-A719-A42704A91745}"/>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795D3F1B-4090-4196-BFEA-2A83D57FCD7F}"/>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Helvetica" panose="020B0604020202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A6630A84-8971-44BE-B8EB-26E21482C168}"/>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060E1FA9-53DB-B842-B179-C8B22702182B}"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Helvetica"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Helvetica"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Helvetica"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Helvetica"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Helvetica"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Helvetica"/>
              <a:cs typeface="Helvetica"/>
            </a:endParaRPr>
          </a:p>
          <a:p>
            <a:r>
              <a:rPr lang="en-US" dirty="0"/>
              <a:t>Sign-in, All, 11:45 ET </a:t>
            </a:r>
          </a:p>
          <a:p>
            <a:r>
              <a:rPr lang="en-US" dirty="0"/>
              <a:t>Intro, Alan Cohen, 12 to 1:05 </a:t>
            </a:r>
          </a:p>
          <a:p>
            <a:r>
              <a:rPr lang="en-US" dirty="0">
                <a:latin typeface="Helvetica"/>
                <a:cs typeface="Helvetica"/>
              </a:rPr>
              <a:t>Presentation, Heller 12:05 to 12:15 </a:t>
            </a:r>
          </a:p>
          <a:p>
            <a:r>
              <a:rPr lang="en-US" dirty="0">
                <a:latin typeface="Helvetica"/>
                <a:cs typeface="Helvetica"/>
              </a:rPr>
              <a:t>Presentation, Brown 12:16 to 12:26 </a:t>
            </a:r>
          </a:p>
          <a:p>
            <a:r>
              <a:rPr lang="en-US" dirty="0">
                <a:latin typeface="Helvetica"/>
                <a:cs typeface="Helvetica"/>
              </a:rPr>
              <a:t>Discussant comments, Michener, 12:27-12:34</a:t>
            </a:r>
          </a:p>
          <a:p>
            <a:r>
              <a:rPr lang="en-US" dirty="0">
                <a:latin typeface="Helvetica"/>
                <a:cs typeface="Helvetica"/>
              </a:rPr>
              <a:t>Panel Discussion moderated by Braveman: 12:35 to 12:50 </a:t>
            </a:r>
          </a:p>
          <a:p>
            <a:r>
              <a:rPr lang="en-US" dirty="0">
                <a:latin typeface="Helvetica"/>
                <a:cs typeface="Helvetica"/>
              </a:rPr>
              <a:t>Q&amp;A from Audience 12:51 to 12:58 pm </a:t>
            </a:r>
          </a:p>
          <a:p>
            <a:r>
              <a:rPr lang="en-US" dirty="0">
                <a:latin typeface="Helvetica"/>
                <a:cs typeface="Helvetica"/>
              </a:rPr>
              <a:t>Wrap-up, Alan, 12:59 to 1 pm </a:t>
            </a:r>
          </a:p>
          <a:p>
            <a:pPr>
              <a:lnSpc>
                <a:spcPct val="90000"/>
              </a:lnSpc>
              <a:spcBef>
                <a:spcPts val="1000"/>
              </a:spcBef>
            </a:pPr>
            <a:endParaRPr lang="en-US" dirty="0">
              <a:cs typeface="Helvetica"/>
            </a:endParaRPr>
          </a:p>
        </p:txBody>
      </p:sp>
      <p:sp>
        <p:nvSpPr>
          <p:cNvPr id="4" name="Slide Number Placeholder 3"/>
          <p:cNvSpPr>
            <a:spLocks noGrp="1"/>
          </p:cNvSpPr>
          <p:nvPr>
            <p:ph type="sldNum" sz="quarter" idx="5"/>
          </p:nvPr>
        </p:nvSpPr>
        <p:spPr/>
        <p:txBody>
          <a:bodyPr/>
          <a:lstStyle/>
          <a:p>
            <a:fld id="{060E1FA9-53DB-B842-B179-C8B22702182B}" type="slidenum">
              <a:rPr lang="en-US" altLang="en-US"/>
              <a:pPr/>
              <a:t>1</a:t>
            </a:fld>
            <a:endParaRPr lang="en-US" altLang="en-US"/>
          </a:p>
        </p:txBody>
      </p:sp>
    </p:spTree>
    <p:extLst>
      <p:ext uri="{BB962C8B-B14F-4D97-AF65-F5344CB8AC3E}">
        <p14:creationId xmlns:p14="http://schemas.microsoft.com/office/powerpoint/2010/main" val="3977102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coefficient </a:t>
                </a:r>
                <a14:m>
                  <m:oMath xmlns:m="http://schemas.openxmlformats.org/officeDocument/2006/math">
                    <m:sSub>
                      <m:sSubPr>
                        <m:ctrlPr>
                          <a:rPr lang="en-US"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𝛽</m:t>
                        </m:r>
                      </m:e>
                      <m:sub>
                        <m:r>
                          <a:rPr lang="en-US" sz="1200" i="1" kern="1200">
                            <a:solidFill>
                              <a:schemeClr val="tx1"/>
                            </a:solidFill>
                            <a:effectLst/>
                            <a:latin typeface="Cambria Math" panose="02040503050406030204" pitchFamily="18" charset="0"/>
                            <a:ea typeface="+mn-ea"/>
                            <a:cs typeface="+mn-cs"/>
                          </a:rPr>
                          <m:t>1</m:t>
                        </m:r>
                      </m:sub>
                    </m:sSub>
                  </m:oMath>
                </a14:m>
                <a:r>
                  <a:rPr lang="en-US" sz="1200" kern="1200" dirty="0">
                    <a:solidFill>
                      <a:schemeClr val="tx1"/>
                    </a:solidFill>
                    <a:effectLst/>
                    <a:latin typeface="+mn-lt"/>
                    <a:ea typeface="+mn-ea"/>
                    <a:cs typeface="+mn-cs"/>
                  </a:rPr>
                  <a:t> is the estimand of interest. It estimates the difference in a county’s sex-specific, age-adjusted mortality rate if their state’s policy index was 1 versus 0, net of county-level demographics. In other words, it estimates how much greater or smaller the county-level mortality rate may have been if their state had the maximum liberal score on the index versus the maximum conservative score.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Coefficients: -177, -155, -137, -113</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***our policy index with just 11 policies predicts mortality just as well as the indices with 135 and 148 policies but with about 1/3-1/2 of the standard error***</a:t>
                </a:r>
              </a:p>
            </p:txBody>
          </p:sp>
        </mc:Choice>
        <mc:Fallback xmlns="">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coefficient </a:t>
                </a:r>
                <a:r>
                  <a:rPr lang="en-US" sz="1200" i="0" kern="1200">
                    <a:solidFill>
                      <a:schemeClr val="tx1"/>
                    </a:solidFill>
                    <a:effectLst/>
                    <a:latin typeface="+mn-lt"/>
                    <a:ea typeface="+mn-ea"/>
                    <a:cs typeface="+mn-cs"/>
                  </a:rPr>
                  <a:t>𝛽_1</a:t>
                </a:r>
                <a:r>
                  <a:rPr lang="en-US" sz="1200" kern="1200" dirty="0">
                    <a:solidFill>
                      <a:schemeClr val="tx1"/>
                    </a:solidFill>
                    <a:effectLst/>
                    <a:latin typeface="+mn-lt"/>
                    <a:ea typeface="+mn-ea"/>
                    <a:cs typeface="+mn-cs"/>
                  </a:rPr>
                  <a:t> is the estimand of interest. It estimates the difference in a county’s sex-specific, age-adjusted mortality rate if their state’s policy index was 1 versus 0, net of county-level demographics. In other words, it estimates how much greater or smaller the county-level mortality rate may have been if their state had the maximum liberal score on the index versus the maximum conservative score.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Coefficients: -177, -155, -137, -113</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***our policy index with just 11 policies predicts mortality just as well as the indices with 135 and 148 policies but with about 1/3-1/2 of the standard error***</a:t>
                </a:r>
              </a:p>
            </p:txBody>
          </p:sp>
        </mc:Fallback>
      </mc:AlternateContent>
      <p:sp>
        <p:nvSpPr>
          <p:cNvPr id="4" name="Slide Number Placeholder 3"/>
          <p:cNvSpPr>
            <a:spLocks noGrp="1"/>
          </p:cNvSpPr>
          <p:nvPr>
            <p:ph type="sldNum" sz="quarter" idx="5"/>
          </p:nvPr>
        </p:nvSpPr>
        <p:spPr/>
        <p:txBody>
          <a:bodyPr/>
          <a:lstStyle/>
          <a:p>
            <a:fld id="{5BD845F3-79DF-4030-BB06-9F1FAF0076DC}" type="slidenum">
              <a:rPr lang="en-US" smtClean="0"/>
              <a:t>19</a:t>
            </a:fld>
            <a:endParaRPr lang="en-US"/>
          </a:p>
        </p:txBody>
      </p:sp>
    </p:spTree>
    <p:extLst>
      <p:ext uri="{BB962C8B-B14F-4D97-AF65-F5344CB8AC3E}">
        <p14:creationId xmlns:p14="http://schemas.microsoft.com/office/powerpoint/2010/main" val="7863885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a:extLst>
            <a:ext uri="{FF2B5EF4-FFF2-40B4-BE49-F238E27FC236}">
              <a16:creationId xmlns:a16="http://schemas.microsoft.com/office/drawing/2014/main" id="{0091A71D-0CEB-C590-3B30-CF9E7CB747B5}"/>
            </a:ext>
          </a:extLst>
        </p:cNvPr>
        <p:cNvGrpSpPr/>
        <p:nvPr/>
      </p:nvGrpSpPr>
      <p:grpSpPr>
        <a:xfrm>
          <a:off x="0" y="0"/>
          <a:ext cx="0" cy="0"/>
          <a:chOff x="0" y="0"/>
          <a:chExt cx="0" cy="0"/>
        </a:xfrm>
      </p:grpSpPr>
      <p:sp>
        <p:nvSpPr>
          <p:cNvPr id="796" name="Google Shape;796;g77ae687167_0_1119:notes">
            <a:extLst>
              <a:ext uri="{FF2B5EF4-FFF2-40B4-BE49-F238E27FC236}">
                <a16:creationId xmlns:a16="http://schemas.microsoft.com/office/drawing/2014/main" id="{34D571C0-5C21-4983-5C4C-03D7E551C38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7" name="Google Shape;797;g77ae687167_0_1119:notes">
            <a:extLst>
              <a:ext uri="{FF2B5EF4-FFF2-40B4-BE49-F238E27FC236}">
                <a16:creationId xmlns:a16="http://schemas.microsoft.com/office/drawing/2014/main" id="{4E04AB5B-3C5E-8ADA-1F37-6AA1C4C0D73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14843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study does not need to be actionable to be valid, important, or informative.</a:t>
            </a:r>
          </a:p>
        </p:txBody>
      </p:sp>
      <p:sp>
        <p:nvSpPr>
          <p:cNvPr id="4" name="Slide Number Placeholder 3"/>
          <p:cNvSpPr>
            <a:spLocks noGrp="1"/>
          </p:cNvSpPr>
          <p:nvPr>
            <p:ph type="sldNum" sz="quarter" idx="5"/>
          </p:nvPr>
        </p:nvSpPr>
        <p:spPr/>
        <p:txBody>
          <a:bodyPr/>
          <a:lstStyle/>
          <a:p>
            <a:fld id="{5BD845F3-79DF-4030-BB06-9F1FAF0076DC}" type="slidenum">
              <a:rPr lang="en-US" smtClean="0"/>
              <a:t>22</a:t>
            </a:fld>
            <a:endParaRPr lang="en-US"/>
          </a:p>
        </p:txBody>
      </p:sp>
    </p:spTree>
    <p:extLst>
      <p:ext uri="{BB962C8B-B14F-4D97-AF65-F5344CB8AC3E}">
        <p14:creationId xmlns:p14="http://schemas.microsoft.com/office/powerpoint/2010/main" val="39434739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It's an honor to be part of this webinar — and many, many thanks to the organizers and to Milbank for putting this together.</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I'm presenting work on behalf of Shannon Monnat, Jennifer Montez, Emily Wiemers, Doug Wolf, and myself, looking at the association between US state policy contexts and mental health among working-age adults in recent decades, including during the COVID-19 pandemic.</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Speaking of which, despite the considerable focus on worsening mental health during the pandemic… [CLICK] multiple recent studies document a sizeable decline in US mental health over the past decades and, critically, prior to 2020.</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Perhaps most notably, [CLICK] this includes a widely cited study published in the American Journal of Public Health documenting the DOUBLING of Americans reporting 'extreme distress' – or poor mental health EVERY day – between 1993 and 2019.</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[CLICK] And there's good reason to think the trend continued through, and was worsened by, the pandemic, as evidenced by results from multiple national surveys.</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So, clearly, declining mental health is yet ANOTHER dimension of worsening US population health that we should worry about…</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But, as this webinar intends to highlight, national trends often obscure considerable SUBNATIONAL variation — especially across U.S. states, given the central role they play in shaping health through various policy mechanisms and channels.</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Here we show our own estimates for state-prevalence of both poor mental-health days and extreme distress, in 1993 and 2022, as there is actually surprisingly little descriptive evidence on this geographic variation, let alone analyses of this association, as I will discuss shortly.</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Two things stand out here — namely, [CLICK] mental health worsened everywhere, AND geographic differences increased, with the South and Appalachia faring worst over this period.</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This is entirely consistent with the notion that [CLICK] states are powerful structural determinants of health, leading to disparate outcomes among their residents.</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Yet, when it comes to the ongoing national decline in mental health, the extent to which it has varied across states and, in turn, the role of state policy contexts therein, is largely unknown.</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There are certainly a lot of [CLICK] CLUES and suggestive evidence that state policy matters for mental health – especially given the robust literature on state policies and PHYSICAL health and mortality, including outcomes like self-rated health, suicide, and substance-use mortality, which implicate poor mental health as a key intermediary pathway.</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But the direct “proof” of this policy-mental health association is rather limited, and mostly confined to pandemic-specific policies.</a:t>
            </a:r>
          </a:p>
          <a:p>
            <a:pPr marL="342900" marR="0" lvl="0" indent="-342900" algn="l" defTabSz="914400" rtl="0" eaLnBrk="1" fontAlgn="auto" latinLnBrk="0" hangingPunct="1">
              <a:lnSpc>
                <a:spcPct val="115000"/>
              </a:lnSpc>
              <a:spcBef>
                <a:spcPts val="0"/>
              </a:spcBef>
              <a:spcAft>
                <a:spcPts val="800"/>
              </a:spcAft>
              <a:buClrTx/>
              <a:buSzTx/>
              <a:buFont typeface="Symbol" panose="05050102010706020507" pitchFamily="18" charset="2"/>
              <a:buChar char=""/>
              <a:tabLst/>
              <a:defRP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Consequently, we ask two questions.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First, [CLICK] what is the baseline association between increasingly conservative state policy contexts and poor mental health in recent decades; and second, [CLICK] whether that relationship was altered by COVID-19 — and how it compares to the effect of state COVID policies themselves.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To answer these questions, we integrate individual- and state-level data.</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[CLICK] Our outcome, and key covariates, come from the Behavioral Risk Factor Surveillance System data from 1993–2022, which are the incredibly rare individual-level survey data with sufficiently large samples across all states and years, giving us over 5 million adults aged 25–64.</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BRFSS asks how many days of poor mental health respondents had in the past month.</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We use both that count and the aforementioned measure of 'extreme distress' — or 30 out of 30 days — in our models.</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[CLICK] Our core exposure is state policy conservatism, which is a holistic, time-varying summary of dozens of policies that places states on a liberal-to-conservative spectrum in every year, as you can see in the small diagram.</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We include a 2-year lag for this measure in our analyses, though results were robust to alternate specifications.</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Finally, [CLICK] our state COVID policy measures come from the Oxford Government Response Tracker.</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We include a measure of the monthly Stringency Index which gauges physical-distancing strictness, and an Economic Support Index for income support and debt relief.</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Both measures are lagged one month and standardized.</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As for the for the methods, [CLICK] we estimate results that leverage WITHIN-state variation by using state and year fixed effects, making sure to include individual covariates, a COVID-era dummy, and monthly case rates across different models.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Before diving into the model results, it helps to get a sense of how much the core measures changed — which also frames the effect sizes that follow.</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Back in 1993, mental health wasn't TOO bad.</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We see about [CLICK] three poor mental-health days a month overall, ranging from two to four across states, and [CLICK] extreme distress averaged 4%, ranging 2 to 7%.</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Thirty years later it's CONSIDERABLY worse — now up to [CLICK] five poor days a month nationally, ranging four to seven across states, while [CLICK] extreme distress is at 7.4%, ranging up to nearly twelve percent in some states.</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[CLICK] Indeed, in West Virginia, Louisiana, and Alabama, more than one in ten adults now report extreme distress.</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I didn’t include a separate figure for this in the interest of time – and I suspect it would have been redundant with Jennifer’s presentation – but, [CLICK] state policy conservatism has also pulled apart over these decades, further separating states like Mississippi, Alabama, and Georgia from Massachusetts, New York, and California.</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With all that in mind, I now turn to the main results… and the title kind of gives it away.</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Namely, [CLICK] a one-unit increase in conservatism — which is effectively one standard deviation — corresponds to about a quarter-day more of poor mental health.</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I know that sounds kind of small, but recall the mean is only about four days.</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To try and make it more concrete – though recognizing that the differences in these state policy contexts measures are more obvious at the extremes – a one-unit change is roughly the gap between Wisconsin and Utah, or Wisconsin and Minnesota, in 2020… so it’s not exactly a “night and day” difference, if you will.</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Indeed, extrapolating across the full spectrum, [CLICK] we predict about 1.7 more poor mental-health days if comparing the most liberal context, California, to the most conservative, Mississippi.</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And, as the figure shows, this result is robust to numerous individual covariates, as well as the inclusion of measures of the state economic context.</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Likewise, [CLICK] we find the same pattern for extreme distress — with about a 0.4 percentage-point higher probability of very poor mental health, which is comparable to the effect of a four-point rise in the state unemployment rate in our models.</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Having established that baseline association, we asked whether it changed at all during the pandemic given the highly dynamic state policy environment during this time — thus, fitting a model with overall policy context, COVID policies, and an interaction between overall context and the pandemic's onset.</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8E5D9D55-2D96-9A27-EB95-C150D4389EC9}"/>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AAEDF9F0-7C53-7D1B-A3AD-EFC18273DD2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spcBef>
                <a:spcPts val="1000"/>
              </a:spcBef>
            </a:pPr>
            <a:endParaRPr lang="en-US">
              <a:cs typeface="Helvetica"/>
            </a:endParaRPr>
          </a:p>
        </p:txBody>
      </p:sp>
      <p:sp>
        <p:nvSpPr>
          <p:cNvPr id="13316" name="Slide Number Placeholder 3">
            <a:extLst>
              <a:ext uri="{FF2B5EF4-FFF2-40B4-BE49-F238E27FC236}">
                <a16:creationId xmlns:a16="http://schemas.microsoft.com/office/drawing/2014/main" id="{26C96D53-955C-110E-861C-6A4B8FE53F3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Helvetica" pitchFamily="2" charset="0"/>
              </a:defRPr>
            </a:lvl1pPr>
            <a:lvl2pPr marL="742950" indent="-285750">
              <a:defRPr>
                <a:solidFill>
                  <a:schemeClr val="tx1"/>
                </a:solidFill>
                <a:latin typeface="Helvetica" pitchFamily="2" charset="0"/>
              </a:defRPr>
            </a:lvl2pPr>
            <a:lvl3pPr marL="1143000" indent="-228600">
              <a:defRPr>
                <a:solidFill>
                  <a:schemeClr val="tx1"/>
                </a:solidFill>
                <a:latin typeface="Helvetica" pitchFamily="2" charset="0"/>
              </a:defRPr>
            </a:lvl3pPr>
            <a:lvl4pPr marL="1600200" indent="-228600">
              <a:defRPr>
                <a:solidFill>
                  <a:schemeClr val="tx1"/>
                </a:solidFill>
                <a:latin typeface="Helvetica" pitchFamily="2" charset="0"/>
              </a:defRPr>
            </a:lvl4pPr>
            <a:lvl5pPr marL="2057400" indent="-228600">
              <a:defRPr>
                <a:solidFill>
                  <a:schemeClr val="tx1"/>
                </a:solidFill>
                <a:latin typeface="Helvetica" pitchFamily="2" charset="0"/>
              </a:defRPr>
            </a:lvl5pPr>
            <a:lvl6pPr marL="2514600" indent="-228600" defTabSz="457200" eaLnBrk="0" fontAlgn="base" hangingPunct="0">
              <a:spcBef>
                <a:spcPct val="0"/>
              </a:spcBef>
              <a:spcAft>
                <a:spcPct val="0"/>
              </a:spcAft>
              <a:defRPr>
                <a:solidFill>
                  <a:schemeClr val="tx1"/>
                </a:solidFill>
                <a:latin typeface="Helvetica" pitchFamily="2" charset="0"/>
              </a:defRPr>
            </a:lvl6pPr>
            <a:lvl7pPr marL="2971800" indent="-228600" defTabSz="457200" eaLnBrk="0" fontAlgn="base" hangingPunct="0">
              <a:spcBef>
                <a:spcPct val="0"/>
              </a:spcBef>
              <a:spcAft>
                <a:spcPct val="0"/>
              </a:spcAft>
              <a:defRPr>
                <a:solidFill>
                  <a:schemeClr val="tx1"/>
                </a:solidFill>
                <a:latin typeface="Helvetica" pitchFamily="2" charset="0"/>
              </a:defRPr>
            </a:lvl7pPr>
            <a:lvl8pPr marL="3429000" indent="-228600" defTabSz="457200" eaLnBrk="0" fontAlgn="base" hangingPunct="0">
              <a:spcBef>
                <a:spcPct val="0"/>
              </a:spcBef>
              <a:spcAft>
                <a:spcPct val="0"/>
              </a:spcAft>
              <a:defRPr>
                <a:solidFill>
                  <a:schemeClr val="tx1"/>
                </a:solidFill>
                <a:latin typeface="Helvetica" pitchFamily="2" charset="0"/>
              </a:defRPr>
            </a:lvl8pPr>
            <a:lvl9pPr marL="3886200" indent="-228600" defTabSz="457200" eaLnBrk="0" fontAlgn="base" hangingPunct="0">
              <a:spcBef>
                <a:spcPct val="0"/>
              </a:spcBef>
              <a:spcAft>
                <a:spcPct val="0"/>
              </a:spcAft>
              <a:defRPr>
                <a:solidFill>
                  <a:schemeClr val="tx1"/>
                </a:solidFill>
                <a:latin typeface="Helvetica" pitchFamily="2" charset="0"/>
              </a:defRPr>
            </a:lvl9pPr>
          </a:lstStyle>
          <a:p>
            <a:fld id="{0E4C138F-4A49-0E42-ADCD-D4E434EE9871}" type="slidenum">
              <a:rPr lang="en-US" altLang="en-US"/>
              <a:pPr/>
              <a:t>2</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Once again, the title gives it away… as we observe [CLICK] NO change in the conservatism–mental-health relationship during COVID.</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The association between the overall state context and mental health stayed essentially flat — and, while not a perfect one-to-one comparison, [CLICK] its magnitude appears somewhat larger than that of the COVID policies themselves.</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That said, COVID policies weren't unimportant: [CLICK] greater stringency was associated with worse mental health, while more generous economic support showed no improvement — in the sense that it did not “offset” the costs of physical distancing, as seen in some other studies of COVID-era health and mortality.</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So, to bring it all together, and highlight the key takeaways.</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First, and perhaps most critically, [CLICK] as state policy contexts become more conservative — across a broad range of policy domains — working-age adults’ mental health is worse, whether we measure poor mental-health days or extreme distress, or any of the other specifications we tried.</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Second, [CLICK] this policy context—mental health association persisted through COVID.</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That is, the overall policy context never “took a backseat,” even as COVID responses changed rapidly in ways that were almost orthogonal to the existing state environment, at least in some places.</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Moreover, while distancing-related policies proved harmful for mental health, economic support policies did not offset these effects.</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Third, and most substantively, [CLICK] this study reaffirms state policy context as a FUNDAMENTAL determinant of population health, building on a growing body of research – across multiple measures of the policy environment and a broad array of health outcomes – that speaks to this core point.</a:t>
            </a:r>
          </a:p>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Among the many mechanisms underlying this fundamental relationship, we think these findings provide solid evidence of mental health as a key pathway underlying the observed links between policy contexts and many other health outcomes — and we look forward to work that explicitly examines its mediating role in widening mortality disparities among working-age adults.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Aft>
                <a:spcPts val="800"/>
              </a:spcAft>
              <a:buFont typeface="Symbol" panose="05050102010706020507" pitchFamily="18" charset="2"/>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And with that, I sincerely thank you for your attention and I look forward to your questions and feedback.</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37d7d28136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37d7d28136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EF8BF-36A3-367E-9B01-B67A1D456D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FB1714-F3A7-9FEF-D7AC-64A1AFEDEE8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6C96104-EE38-BFAE-34CA-D78D764D4EA2}"/>
              </a:ext>
            </a:extLst>
          </p:cNvPr>
          <p:cNvSpPr>
            <a:spLocks noGrp="1"/>
          </p:cNvSpPr>
          <p:nvPr>
            <p:ph type="body" idx="1"/>
          </p:nvPr>
        </p:nvSpPr>
        <p:spPr/>
        <p:txBody>
          <a:bodyPr/>
          <a:lstStyle/>
          <a:p>
            <a:pPr>
              <a:defRPr/>
            </a:pPr>
            <a:r>
              <a:rPr lang="en-US">
                <a:effectLst/>
              </a:rPr>
              <a:t>Our goal is to make legal information available for research and to be shared widely with the public for use in practice. For research, the first step in that process is to create the data. And that </a:t>
            </a:r>
            <a:r>
              <a:rPr lang="en-US"/>
              <a:t>means we need </a:t>
            </a:r>
            <a:r>
              <a:rPr lang="en-US">
                <a:effectLst/>
              </a:rPr>
              <a:t>to turn the text of laws into numbers.</a:t>
            </a:r>
            <a:r>
              <a:rPr lang="en-US"/>
              <a:t> </a:t>
            </a:r>
          </a:p>
          <a:p>
            <a:pPr marL="139700" marR="0" lvl="0" indent="0" algn="l" defTabSz="914400">
              <a:lnSpc>
                <a:spcPct val="100000"/>
              </a:lnSpc>
              <a:spcBef>
                <a:spcPts val="0"/>
              </a:spcBef>
              <a:spcAft>
                <a:spcPts val="0"/>
              </a:spcAft>
              <a:buClr>
                <a:srgbClr val="000000"/>
              </a:buClr>
              <a:buSzPts val="1400"/>
              <a:buNone/>
              <a:tabLst/>
              <a:defRPr/>
            </a:pPr>
            <a:endParaRPr lang="en-US" sz="1100">
              <a:effectLst/>
              <a:latin typeface="Calibri" panose="020F0502020204030204" pitchFamily="34" charset="0"/>
              <a:ea typeface="Calibri" panose="020F0502020204030204" pitchFamily="34" charset="0"/>
              <a:cs typeface="Calibri"/>
            </a:endParaRPr>
          </a:p>
          <a:p>
            <a:endParaRPr lang="en-US"/>
          </a:p>
        </p:txBody>
      </p:sp>
    </p:spTree>
    <p:extLst>
      <p:ext uri="{BB962C8B-B14F-4D97-AF65-F5344CB8AC3E}">
        <p14:creationId xmlns:p14="http://schemas.microsoft.com/office/powerpoint/2010/main" val="34553006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0B14C-FBA8-D995-22BF-E6521F8A4C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F66E9-F81C-3103-1C47-014B0FB74FA8}"/>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7E030B3D-1B76-2CD6-6162-E532D7BADF8F}"/>
              </a:ext>
            </a:extLst>
          </p:cNvPr>
          <p:cNvSpPr>
            <a:spLocks noGrp="1"/>
          </p:cNvSpPr>
          <p:nvPr>
            <p:ph type="body" idx="1"/>
          </p:nvPr>
        </p:nvSpPr>
        <p:spPr/>
        <p:txBody>
          <a:bodyPr/>
          <a:lstStyle/>
          <a:p>
            <a:pPr marL="0" marR="0" indent="457200">
              <a:lnSpc>
                <a:spcPct val="200000"/>
              </a:lnSpc>
              <a:spcBef>
                <a:spcPts val="0"/>
              </a:spcBef>
              <a:spcAft>
                <a:spcPts val="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There is no justification for these deficiencies to persist. Proper legal measurement methods have been described in the literature.</a:t>
            </a:r>
            <a:r>
              <a:rPr lang="en-US" sz="1800" kern="100" baseline="30000" dirty="0">
                <a:effectLst/>
                <a:latin typeface="Times New Roman" panose="02020603050405020304" pitchFamily="18" charset="0"/>
                <a:ea typeface="Calibri" panose="020F0502020204030204" pitchFamily="34" charset="0"/>
                <a:cs typeface="Times New Roman" panose="02020603050405020304" pitchFamily="18" charset="0"/>
              </a:rPr>
              <a:t>24,25</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Since the launch of the Alcohol Policy Information System in 2003,</a:t>
            </a:r>
            <a:r>
              <a:rPr lang="en-US" sz="1800" kern="100" baseline="30000" dirty="0">
                <a:effectLst/>
                <a:latin typeface="Times New Roman" panose="02020603050405020304" pitchFamily="18" charset="0"/>
                <a:ea typeface="Calibri" panose="020F0502020204030204" pitchFamily="34" charset="0"/>
                <a:cs typeface="Times New Roman" panose="02020603050405020304" pitchFamily="18" charset="0"/>
              </a:rPr>
              <a:t>26</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legal epidemiology researchers have worked to define and practice high standards of accurate, transparent legal measurement</a:t>
            </a:r>
            <a:r>
              <a:rPr lang="en-US" sz="1800" kern="100" baseline="30000" dirty="0">
                <a:effectLst/>
                <a:latin typeface="Times New Roman" panose="02020603050405020304" pitchFamily="18" charset="0"/>
                <a:ea typeface="Calibri" panose="020F0502020204030204" pitchFamily="34" charset="0"/>
                <a:cs typeface="Times New Roman" panose="02020603050405020304" pitchFamily="18" charset="0"/>
              </a:rPr>
              <a:t>27-29</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and to make properly documented and quality-controlled data available to researchers.</a:t>
            </a:r>
            <a:r>
              <a:rPr lang="en-US" sz="1800" kern="100" baseline="30000" dirty="0">
                <a:effectLst/>
                <a:latin typeface="Times New Roman" panose="02020603050405020304" pitchFamily="18" charset="0"/>
                <a:ea typeface="Calibri" panose="020F0502020204030204" pitchFamily="34" charset="0"/>
                <a:cs typeface="Times New Roman" panose="02020603050405020304" pitchFamily="18" charset="0"/>
              </a:rPr>
              <a:t>30-32</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Policy measurement methods must ensure that all relevant policy texts are collected. All relevant features of the observable text, such as when it legally takes effect, who is covered by the rule, what implementation structures are mentioned, amounts of incentives or penalties, and so forth must be reliably recorded (coded), and should be selected based on explicit theory on the policy’s expected mechanism of effect. Likewise, secondary categorization (such as “stringency”) and indices should be transparently based on rigorous primary measurements of policy features. Re-use of rigorous open-source legal data is to be encouraged, but uncritically borrowing lists of laws distributed by industry, government or advocacy organizations is not acceptable as the basis for policy evaluation. Along with researchers, editors and peer reviewers must do a better job ensuring that these basic standards are adhered to. Development of an Equator Network reporting standard for policy measurement would be a good next step.</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0F1BC1E8-5F1C-B301-A263-C9A194C9F471}"/>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C5B182EA-F4ED-4F36-80F3-DBA4024E53BC}"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36</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6572089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Sure, this</a:t>
            </a:r>
            <a:r>
              <a:rPr lang="en-US" baseline="0" dirty="0"/>
              <a:t> is a simplistic, positivist approach – but that’s a good thing for a conceptual interface in a complex field.  We are interested first and foremost in what effects policies have.  That’s our </a:t>
            </a:r>
            <a:r>
              <a:rPr lang="en-US" baseline="0" dirty="0" err="1"/>
              <a:t>ultuimate</a:t>
            </a:r>
            <a:r>
              <a:rPr lang="en-US" baseline="0" dirty="0"/>
              <a:t> question.  But this clearly takes place in social space, so one can easily hang other kinds of questions on here</a:t>
            </a:r>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1B121711-1AFB-5047-B880-EFF1A8942F79}"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38</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1110038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EC319-6B8C-0B51-1ABE-A0962EF97A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EB9FE1-5015-9778-4703-F52C2A55B4D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E3C0D0F-E222-E5CE-602C-21624EA9AB2A}"/>
              </a:ext>
            </a:extLst>
          </p:cNvPr>
          <p:cNvSpPr>
            <a:spLocks noGrp="1"/>
          </p:cNvSpPr>
          <p:nvPr>
            <p:ph type="body" idx="1"/>
          </p:nvPr>
        </p:nvSpPr>
        <p:spPr/>
        <p:txBody>
          <a:bodyPr/>
          <a:lstStyle/>
          <a:p>
            <a:r>
              <a:rPr lang="en-US" dirty="0"/>
              <a:t>Sure, this</a:t>
            </a:r>
            <a:r>
              <a:rPr lang="en-US" baseline="0" dirty="0"/>
              <a:t> is a simplistic, positivist approach – but that’s a good thing for a conceptual interface in a complex field.  We are interested first and foremost in what effects policies have.  That’s our </a:t>
            </a:r>
            <a:r>
              <a:rPr lang="en-US" baseline="0" dirty="0" err="1"/>
              <a:t>ultuimate</a:t>
            </a:r>
            <a:r>
              <a:rPr lang="en-US" baseline="0" dirty="0"/>
              <a:t> question.  But this clearly takes place in social space, so one can easily hang other kinds of questions on here</a:t>
            </a:r>
            <a:endParaRPr lang="en-US" dirty="0"/>
          </a:p>
        </p:txBody>
      </p:sp>
      <p:sp>
        <p:nvSpPr>
          <p:cNvPr id="4" name="Slide Number Placeholder 3">
            <a:extLst>
              <a:ext uri="{FF2B5EF4-FFF2-40B4-BE49-F238E27FC236}">
                <a16:creationId xmlns:a16="http://schemas.microsoft.com/office/drawing/2014/main" id="{FCB78190-E719-2D07-CFF5-C357E05DF1E2}"/>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1B121711-1AFB-5047-B880-EFF1A8942F79}"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45</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991729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C9CC7F-D7FD-7142-9894-9CD0A54CFBFA}" type="slidenum">
              <a:rPr lang="en-US" smtClean="0"/>
              <a:t>3</a:t>
            </a:fld>
            <a:endParaRPr lang="en-US"/>
          </a:p>
        </p:txBody>
      </p:sp>
    </p:spTree>
    <p:extLst>
      <p:ext uri="{BB962C8B-B14F-4D97-AF65-F5344CB8AC3E}">
        <p14:creationId xmlns:p14="http://schemas.microsoft.com/office/powerpoint/2010/main" val="1160563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a:extLst>
            <a:ext uri="{FF2B5EF4-FFF2-40B4-BE49-F238E27FC236}">
              <a16:creationId xmlns:a16="http://schemas.microsoft.com/office/drawing/2014/main" id="{0DA615C1-30A2-ACCD-2766-D011D86AE92B}"/>
            </a:ext>
          </a:extLst>
        </p:cNvPr>
        <p:cNvGrpSpPr/>
        <p:nvPr/>
      </p:nvGrpSpPr>
      <p:grpSpPr>
        <a:xfrm>
          <a:off x="0" y="0"/>
          <a:ext cx="0" cy="0"/>
          <a:chOff x="0" y="0"/>
          <a:chExt cx="0" cy="0"/>
        </a:xfrm>
      </p:grpSpPr>
      <p:sp>
        <p:nvSpPr>
          <p:cNvPr id="796" name="Google Shape;796;g77ae687167_0_1119:notes">
            <a:extLst>
              <a:ext uri="{FF2B5EF4-FFF2-40B4-BE49-F238E27FC236}">
                <a16:creationId xmlns:a16="http://schemas.microsoft.com/office/drawing/2014/main" id="{CAB47271-E6FC-2687-8CD1-A6D9D1C4DF0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7" name="Google Shape;797;g77ae687167_0_1119:notes">
            <a:extLst>
              <a:ext uri="{FF2B5EF4-FFF2-40B4-BE49-F238E27FC236}">
                <a16:creationId xmlns:a16="http://schemas.microsoft.com/office/drawing/2014/main" id="{2F9BD853-599A-598C-205F-916C6EC74C0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214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Policy context = the general orientation of policies, usually measured on a liberal to conservative continuum</a:t>
            </a:r>
          </a:p>
          <a:p>
            <a:endParaRPr lang="en-US" dirty="0"/>
          </a:p>
          <a:p>
            <a:r>
              <a:rPr lang="en-US" dirty="0"/>
              <a:t>Two existing policy indices Irregularly updated, difficult to interpret, and impossible to replicate</a:t>
            </a:r>
          </a:p>
        </p:txBody>
      </p:sp>
      <p:sp>
        <p:nvSpPr>
          <p:cNvPr id="4" name="Slide Number Placeholder 3"/>
          <p:cNvSpPr>
            <a:spLocks noGrp="1"/>
          </p:cNvSpPr>
          <p:nvPr>
            <p:ph type="sldNum" sz="quarter" idx="5"/>
          </p:nvPr>
        </p:nvSpPr>
        <p:spPr/>
        <p:txBody>
          <a:bodyPr/>
          <a:lstStyle/>
          <a:p>
            <a:fld id="{5BD845F3-79DF-4030-BB06-9F1FAF0076DC}" type="slidenum">
              <a:rPr lang="en-US" smtClean="0"/>
              <a:t>5</a:t>
            </a:fld>
            <a:endParaRPr lang="en-US"/>
          </a:p>
        </p:txBody>
      </p:sp>
    </p:spTree>
    <p:extLst>
      <p:ext uri="{BB962C8B-B14F-4D97-AF65-F5344CB8AC3E}">
        <p14:creationId xmlns:p14="http://schemas.microsoft.com/office/powerpoint/2010/main" val="37461215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Google Shape;796;g77ae687167_0_1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7" name="Google Shape;797;g77ae687167_0_1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a:extLst>
            <a:ext uri="{FF2B5EF4-FFF2-40B4-BE49-F238E27FC236}">
              <a16:creationId xmlns:a16="http://schemas.microsoft.com/office/drawing/2014/main" id="{4C57CA89-C6F9-5FD7-6ADC-7D7081007F47}"/>
            </a:ext>
          </a:extLst>
        </p:cNvPr>
        <p:cNvGrpSpPr/>
        <p:nvPr/>
      </p:nvGrpSpPr>
      <p:grpSpPr>
        <a:xfrm>
          <a:off x="0" y="0"/>
          <a:ext cx="0" cy="0"/>
          <a:chOff x="0" y="0"/>
          <a:chExt cx="0" cy="0"/>
        </a:xfrm>
      </p:grpSpPr>
      <p:sp>
        <p:nvSpPr>
          <p:cNvPr id="796" name="Google Shape;796;g77ae687167_0_1119:notes">
            <a:extLst>
              <a:ext uri="{FF2B5EF4-FFF2-40B4-BE49-F238E27FC236}">
                <a16:creationId xmlns:a16="http://schemas.microsoft.com/office/drawing/2014/main" id="{EFFDDB5D-7602-2D9B-11C0-E16559AF9BE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7" name="Google Shape;797;g77ae687167_0_1119:notes">
            <a:extLst>
              <a:ext uri="{FF2B5EF4-FFF2-40B4-BE49-F238E27FC236}">
                <a16:creationId xmlns:a16="http://schemas.microsoft.com/office/drawing/2014/main" id="{707F358D-F476-6E7B-B767-EACAFC8E0A2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041374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Face validity is </a:t>
            </a:r>
            <a:r>
              <a:rPr lang="en-US" dirty="0"/>
              <a:t>a subjective assessment of whether a measurement tool, such as a survey or test,</a:t>
            </a:r>
            <a:r>
              <a:rPr lang="en-US" b="0" dirty="0"/>
              <a:t> </a:t>
            </a:r>
            <a:r>
              <a:rPr lang="en-US" b="0" dirty="0">
                <a:effectLst/>
              </a:rPr>
              <a:t>appears</a:t>
            </a:r>
            <a:r>
              <a:rPr lang="en-US" b="0" dirty="0"/>
              <a:t> </a:t>
            </a:r>
            <a:r>
              <a:rPr lang="en-US" dirty="0"/>
              <a:t>to measure what it claims to measure "at face value"</a:t>
            </a:r>
            <a:r>
              <a:rPr lang="en-US" sz="1200" b="0" i="0" kern="1200" dirty="0">
                <a:solidFill>
                  <a:schemeClr val="tx1"/>
                </a:solidFill>
                <a:effectLst/>
                <a:latin typeface="+mn-lt"/>
                <a:ea typeface="+mn-ea"/>
                <a:cs typeface="+mn-cs"/>
              </a:rPr>
              <a:t>. Often referred to as the "eyeball test" of research, it is the simplest and most informal form of validity, relying on surface-level impressions rather than complex statistical analysis.”</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Supporting face validity, the index is different between states for all years and grows increasingly different over time, especially after the 2010 midterms. There is also a noticeable divergence around 2014. To assess whether this is primarily a reflection of many states expanding Medicaid that year as part of the Affordable Care Act, we re-estimated the index, excluding the Medicaid expansion variable. The noticeable divergence around 2014 persists, but removing the Medicaid variable appears to provide larger and growing cross-state variation in the index well before 2014, suggesting even greater face validity. Also supporting face validity, both figures show divergence between states known to have grown more liberal or conservative over time. Specifically, the figures compare New York and Mississippi which were compared by Caughey and Warshaw</a:t>
            </a:r>
            <a:r>
              <a:rPr lang="en-US" sz="1200" kern="1200" baseline="30000" dirty="0">
                <a:solidFill>
                  <a:schemeClr val="tx1"/>
                </a:solidFill>
                <a:effectLst/>
                <a:latin typeface="+mn-lt"/>
                <a:ea typeface="+mn-ea"/>
                <a:cs typeface="+mn-cs"/>
              </a:rPr>
              <a:t>16</a:t>
            </a:r>
            <a:r>
              <a:rPr lang="en-US" sz="1200" kern="1200" dirty="0">
                <a:solidFill>
                  <a:schemeClr val="tx1"/>
                </a:solidFill>
                <a:effectLst/>
                <a:latin typeface="+mn-lt"/>
                <a:ea typeface="+mn-ea"/>
                <a:cs typeface="+mn-cs"/>
              </a:rPr>
              <a:t> and they compare Connecticut and Oklahoma as in studies using the Grumbach index.</a:t>
            </a:r>
            <a:r>
              <a:rPr lang="en-US" sz="1200" kern="1200" baseline="30000" dirty="0">
                <a:solidFill>
                  <a:schemeClr val="tx1"/>
                </a:solidFill>
                <a:effectLst/>
                <a:latin typeface="+mn-lt"/>
                <a:ea typeface="+mn-ea"/>
                <a:cs typeface="+mn-cs"/>
              </a:rPr>
              <a:t>13</a:t>
            </a: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5BD845F3-79DF-4030-BB06-9F1FAF0076DC}" type="slidenum">
              <a:rPr lang="en-US" smtClean="0"/>
              <a:t>14</a:t>
            </a:fld>
            <a:endParaRPr lang="en-US"/>
          </a:p>
        </p:txBody>
      </p:sp>
    </p:spTree>
    <p:extLst>
      <p:ext uri="{BB962C8B-B14F-4D97-AF65-F5344CB8AC3E}">
        <p14:creationId xmlns:p14="http://schemas.microsoft.com/office/powerpoint/2010/main" val="3452853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assessed two types of criterion validity: convergent and predictive</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If our index is valid, it should strongly correlate with an existing valid measure of state policy contexts. </a:t>
            </a:r>
          </a:p>
          <a:p>
            <a:endParaRPr lang="en-US" sz="1200" b="0" i="0" u="none" strike="noStrike" kern="1200" baseline="0" dirty="0">
              <a:solidFill>
                <a:schemeClr val="tx1"/>
              </a:solidFill>
              <a:effectLst/>
              <a:latin typeface="+mn-lt"/>
              <a:ea typeface="+mn-ea"/>
              <a:cs typeface="+mn-cs"/>
            </a:endParaRPr>
          </a:p>
          <a:p>
            <a:r>
              <a:rPr lang="en-US" sz="1200" b="0" i="0" u="none" strike="noStrike" kern="1200" baseline="0" dirty="0">
                <a:solidFill>
                  <a:schemeClr val="tx1"/>
                </a:solidFill>
                <a:effectLst/>
                <a:latin typeface="+mn-lt"/>
                <a:ea typeface="+mn-ea"/>
                <a:cs typeface="+mn-cs"/>
              </a:rPr>
              <a:t>Here we show the correlation between the two indices for the years they have in common, 1980-2020</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SPPD State Policy Index exhibits convergent validity, as it is strongly correlated with both existing policy indices. It has a strong and statistically significant 0.89 correlation (</a:t>
            </a:r>
            <a:r>
              <a:rPr lang="en-US" sz="1200" i="1" kern="1200" dirty="0">
                <a:solidFill>
                  <a:schemeClr val="tx1"/>
                </a:solidFill>
                <a:effectLst/>
                <a:latin typeface="+mn-lt"/>
                <a:ea typeface="+mn-ea"/>
                <a:cs typeface="+mn-cs"/>
              </a:rPr>
              <a:t>p</a:t>
            </a:r>
            <a:r>
              <a:rPr lang="en-US" sz="1200" kern="1200" dirty="0">
                <a:solidFill>
                  <a:schemeClr val="tx1"/>
                </a:solidFill>
                <a:effectLst/>
                <a:latin typeface="+mn-lt"/>
                <a:ea typeface="+mn-ea"/>
                <a:cs typeface="+mn-cs"/>
              </a:rPr>
              <a:t>&lt;0.001) with the Caughey and Warshaw index for the years that the two indices have in common, which are 1980 to 2020. The positive association is depicted in Figure 3. The SPPD State Policy Index also has a strong and statistically significant 0.89 correlation (</a:t>
            </a:r>
            <a:r>
              <a:rPr lang="en-US" sz="1200" i="1" kern="1200" dirty="0">
                <a:solidFill>
                  <a:schemeClr val="tx1"/>
                </a:solidFill>
                <a:effectLst/>
                <a:latin typeface="+mn-lt"/>
                <a:ea typeface="+mn-ea"/>
                <a:cs typeface="+mn-cs"/>
              </a:rPr>
              <a:t>p</a:t>
            </a:r>
            <a:r>
              <a:rPr lang="en-US" sz="1200" kern="1200" dirty="0">
                <a:solidFill>
                  <a:schemeClr val="tx1"/>
                </a:solidFill>
                <a:effectLst/>
                <a:latin typeface="+mn-lt"/>
                <a:ea typeface="+mn-ea"/>
                <a:cs typeface="+mn-cs"/>
              </a:rPr>
              <a:t>&lt;0.001) with the Grumbach index for the years they have in common, 1980 to 2014, as shown in Appendix Figure A3.</a:t>
            </a:r>
          </a:p>
          <a:p>
            <a:endParaRPr lang="en-US" dirty="0"/>
          </a:p>
        </p:txBody>
      </p:sp>
      <p:sp>
        <p:nvSpPr>
          <p:cNvPr id="4" name="Slide Number Placeholder 3"/>
          <p:cNvSpPr>
            <a:spLocks noGrp="1"/>
          </p:cNvSpPr>
          <p:nvPr>
            <p:ph type="sldNum" sz="quarter" idx="5"/>
          </p:nvPr>
        </p:nvSpPr>
        <p:spPr/>
        <p:txBody>
          <a:bodyPr/>
          <a:lstStyle/>
          <a:p>
            <a:fld id="{5BD845F3-79DF-4030-BB06-9F1FAF0076DC}" type="slidenum">
              <a:rPr lang="en-US" smtClean="0"/>
              <a:t>17</a:t>
            </a:fld>
            <a:endParaRPr lang="en-US"/>
          </a:p>
        </p:txBody>
      </p:sp>
    </p:spTree>
    <p:extLst>
      <p:ext uri="{BB962C8B-B14F-4D97-AF65-F5344CB8AC3E}">
        <p14:creationId xmlns:p14="http://schemas.microsoft.com/office/powerpoint/2010/main" val="53576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3.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MQ">
    <p:spTree>
      <p:nvGrpSpPr>
        <p:cNvPr id="1" name=""/>
        <p:cNvGrpSpPr/>
        <p:nvPr/>
      </p:nvGrpSpPr>
      <p:grpSpPr>
        <a:xfrm>
          <a:off x="0" y="0"/>
          <a:ext cx="0" cy="0"/>
          <a:chOff x="0" y="0"/>
          <a:chExt cx="0" cy="0"/>
        </a:xfrm>
      </p:grpSpPr>
      <p:grpSp>
        <p:nvGrpSpPr>
          <p:cNvPr id="2" name="Group 5">
            <a:extLst>
              <a:ext uri="{FF2B5EF4-FFF2-40B4-BE49-F238E27FC236}">
                <a16:creationId xmlns:a16="http://schemas.microsoft.com/office/drawing/2014/main" id="{3F259BC0-2CFD-3D7D-A7E6-DA0E8046254E}"/>
              </a:ext>
            </a:extLst>
          </p:cNvPr>
          <p:cNvGrpSpPr>
            <a:grpSpLocks/>
          </p:cNvGrpSpPr>
          <p:nvPr/>
        </p:nvGrpSpPr>
        <p:grpSpPr bwMode="auto">
          <a:xfrm>
            <a:off x="0" y="5934075"/>
            <a:ext cx="12192000" cy="914400"/>
            <a:chOff x="1" y="5933863"/>
            <a:chExt cx="9144000" cy="924138"/>
          </a:xfrm>
          <a:solidFill>
            <a:schemeClr val="accent2"/>
          </a:solidFill>
        </p:grpSpPr>
        <p:sp>
          <p:nvSpPr>
            <p:cNvPr id="5" name="Rectangle 4">
              <a:extLst>
                <a:ext uri="{FF2B5EF4-FFF2-40B4-BE49-F238E27FC236}">
                  <a16:creationId xmlns:a16="http://schemas.microsoft.com/office/drawing/2014/main" id="{03EDA39A-1409-17CE-DEB9-76B46CAD0CEF}"/>
                </a:ext>
              </a:extLst>
            </p:cNvPr>
            <p:cNvSpPr/>
            <p:nvPr/>
          </p:nvSpPr>
          <p:spPr>
            <a:xfrm>
              <a:off x="1" y="5933863"/>
              <a:ext cx="9144000" cy="92413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6" name="Picture 9">
              <a:extLst>
                <a:ext uri="{FF2B5EF4-FFF2-40B4-BE49-F238E27FC236}">
                  <a16:creationId xmlns:a16="http://schemas.microsoft.com/office/drawing/2014/main" id="{BC0FA28C-E390-0E46-B75A-D64213163CA7}"/>
                </a:ext>
              </a:extLst>
            </p:cNvPr>
            <p:cNvPicPr>
              <a:picLocks noChangeAspect="1" noChangeArrowheads="1"/>
            </p:cNvPicPr>
            <p:nvPr/>
          </p:nvPicPr>
          <p:blipFill>
            <a:blip r:embed="rId2"/>
            <a:srcRect/>
            <a:stretch/>
          </p:blipFill>
          <p:spPr bwMode="auto">
            <a:xfrm>
              <a:off x="7217763" y="6016054"/>
              <a:ext cx="1477638" cy="754230"/>
            </a:xfrm>
            <a:prstGeom prst="rect">
              <a:avLst/>
            </a:prstGeom>
            <a:grpFill/>
            <a:ln>
              <a:noFill/>
            </a:ln>
          </p:spPr>
        </p:pic>
      </p:grpSp>
      <p:sp>
        <p:nvSpPr>
          <p:cNvPr id="3" name="Subtitle 2"/>
          <p:cNvSpPr>
            <a:spLocks noGrp="1"/>
          </p:cNvSpPr>
          <p:nvPr>
            <p:ph type="subTitle" idx="1"/>
          </p:nvPr>
        </p:nvSpPr>
        <p:spPr>
          <a:xfrm>
            <a:off x="517359" y="2057718"/>
            <a:ext cx="9144000" cy="1655762"/>
          </a:xfrm>
        </p:spPr>
        <p:txBody>
          <a:bodyPr>
            <a:normAutofit/>
          </a:bodyPr>
          <a:lstStyle>
            <a:lvl1pPr marL="0" indent="0" algn="l">
              <a:buNone/>
              <a:defRPr sz="18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Title 3"/>
          <p:cNvSpPr>
            <a:spLocks noGrp="1"/>
          </p:cNvSpPr>
          <p:nvPr>
            <p:ph type="title"/>
          </p:nvPr>
        </p:nvSpPr>
        <p:spPr>
          <a:xfrm>
            <a:off x="517359" y="538381"/>
            <a:ext cx="10515600" cy="1325563"/>
          </a:xfrm>
        </p:spPr>
        <p:txBody>
          <a:bodyPr>
            <a:normAutofit/>
          </a:bodyPr>
          <a:lstStyle>
            <a:lvl1pPr>
              <a:defRPr sz="3200">
                <a:solidFill>
                  <a:schemeClr val="accent2"/>
                </a:solidFill>
                <a:latin typeface="Georgia" panose="02040502050405020303" pitchFamily="18" charset="0"/>
              </a:defRPr>
            </a:lvl1pPr>
          </a:lstStyle>
          <a:p>
            <a:r>
              <a:rPr lang="en-US"/>
              <a:t>Click to edit Master title style</a:t>
            </a:r>
          </a:p>
        </p:txBody>
      </p:sp>
    </p:spTree>
    <p:extLst>
      <p:ext uri="{BB962C8B-B14F-4D97-AF65-F5344CB8AC3E}">
        <p14:creationId xmlns:p14="http://schemas.microsoft.com/office/powerpoint/2010/main" val="241087900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Q Title Slide Solid Gree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78117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PictureGroupings_Maroon">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8185116D-312A-9596-9AE5-13E6A245E803}"/>
              </a:ext>
            </a:extLst>
          </p:cNvPr>
          <p:cNvSpPr/>
          <p:nvPr userDrawn="1"/>
        </p:nvSpPr>
        <p:spPr>
          <a:xfrm>
            <a:off x="4763" y="0"/>
            <a:ext cx="12187237" cy="1430338"/>
          </a:xfrm>
          <a:custGeom>
            <a:avLst/>
            <a:gdLst/>
            <a:ahLst/>
            <a:cxnLst/>
            <a:rect l="l" t="t" r="r" b="b"/>
            <a:pathLst>
              <a:path w="9144000" h="1073150">
                <a:moveTo>
                  <a:pt x="9144000" y="0"/>
                </a:moveTo>
                <a:lnTo>
                  <a:pt x="0" y="0"/>
                </a:lnTo>
                <a:lnTo>
                  <a:pt x="0" y="1072896"/>
                </a:lnTo>
                <a:lnTo>
                  <a:pt x="9144000" y="1072896"/>
                </a:lnTo>
                <a:lnTo>
                  <a:pt x="9144000" y="0"/>
                </a:lnTo>
                <a:close/>
              </a:path>
            </a:pathLst>
          </a:custGeom>
          <a:solidFill>
            <a:schemeClr val="accent1"/>
          </a:solidFill>
        </p:spPr>
        <p:txBody>
          <a:bodyPr lIns="0" tIns="0" rIns="0" bIns="0"/>
          <a:lstStyle/>
          <a:p>
            <a:pPr defTabSz="914242" eaLnBrk="1" fontAlgn="auto" hangingPunct="1">
              <a:spcBef>
                <a:spcPts val="0"/>
              </a:spcBef>
              <a:spcAft>
                <a:spcPts val="0"/>
              </a:spcAft>
              <a:defRPr/>
            </a:pPr>
            <a:endParaRPr sz="1799">
              <a:latin typeface="+mn-lt"/>
            </a:endParaRPr>
          </a:p>
        </p:txBody>
      </p:sp>
      <p:pic>
        <p:nvPicPr>
          <p:cNvPr id="4" name="object 7">
            <a:extLst>
              <a:ext uri="{FF2B5EF4-FFF2-40B4-BE49-F238E27FC236}">
                <a16:creationId xmlns:a16="http://schemas.microsoft.com/office/drawing/2014/main" id="{80D3C562-C880-2BD2-0899-1DF7CB5A763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7638"/>
            <a:ext cx="64293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839788" y="484633"/>
            <a:ext cx="10515600" cy="942563"/>
          </a:xfrm>
        </p:spPr>
        <p:txBody>
          <a:bodyPr>
            <a:normAutofit/>
          </a:bodyPr>
          <a:lstStyle>
            <a:lvl1pPr>
              <a:defRPr sz="3200">
                <a:solidFill>
                  <a:schemeClr val="bg1"/>
                </a:solidFill>
              </a:defRPr>
            </a:lvl1pPr>
          </a:lstStyle>
          <a:p>
            <a:r>
              <a:rPr lang="en-US"/>
              <a:t>Click to edit title</a:t>
            </a:r>
          </a:p>
        </p:txBody>
      </p:sp>
      <p:sp>
        <p:nvSpPr>
          <p:cNvPr id="6" name="Picture Placeholder 5"/>
          <p:cNvSpPr>
            <a:spLocks noGrp="1"/>
          </p:cNvSpPr>
          <p:nvPr>
            <p:ph type="pic" sz="quarter" idx="20"/>
          </p:nvPr>
        </p:nvSpPr>
        <p:spPr>
          <a:xfrm>
            <a:off x="839788" y="2074863"/>
            <a:ext cx="2359152" cy="1600200"/>
          </a:xfrm>
          <a:solidFill>
            <a:schemeClr val="bg1">
              <a:lumMod val="85000"/>
            </a:schemeClr>
          </a:solidFill>
        </p:spPr>
        <p:txBody>
          <a:bodyPr rtlCol="0" anchor="ctr">
            <a:normAutofit/>
          </a:bodyPr>
          <a:lstStyle>
            <a:lvl1pPr marL="0" indent="0" algn="ctr">
              <a:buNone/>
              <a:defRPr/>
            </a:lvl1pPr>
          </a:lstStyle>
          <a:p>
            <a:pPr lvl="0"/>
            <a:r>
              <a:rPr lang="en-US" noProof="0"/>
              <a:t>Click icon to add picture</a:t>
            </a:r>
          </a:p>
        </p:txBody>
      </p:sp>
      <p:sp>
        <p:nvSpPr>
          <p:cNvPr id="11" name="Text Placeholder 10">
            <a:extLst>
              <a:ext uri="{FF2B5EF4-FFF2-40B4-BE49-F238E27FC236}">
                <a16:creationId xmlns:a16="http://schemas.microsoft.com/office/drawing/2014/main" id="{47C681EB-F914-A55A-4130-1A52AC5FD2F3}"/>
              </a:ext>
            </a:extLst>
          </p:cNvPr>
          <p:cNvSpPr>
            <a:spLocks noGrp="1"/>
          </p:cNvSpPr>
          <p:nvPr>
            <p:ph type="body" sz="quarter" idx="30" hasCustomPrompt="1"/>
          </p:nvPr>
        </p:nvSpPr>
        <p:spPr>
          <a:xfrm>
            <a:off x="751717" y="1906467"/>
            <a:ext cx="5561012" cy="227013"/>
          </a:xfrm>
        </p:spPr>
        <p:txBody>
          <a:bodyPr anchor="b"/>
          <a:lstStyle>
            <a:lvl1pPr marL="0" indent="0">
              <a:buNone/>
              <a:defRPr sz="3500" b="1">
                <a:solidFill>
                  <a:schemeClr val="accent1"/>
                </a:solidFill>
              </a:defRPr>
            </a:lvl1pPr>
          </a:lstStyle>
          <a:p>
            <a:pPr lvl="0"/>
            <a:r>
              <a:rPr lang="en-US"/>
              <a:t>_____________________</a:t>
            </a:r>
          </a:p>
        </p:txBody>
      </p:sp>
      <p:sp>
        <p:nvSpPr>
          <p:cNvPr id="13" name="Text Placeholder 12">
            <a:extLst>
              <a:ext uri="{FF2B5EF4-FFF2-40B4-BE49-F238E27FC236}">
                <a16:creationId xmlns:a16="http://schemas.microsoft.com/office/drawing/2014/main" id="{66CD8691-260E-514D-8707-F017F7898714}"/>
              </a:ext>
            </a:extLst>
          </p:cNvPr>
          <p:cNvSpPr>
            <a:spLocks noGrp="1"/>
          </p:cNvSpPr>
          <p:nvPr>
            <p:ph type="body" sz="quarter" idx="31" hasCustomPrompt="1"/>
          </p:nvPr>
        </p:nvSpPr>
        <p:spPr>
          <a:xfrm>
            <a:off x="3202168" y="2064975"/>
            <a:ext cx="2825496" cy="530352"/>
          </a:xfrm>
        </p:spPr>
        <p:txBody>
          <a:bodyPr/>
          <a:lstStyle>
            <a:lvl1pPr marL="0" indent="0">
              <a:spcBef>
                <a:spcPts val="0"/>
              </a:spcBef>
              <a:buNone/>
              <a:defRPr sz="1600" b="1"/>
            </a:lvl1pPr>
          </a:lstStyle>
          <a:p>
            <a:pPr lvl="0"/>
            <a:r>
              <a:rPr lang="en-US"/>
              <a:t>Click to edit article title</a:t>
            </a:r>
          </a:p>
        </p:txBody>
      </p:sp>
      <p:sp>
        <p:nvSpPr>
          <p:cNvPr id="14" name="Text Placeholder 12">
            <a:extLst>
              <a:ext uri="{FF2B5EF4-FFF2-40B4-BE49-F238E27FC236}">
                <a16:creationId xmlns:a16="http://schemas.microsoft.com/office/drawing/2014/main" id="{DC38A168-2445-3B0D-85D1-31A752C19060}"/>
              </a:ext>
            </a:extLst>
          </p:cNvPr>
          <p:cNvSpPr>
            <a:spLocks noGrp="1"/>
          </p:cNvSpPr>
          <p:nvPr>
            <p:ph type="body" sz="quarter" idx="32" hasCustomPrompt="1"/>
          </p:nvPr>
        </p:nvSpPr>
        <p:spPr>
          <a:xfrm>
            <a:off x="3202168" y="2701242"/>
            <a:ext cx="2825496" cy="969264"/>
          </a:xfrm>
        </p:spPr>
        <p:txBody>
          <a:bodyPr/>
          <a:lstStyle>
            <a:lvl1pPr marL="0" indent="0">
              <a:spcBef>
                <a:spcPts val="0"/>
              </a:spcBef>
              <a:buNone/>
              <a:defRPr sz="1200" b="0"/>
            </a:lvl1pPr>
          </a:lstStyle>
          <a:p>
            <a:pPr lvl="0"/>
            <a:r>
              <a:rPr lang="en-US"/>
              <a:t>Click to edit article text</a:t>
            </a:r>
          </a:p>
        </p:txBody>
      </p:sp>
      <p:sp>
        <p:nvSpPr>
          <p:cNvPr id="15" name="Picture Placeholder 5">
            <a:extLst>
              <a:ext uri="{FF2B5EF4-FFF2-40B4-BE49-F238E27FC236}">
                <a16:creationId xmlns:a16="http://schemas.microsoft.com/office/drawing/2014/main" id="{2F55971D-1F0E-4FBF-2320-CCD69E8CE368}"/>
              </a:ext>
            </a:extLst>
          </p:cNvPr>
          <p:cNvSpPr>
            <a:spLocks noGrp="1"/>
          </p:cNvSpPr>
          <p:nvPr>
            <p:ph type="pic" sz="quarter" idx="33"/>
          </p:nvPr>
        </p:nvSpPr>
        <p:spPr>
          <a:xfrm>
            <a:off x="6450879" y="2074863"/>
            <a:ext cx="2359152" cy="1600200"/>
          </a:xfrm>
          <a:solidFill>
            <a:schemeClr val="bg1">
              <a:lumMod val="85000"/>
            </a:schemeClr>
          </a:solidFill>
        </p:spPr>
        <p:txBody>
          <a:bodyPr rtlCol="0" anchor="ctr">
            <a:normAutofit/>
          </a:bodyPr>
          <a:lstStyle>
            <a:lvl1pPr marL="0" indent="0" algn="ctr">
              <a:buNone/>
              <a:defRPr/>
            </a:lvl1pPr>
          </a:lstStyle>
          <a:p>
            <a:pPr lvl="0"/>
            <a:r>
              <a:rPr lang="en-US" noProof="0"/>
              <a:t>Click icon to add picture</a:t>
            </a:r>
          </a:p>
        </p:txBody>
      </p:sp>
      <p:sp>
        <p:nvSpPr>
          <p:cNvPr id="16" name="Text Placeholder 10">
            <a:extLst>
              <a:ext uri="{FF2B5EF4-FFF2-40B4-BE49-F238E27FC236}">
                <a16:creationId xmlns:a16="http://schemas.microsoft.com/office/drawing/2014/main" id="{EA117122-62C0-1DBF-F783-0C36B7C06D6C}"/>
              </a:ext>
            </a:extLst>
          </p:cNvPr>
          <p:cNvSpPr>
            <a:spLocks noGrp="1"/>
          </p:cNvSpPr>
          <p:nvPr>
            <p:ph type="body" sz="quarter" idx="34" hasCustomPrompt="1"/>
          </p:nvPr>
        </p:nvSpPr>
        <p:spPr>
          <a:xfrm>
            <a:off x="6362808" y="1906467"/>
            <a:ext cx="5561012" cy="227013"/>
          </a:xfrm>
        </p:spPr>
        <p:txBody>
          <a:bodyPr anchor="b"/>
          <a:lstStyle>
            <a:lvl1pPr marL="0" indent="0">
              <a:buNone/>
              <a:defRPr sz="3500" b="1">
                <a:solidFill>
                  <a:schemeClr val="accent1"/>
                </a:solidFill>
              </a:defRPr>
            </a:lvl1pPr>
          </a:lstStyle>
          <a:p>
            <a:pPr lvl="0"/>
            <a:r>
              <a:rPr lang="en-US"/>
              <a:t>_____________________</a:t>
            </a:r>
          </a:p>
        </p:txBody>
      </p:sp>
      <p:sp>
        <p:nvSpPr>
          <p:cNvPr id="17" name="Text Placeholder 12">
            <a:extLst>
              <a:ext uri="{FF2B5EF4-FFF2-40B4-BE49-F238E27FC236}">
                <a16:creationId xmlns:a16="http://schemas.microsoft.com/office/drawing/2014/main" id="{5E4F6C25-5AB4-01DC-B56C-E83558BE7518}"/>
              </a:ext>
            </a:extLst>
          </p:cNvPr>
          <p:cNvSpPr>
            <a:spLocks noGrp="1"/>
          </p:cNvSpPr>
          <p:nvPr>
            <p:ph type="body" sz="quarter" idx="35" hasCustomPrompt="1"/>
          </p:nvPr>
        </p:nvSpPr>
        <p:spPr>
          <a:xfrm>
            <a:off x="8813259" y="2064975"/>
            <a:ext cx="2825496" cy="530352"/>
          </a:xfrm>
        </p:spPr>
        <p:txBody>
          <a:bodyPr/>
          <a:lstStyle>
            <a:lvl1pPr marL="0" indent="0">
              <a:spcBef>
                <a:spcPts val="0"/>
              </a:spcBef>
              <a:buNone/>
              <a:defRPr sz="1600" b="1"/>
            </a:lvl1pPr>
          </a:lstStyle>
          <a:p>
            <a:pPr lvl="0"/>
            <a:r>
              <a:rPr lang="en-US"/>
              <a:t>Click to edit article title</a:t>
            </a:r>
          </a:p>
        </p:txBody>
      </p:sp>
      <p:sp>
        <p:nvSpPr>
          <p:cNvPr id="19" name="Text Placeholder 12">
            <a:extLst>
              <a:ext uri="{FF2B5EF4-FFF2-40B4-BE49-F238E27FC236}">
                <a16:creationId xmlns:a16="http://schemas.microsoft.com/office/drawing/2014/main" id="{B98CBFB4-5202-220C-8B4D-534C8B665AA4}"/>
              </a:ext>
            </a:extLst>
          </p:cNvPr>
          <p:cNvSpPr>
            <a:spLocks noGrp="1"/>
          </p:cNvSpPr>
          <p:nvPr>
            <p:ph type="body" sz="quarter" idx="36" hasCustomPrompt="1"/>
          </p:nvPr>
        </p:nvSpPr>
        <p:spPr>
          <a:xfrm>
            <a:off x="8813259" y="2701242"/>
            <a:ext cx="2825496" cy="969264"/>
          </a:xfrm>
        </p:spPr>
        <p:txBody>
          <a:bodyPr/>
          <a:lstStyle>
            <a:lvl1pPr marL="0" indent="0">
              <a:spcBef>
                <a:spcPts val="0"/>
              </a:spcBef>
              <a:buNone/>
              <a:defRPr sz="1200" b="0"/>
            </a:lvl1pPr>
          </a:lstStyle>
          <a:p>
            <a:pPr lvl="0"/>
            <a:r>
              <a:rPr lang="en-US"/>
              <a:t>Click to edit article text</a:t>
            </a:r>
          </a:p>
        </p:txBody>
      </p:sp>
      <p:sp>
        <p:nvSpPr>
          <p:cNvPr id="28" name="Picture Placeholder 5">
            <a:extLst>
              <a:ext uri="{FF2B5EF4-FFF2-40B4-BE49-F238E27FC236}">
                <a16:creationId xmlns:a16="http://schemas.microsoft.com/office/drawing/2014/main" id="{95EF2FF6-7301-1B36-BE37-9EE6792D235E}"/>
              </a:ext>
            </a:extLst>
          </p:cNvPr>
          <p:cNvSpPr>
            <a:spLocks noGrp="1"/>
          </p:cNvSpPr>
          <p:nvPr>
            <p:ph type="pic" sz="quarter" idx="37"/>
          </p:nvPr>
        </p:nvSpPr>
        <p:spPr>
          <a:xfrm>
            <a:off x="839788" y="4184217"/>
            <a:ext cx="2359152" cy="1600200"/>
          </a:xfrm>
          <a:solidFill>
            <a:schemeClr val="bg1">
              <a:lumMod val="85000"/>
            </a:schemeClr>
          </a:solidFill>
        </p:spPr>
        <p:txBody>
          <a:bodyPr rtlCol="0" anchor="ctr">
            <a:normAutofit/>
          </a:bodyPr>
          <a:lstStyle>
            <a:lvl1pPr marL="0" indent="0" algn="ctr">
              <a:buNone/>
              <a:defRPr/>
            </a:lvl1pPr>
          </a:lstStyle>
          <a:p>
            <a:pPr lvl="0"/>
            <a:r>
              <a:rPr lang="en-US" noProof="0"/>
              <a:t>Click icon to add picture</a:t>
            </a:r>
          </a:p>
        </p:txBody>
      </p:sp>
      <p:sp>
        <p:nvSpPr>
          <p:cNvPr id="29" name="Text Placeholder 10">
            <a:extLst>
              <a:ext uri="{FF2B5EF4-FFF2-40B4-BE49-F238E27FC236}">
                <a16:creationId xmlns:a16="http://schemas.microsoft.com/office/drawing/2014/main" id="{4DA48EAF-C181-F46C-43FC-CC876C692DFA}"/>
              </a:ext>
            </a:extLst>
          </p:cNvPr>
          <p:cNvSpPr>
            <a:spLocks noGrp="1"/>
          </p:cNvSpPr>
          <p:nvPr>
            <p:ph type="body" sz="quarter" idx="38" hasCustomPrompt="1"/>
          </p:nvPr>
        </p:nvSpPr>
        <p:spPr>
          <a:xfrm>
            <a:off x="751717" y="4015820"/>
            <a:ext cx="5561012" cy="227013"/>
          </a:xfrm>
        </p:spPr>
        <p:txBody>
          <a:bodyPr anchor="b"/>
          <a:lstStyle>
            <a:lvl1pPr marL="0" indent="0">
              <a:buNone/>
              <a:defRPr sz="3500" b="1">
                <a:solidFill>
                  <a:schemeClr val="accent1"/>
                </a:solidFill>
              </a:defRPr>
            </a:lvl1pPr>
          </a:lstStyle>
          <a:p>
            <a:pPr lvl="0"/>
            <a:r>
              <a:rPr lang="en-US"/>
              <a:t>_____________________</a:t>
            </a:r>
          </a:p>
        </p:txBody>
      </p:sp>
      <p:sp>
        <p:nvSpPr>
          <p:cNvPr id="30" name="Text Placeholder 12">
            <a:extLst>
              <a:ext uri="{FF2B5EF4-FFF2-40B4-BE49-F238E27FC236}">
                <a16:creationId xmlns:a16="http://schemas.microsoft.com/office/drawing/2014/main" id="{CDACF621-7015-FDAF-8AC3-2A8EE6146575}"/>
              </a:ext>
            </a:extLst>
          </p:cNvPr>
          <p:cNvSpPr>
            <a:spLocks noGrp="1"/>
          </p:cNvSpPr>
          <p:nvPr>
            <p:ph type="body" sz="quarter" idx="39" hasCustomPrompt="1"/>
          </p:nvPr>
        </p:nvSpPr>
        <p:spPr>
          <a:xfrm>
            <a:off x="3202168" y="4174329"/>
            <a:ext cx="2825496" cy="530352"/>
          </a:xfrm>
        </p:spPr>
        <p:txBody>
          <a:bodyPr/>
          <a:lstStyle>
            <a:lvl1pPr marL="0" indent="0">
              <a:spcBef>
                <a:spcPts val="0"/>
              </a:spcBef>
              <a:buNone/>
              <a:defRPr sz="1600" b="1"/>
            </a:lvl1pPr>
          </a:lstStyle>
          <a:p>
            <a:pPr lvl="0"/>
            <a:r>
              <a:rPr lang="en-US"/>
              <a:t>Click to edit article title</a:t>
            </a:r>
          </a:p>
        </p:txBody>
      </p:sp>
      <p:sp>
        <p:nvSpPr>
          <p:cNvPr id="31" name="Text Placeholder 12">
            <a:extLst>
              <a:ext uri="{FF2B5EF4-FFF2-40B4-BE49-F238E27FC236}">
                <a16:creationId xmlns:a16="http://schemas.microsoft.com/office/drawing/2014/main" id="{79EA9B77-254F-4C54-9232-C8AE4557C59E}"/>
              </a:ext>
            </a:extLst>
          </p:cNvPr>
          <p:cNvSpPr>
            <a:spLocks noGrp="1"/>
          </p:cNvSpPr>
          <p:nvPr>
            <p:ph type="body" sz="quarter" idx="40" hasCustomPrompt="1"/>
          </p:nvPr>
        </p:nvSpPr>
        <p:spPr>
          <a:xfrm>
            <a:off x="3202168" y="4810596"/>
            <a:ext cx="2825496" cy="969264"/>
          </a:xfrm>
        </p:spPr>
        <p:txBody>
          <a:bodyPr/>
          <a:lstStyle>
            <a:lvl1pPr marL="0" indent="0">
              <a:spcBef>
                <a:spcPts val="0"/>
              </a:spcBef>
              <a:buNone/>
              <a:defRPr sz="1200" b="0"/>
            </a:lvl1pPr>
          </a:lstStyle>
          <a:p>
            <a:pPr lvl="0"/>
            <a:r>
              <a:rPr lang="en-US"/>
              <a:t>Click to edit article text</a:t>
            </a:r>
          </a:p>
        </p:txBody>
      </p:sp>
      <p:sp>
        <p:nvSpPr>
          <p:cNvPr id="32" name="Picture Placeholder 5">
            <a:extLst>
              <a:ext uri="{FF2B5EF4-FFF2-40B4-BE49-F238E27FC236}">
                <a16:creationId xmlns:a16="http://schemas.microsoft.com/office/drawing/2014/main" id="{2ED3B9A0-E8DC-F874-29B0-E660B332F0FB}"/>
              </a:ext>
            </a:extLst>
          </p:cNvPr>
          <p:cNvSpPr>
            <a:spLocks noGrp="1"/>
          </p:cNvSpPr>
          <p:nvPr>
            <p:ph type="pic" sz="quarter" idx="41"/>
          </p:nvPr>
        </p:nvSpPr>
        <p:spPr>
          <a:xfrm>
            <a:off x="6450879" y="4184217"/>
            <a:ext cx="2359152" cy="1600200"/>
          </a:xfrm>
          <a:solidFill>
            <a:schemeClr val="bg1">
              <a:lumMod val="85000"/>
            </a:schemeClr>
          </a:solidFill>
        </p:spPr>
        <p:txBody>
          <a:bodyPr rtlCol="0" anchor="ctr">
            <a:normAutofit/>
          </a:bodyPr>
          <a:lstStyle>
            <a:lvl1pPr marL="0" indent="0" algn="ctr">
              <a:buNone/>
              <a:defRPr/>
            </a:lvl1pPr>
          </a:lstStyle>
          <a:p>
            <a:pPr lvl="0"/>
            <a:r>
              <a:rPr lang="en-US" noProof="0"/>
              <a:t>Click icon to add picture</a:t>
            </a:r>
          </a:p>
        </p:txBody>
      </p:sp>
      <p:sp>
        <p:nvSpPr>
          <p:cNvPr id="33" name="Text Placeholder 10">
            <a:extLst>
              <a:ext uri="{FF2B5EF4-FFF2-40B4-BE49-F238E27FC236}">
                <a16:creationId xmlns:a16="http://schemas.microsoft.com/office/drawing/2014/main" id="{EA0D6C9B-41FA-710A-20D3-EEDE62ABC7D4}"/>
              </a:ext>
            </a:extLst>
          </p:cNvPr>
          <p:cNvSpPr>
            <a:spLocks noGrp="1"/>
          </p:cNvSpPr>
          <p:nvPr>
            <p:ph type="body" sz="quarter" idx="42" hasCustomPrompt="1"/>
          </p:nvPr>
        </p:nvSpPr>
        <p:spPr>
          <a:xfrm>
            <a:off x="6362808" y="4015820"/>
            <a:ext cx="5561012" cy="227013"/>
          </a:xfrm>
        </p:spPr>
        <p:txBody>
          <a:bodyPr anchor="b"/>
          <a:lstStyle>
            <a:lvl1pPr marL="0" indent="0">
              <a:buNone/>
              <a:defRPr sz="3500" b="1">
                <a:solidFill>
                  <a:schemeClr val="accent1"/>
                </a:solidFill>
              </a:defRPr>
            </a:lvl1pPr>
          </a:lstStyle>
          <a:p>
            <a:pPr lvl="0"/>
            <a:r>
              <a:rPr lang="en-US"/>
              <a:t>_____________________</a:t>
            </a:r>
          </a:p>
        </p:txBody>
      </p:sp>
      <p:sp>
        <p:nvSpPr>
          <p:cNvPr id="34" name="Text Placeholder 12">
            <a:extLst>
              <a:ext uri="{FF2B5EF4-FFF2-40B4-BE49-F238E27FC236}">
                <a16:creationId xmlns:a16="http://schemas.microsoft.com/office/drawing/2014/main" id="{B7A82CD2-4722-E91E-BB68-CDEC21E456DC}"/>
              </a:ext>
            </a:extLst>
          </p:cNvPr>
          <p:cNvSpPr>
            <a:spLocks noGrp="1"/>
          </p:cNvSpPr>
          <p:nvPr>
            <p:ph type="body" sz="quarter" idx="43" hasCustomPrompt="1"/>
          </p:nvPr>
        </p:nvSpPr>
        <p:spPr>
          <a:xfrm>
            <a:off x="8813259" y="4174329"/>
            <a:ext cx="2825496" cy="530352"/>
          </a:xfrm>
        </p:spPr>
        <p:txBody>
          <a:bodyPr/>
          <a:lstStyle>
            <a:lvl1pPr marL="0" indent="0">
              <a:spcBef>
                <a:spcPts val="0"/>
              </a:spcBef>
              <a:buNone/>
              <a:defRPr sz="1600" b="1"/>
            </a:lvl1pPr>
          </a:lstStyle>
          <a:p>
            <a:pPr lvl="0"/>
            <a:r>
              <a:rPr lang="en-US"/>
              <a:t>Click to edit article title</a:t>
            </a:r>
          </a:p>
        </p:txBody>
      </p:sp>
      <p:sp>
        <p:nvSpPr>
          <p:cNvPr id="38" name="Text Placeholder 12">
            <a:extLst>
              <a:ext uri="{FF2B5EF4-FFF2-40B4-BE49-F238E27FC236}">
                <a16:creationId xmlns:a16="http://schemas.microsoft.com/office/drawing/2014/main" id="{E60567CF-F659-2A46-8769-AFC334125E4A}"/>
              </a:ext>
            </a:extLst>
          </p:cNvPr>
          <p:cNvSpPr>
            <a:spLocks noGrp="1"/>
          </p:cNvSpPr>
          <p:nvPr>
            <p:ph type="body" sz="quarter" idx="44" hasCustomPrompt="1"/>
          </p:nvPr>
        </p:nvSpPr>
        <p:spPr>
          <a:xfrm>
            <a:off x="8813259" y="4810596"/>
            <a:ext cx="2825496" cy="969264"/>
          </a:xfrm>
        </p:spPr>
        <p:txBody>
          <a:bodyPr/>
          <a:lstStyle>
            <a:lvl1pPr marL="0" indent="0">
              <a:spcBef>
                <a:spcPts val="0"/>
              </a:spcBef>
              <a:buNone/>
              <a:defRPr sz="1200" b="0"/>
            </a:lvl1pPr>
          </a:lstStyle>
          <a:p>
            <a:pPr lvl="0"/>
            <a:r>
              <a:rPr lang="en-US"/>
              <a:t>Click to edit article text</a:t>
            </a:r>
          </a:p>
        </p:txBody>
      </p:sp>
    </p:spTree>
    <p:extLst>
      <p:ext uri="{BB962C8B-B14F-4D97-AF65-F5344CB8AC3E}">
        <p14:creationId xmlns:p14="http://schemas.microsoft.com/office/powerpoint/2010/main" val="17051060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058" userDrawn="1">
          <p15:clr>
            <a:srgbClr val="FBAE40"/>
          </p15:clr>
        </p15:guide>
        <p15:guide id="4" orient="horz" pos="2599" userDrawn="1">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PictureGroupings_DkBlue">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8185116D-312A-9596-9AE5-13E6A245E803}"/>
              </a:ext>
            </a:extLst>
          </p:cNvPr>
          <p:cNvSpPr/>
          <p:nvPr userDrawn="1"/>
        </p:nvSpPr>
        <p:spPr>
          <a:xfrm>
            <a:off x="4763" y="0"/>
            <a:ext cx="12187237" cy="1430338"/>
          </a:xfrm>
          <a:custGeom>
            <a:avLst/>
            <a:gdLst/>
            <a:ahLst/>
            <a:cxnLst/>
            <a:rect l="l" t="t" r="r" b="b"/>
            <a:pathLst>
              <a:path w="9144000" h="1073150">
                <a:moveTo>
                  <a:pt x="9144000" y="0"/>
                </a:moveTo>
                <a:lnTo>
                  <a:pt x="0" y="0"/>
                </a:lnTo>
                <a:lnTo>
                  <a:pt x="0" y="1072896"/>
                </a:lnTo>
                <a:lnTo>
                  <a:pt x="9144000" y="1072896"/>
                </a:lnTo>
                <a:lnTo>
                  <a:pt x="9144000" y="0"/>
                </a:lnTo>
                <a:close/>
              </a:path>
            </a:pathLst>
          </a:custGeom>
          <a:solidFill>
            <a:schemeClr val="tx2"/>
          </a:solidFill>
        </p:spPr>
        <p:txBody>
          <a:bodyPr lIns="0" tIns="0" rIns="0" bIns="0"/>
          <a:lstStyle/>
          <a:p>
            <a:pPr defTabSz="914242" eaLnBrk="1" fontAlgn="auto" hangingPunct="1">
              <a:spcBef>
                <a:spcPts val="0"/>
              </a:spcBef>
              <a:spcAft>
                <a:spcPts val="0"/>
              </a:spcAft>
              <a:defRPr/>
            </a:pPr>
            <a:endParaRPr sz="1799">
              <a:latin typeface="+mn-lt"/>
            </a:endParaRPr>
          </a:p>
        </p:txBody>
      </p:sp>
      <p:pic>
        <p:nvPicPr>
          <p:cNvPr id="4" name="object 7">
            <a:extLst>
              <a:ext uri="{FF2B5EF4-FFF2-40B4-BE49-F238E27FC236}">
                <a16:creationId xmlns:a16="http://schemas.microsoft.com/office/drawing/2014/main" id="{80D3C562-C880-2BD2-0899-1DF7CB5A763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7638"/>
            <a:ext cx="64293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839788" y="484633"/>
            <a:ext cx="10515600" cy="942563"/>
          </a:xfrm>
        </p:spPr>
        <p:txBody>
          <a:bodyPr>
            <a:normAutofit/>
          </a:bodyPr>
          <a:lstStyle>
            <a:lvl1pPr>
              <a:defRPr sz="3200">
                <a:solidFill>
                  <a:schemeClr val="bg1"/>
                </a:solidFill>
              </a:defRPr>
            </a:lvl1pPr>
          </a:lstStyle>
          <a:p>
            <a:r>
              <a:rPr lang="en-US"/>
              <a:t>Click to edit title</a:t>
            </a:r>
          </a:p>
        </p:txBody>
      </p:sp>
      <p:sp>
        <p:nvSpPr>
          <p:cNvPr id="6" name="Picture Placeholder 5"/>
          <p:cNvSpPr>
            <a:spLocks noGrp="1"/>
          </p:cNvSpPr>
          <p:nvPr>
            <p:ph type="pic" sz="quarter" idx="20"/>
          </p:nvPr>
        </p:nvSpPr>
        <p:spPr>
          <a:xfrm>
            <a:off x="839788" y="2074863"/>
            <a:ext cx="2359152" cy="1600200"/>
          </a:xfrm>
          <a:solidFill>
            <a:schemeClr val="bg1">
              <a:lumMod val="85000"/>
            </a:schemeClr>
          </a:solidFill>
        </p:spPr>
        <p:txBody>
          <a:bodyPr rtlCol="0" anchor="ctr">
            <a:normAutofit/>
          </a:bodyPr>
          <a:lstStyle>
            <a:lvl1pPr marL="0" indent="0" algn="ctr">
              <a:buNone/>
              <a:defRPr/>
            </a:lvl1pPr>
          </a:lstStyle>
          <a:p>
            <a:pPr lvl="0"/>
            <a:r>
              <a:rPr lang="en-US" noProof="0"/>
              <a:t>Click icon to add picture</a:t>
            </a:r>
          </a:p>
        </p:txBody>
      </p:sp>
      <p:sp>
        <p:nvSpPr>
          <p:cNvPr id="11" name="Text Placeholder 10">
            <a:extLst>
              <a:ext uri="{FF2B5EF4-FFF2-40B4-BE49-F238E27FC236}">
                <a16:creationId xmlns:a16="http://schemas.microsoft.com/office/drawing/2014/main" id="{47C681EB-F914-A55A-4130-1A52AC5FD2F3}"/>
              </a:ext>
            </a:extLst>
          </p:cNvPr>
          <p:cNvSpPr>
            <a:spLocks noGrp="1"/>
          </p:cNvSpPr>
          <p:nvPr>
            <p:ph type="body" sz="quarter" idx="30" hasCustomPrompt="1"/>
          </p:nvPr>
        </p:nvSpPr>
        <p:spPr>
          <a:xfrm>
            <a:off x="751717" y="1906467"/>
            <a:ext cx="5561012" cy="227013"/>
          </a:xfrm>
        </p:spPr>
        <p:txBody>
          <a:bodyPr anchor="b"/>
          <a:lstStyle>
            <a:lvl1pPr marL="0" indent="0">
              <a:buNone/>
              <a:defRPr sz="3500" b="1">
                <a:solidFill>
                  <a:schemeClr val="tx2"/>
                </a:solidFill>
              </a:defRPr>
            </a:lvl1pPr>
          </a:lstStyle>
          <a:p>
            <a:pPr lvl="0"/>
            <a:r>
              <a:rPr lang="en-US"/>
              <a:t>_____________________</a:t>
            </a:r>
          </a:p>
        </p:txBody>
      </p:sp>
      <p:sp>
        <p:nvSpPr>
          <p:cNvPr id="13" name="Text Placeholder 12">
            <a:extLst>
              <a:ext uri="{FF2B5EF4-FFF2-40B4-BE49-F238E27FC236}">
                <a16:creationId xmlns:a16="http://schemas.microsoft.com/office/drawing/2014/main" id="{66CD8691-260E-514D-8707-F017F7898714}"/>
              </a:ext>
            </a:extLst>
          </p:cNvPr>
          <p:cNvSpPr>
            <a:spLocks noGrp="1"/>
          </p:cNvSpPr>
          <p:nvPr>
            <p:ph type="body" sz="quarter" idx="31" hasCustomPrompt="1"/>
          </p:nvPr>
        </p:nvSpPr>
        <p:spPr>
          <a:xfrm>
            <a:off x="3202168" y="2064975"/>
            <a:ext cx="2825496" cy="530352"/>
          </a:xfrm>
        </p:spPr>
        <p:txBody>
          <a:bodyPr/>
          <a:lstStyle>
            <a:lvl1pPr marL="0" indent="0">
              <a:spcBef>
                <a:spcPts val="0"/>
              </a:spcBef>
              <a:buNone/>
              <a:defRPr sz="1600" b="1"/>
            </a:lvl1pPr>
          </a:lstStyle>
          <a:p>
            <a:pPr lvl="0"/>
            <a:r>
              <a:rPr lang="en-US"/>
              <a:t>Click to edit article title</a:t>
            </a:r>
          </a:p>
        </p:txBody>
      </p:sp>
      <p:sp>
        <p:nvSpPr>
          <p:cNvPr id="14" name="Text Placeholder 12">
            <a:extLst>
              <a:ext uri="{FF2B5EF4-FFF2-40B4-BE49-F238E27FC236}">
                <a16:creationId xmlns:a16="http://schemas.microsoft.com/office/drawing/2014/main" id="{DC38A168-2445-3B0D-85D1-31A752C19060}"/>
              </a:ext>
            </a:extLst>
          </p:cNvPr>
          <p:cNvSpPr>
            <a:spLocks noGrp="1"/>
          </p:cNvSpPr>
          <p:nvPr>
            <p:ph type="body" sz="quarter" idx="32" hasCustomPrompt="1"/>
          </p:nvPr>
        </p:nvSpPr>
        <p:spPr>
          <a:xfrm>
            <a:off x="3202168" y="2701242"/>
            <a:ext cx="2825496" cy="969264"/>
          </a:xfrm>
        </p:spPr>
        <p:txBody>
          <a:bodyPr/>
          <a:lstStyle>
            <a:lvl1pPr marL="0" indent="0">
              <a:spcBef>
                <a:spcPts val="0"/>
              </a:spcBef>
              <a:buNone/>
              <a:defRPr sz="1200" b="0"/>
            </a:lvl1pPr>
          </a:lstStyle>
          <a:p>
            <a:pPr lvl="0"/>
            <a:r>
              <a:rPr lang="en-US"/>
              <a:t>Click to edit article text</a:t>
            </a:r>
          </a:p>
        </p:txBody>
      </p:sp>
      <p:sp>
        <p:nvSpPr>
          <p:cNvPr id="15" name="Picture Placeholder 5">
            <a:extLst>
              <a:ext uri="{FF2B5EF4-FFF2-40B4-BE49-F238E27FC236}">
                <a16:creationId xmlns:a16="http://schemas.microsoft.com/office/drawing/2014/main" id="{2F55971D-1F0E-4FBF-2320-CCD69E8CE368}"/>
              </a:ext>
            </a:extLst>
          </p:cNvPr>
          <p:cNvSpPr>
            <a:spLocks noGrp="1"/>
          </p:cNvSpPr>
          <p:nvPr>
            <p:ph type="pic" sz="quarter" idx="33"/>
          </p:nvPr>
        </p:nvSpPr>
        <p:spPr>
          <a:xfrm>
            <a:off x="6450879" y="2074863"/>
            <a:ext cx="2359152" cy="1600200"/>
          </a:xfrm>
          <a:solidFill>
            <a:schemeClr val="bg1">
              <a:lumMod val="85000"/>
            </a:schemeClr>
          </a:solidFill>
        </p:spPr>
        <p:txBody>
          <a:bodyPr rtlCol="0" anchor="ctr">
            <a:normAutofit/>
          </a:bodyPr>
          <a:lstStyle>
            <a:lvl1pPr marL="0" indent="0" algn="ctr">
              <a:buNone/>
              <a:defRPr/>
            </a:lvl1pPr>
          </a:lstStyle>
          <a:p>
            <a:pPr lvl="0"/>
            <a:r>
              <a:rPr lang="en-US" noProof="0"/>
              <a:t>Click icon to add picture</a:t>
            </a:r>
          </a:p>
        </p:txBody>
      </p:sp>
      <p:sp>
        <p:nvSpPr>
          <p:cNvPr id="16" name="Text Placeholder 10">
            <a:extLst>
              <a:ext uri="{FF2B5EF4-FFF2-40B4-BE49-F238E27FC236}">
                <a16:creationId xmlns:a16="http://schemas.microsoft.com/office/drawing/2014/main" id="{EA117122-62C0-1DBF-F783-0C36B7C06D6C}"/>
              </a:ext>
            </a:extLst>
          </p:cNvPr>
          <p:cNvSpPr>
            <a:spLocks noGrp="1"/>
          </p:cNvSpPr>
          <p:nvPr>
            <p:ph type="body" sz="quarter" idx="34" hasCustomPrompt="1"/>
          </p:nvPr>
        </p:nvSpPr>
        <p:spPr>
          <a:xfrm>
            <a:off x="6362808" y="1906467"/>
            <a:ext cx="5561012" cy="227013"/>
          </a:xfrm>
        </p:spPr>
        <p:txBody>
          <a:bodyPr anchor="b"/>
          <a:lstStyle>
            <a:lvl1pPr marL="0" indent="0">
              <a:buNone/>
              <a:defRPr sz="3500" b="1">
                <a:solidFill>
                  <a:schemeClr val="tx2"/>
                </a:solidFill>
              </a:defRPr>
            </a:lvl1pPr>
          </a:lstStyle>
          <a:p>
            <a:pPr lvl="0"/>
            <a:r>
              <a:rPr lang="en-US"/>
              <a:t>_____________________</a:t>
            </a:r>
          </a:p>
        </p:txBody>
      </p:sp>
      <p:sp>
        <p:nvSpPr>
          <p:cNvPr id="17" name="Text Placeholder 12">
            <a:extLst>
              <a:ext uri="{FF2B5EF4-FFF2-40B4-BE49-F238E27FC236}">
                <a16:creationId xmlns:a16="http://schemas.microsoft.com/office/drawing/2014/main" id="{5E4F6C25-5AB4-01DC-B56C-E83558BE7518}"/>
              </a:ext>
            </a:extLst>
          </p:cNvPr>
          <p:cNvSpPr>
            <a:spLocks noGrp="1"/>
          </p:cNvSpPr>
          <p:nvPr>
            <p:ph type="body" sz="quarter" idx="35" hasCustomPrompt="1"/>
          </p:nvPr>
        </p:nvSpPr>
        <p:spPr>
          <a:xfrm>
            <a:off x="8813259" y="2064975"/>
            <a:ext cx="2825496" cy="530352"/>
          </a:xfrm>
        </p:spPr>
        <p:txBody>
          <a:bodyPr/>
          <a:lstStyle>
            <a:lvl1pPr marL="0" indent="0">
              <a:spcBef>
                <a:spcPts val="0"/>
              </a:spcBef>
              <a:buNone/>
              <a:defRPr sz="1600" b="1"/>
            </a:lvl1pPr>
          </a:lstStyle>
          <a:p>
            <a:pPr lvl="0"/>
            <a:r>
              <a:rPr lang="en-US"/>
              <a:t>Click to edit article title</a:t>
            </a:r>
          </a:p>
        </p:txBody>
      </p:sp>
      <p:sp>
        <p:nvSpPr>
          <p:cNvPr id="19" name="Text Placeholder 12">
            <a:extLst>
              <a:ext uri="{FF2B5EF4-FFF2-40B4-BE49-F238E27FC236}">
                <a16:creationId xmlns:a16="http://schemas.microsoft.com/office/drawing/2014/main" id="{B98CBFB4-5202-220C-8B4D-534C8B665AA4}"/>
              </a:ext>
            </a:extLst>
          </p:cNvPr>
          <p:cNvSpPr>
            <a:spLocks noGrp="1"/>
          </p:cNvSpPr>
          <p:nvPr>
            <p:ph type="body" sz="quarter" idx="36" hasCustomPrompt="1"/>
          </p:nvPr>
        </p:nvSpPr>
        <p:spPr>
          <a:xfrm>
            <a:off x="8813259" y="2701242"/>
            <a:ext cx="2825496" cy="969264"/>
          </a:xfrm>
        </p:spPr>
        <p:txBody>
          <a:bodyPr/>
          <a:lstStyle>
            <a:lvl1pPr marL="0" indent="0">
              <a:spcBef>
                <a:spcPts val="0"/>
              </a:spcBef>
              <a:buNone/>
              <a:defRPr sz="1200" b="0"/>
            </a:lvl1pPr>
          </a:lstStyle>
          <a:p>
            <a:pPr lvl="0"/>
            <a:r>
              <a:rPr lang="en-US"/>
              <a:t>Click to edit article text</a:t>
            </a:r>
          </a:p>
        </p:txBody>
      </p:sp>
      <p:sp>
        <p:nvSpPr>
          <p:cNvPr id="28" name="Picture Placeholder 5">
            <a:extLst>
              <a:ext uri="{FF2B5EF4-FFF2-40B4-BE49-F238E27FC236}">
                <a16:creationId xmlns:a16="http://schemas.microsoft.com/office/drawing/2014/main" id="{95EF2FF6-7301-1B36-BE37-9EE6792D235E}"/>
              </a:ext>
            </a:extLst>
          </p:cNvPr>
          <p:cNvSpPr>
            <a:spLocks noGrp="1"/>
          </p:cNvSpPr>
          <p:nvPr>
            <p:ph type="pic" sz="quarter" idx="37"/>
          </p:nvPr>
        </p:nvSpPr>
        <p:spPr>
          <a:xfrm>
            <a:off x="839788" y="4184217"/>
            <a:ext cx="2359152" cy="1600200"/>
          </a:xfrm>
          <a:solidFill>
            <a:schemeClr val="bg1">
              <a:lumMod val="85000"/>
            </a:schemeClr>
          </a:solidFill>
        </p:spPr>
        <p:txBody>
          <a:bodyPr rtlCol="0" anchor="ctr">
            <a:normAutofit/>
          </a:bodyPr>
          <a:lstStyle>
            <a:lvl1pPr marL="0" indent="0" algn="ctr">
              <a:buNone/>
              <a:defRPr/>
            </a:lvl1pPr>
          </a:lstStyle>
          <a:p>
            <a:pPr lvl="0"/>
            <a:r>
              <a:rPr lang="en-US" noProof="0"/>
              <a:t>Click icon to add picture</a:t>
            </a:r>
          </a:p>
        </p:txBody>
      </p:sp>
      <p:sp>
        <p:nvSpPr>
          <p:cNvPr id="29" name="Text Placeholder 10">
            <a:extLst>
              <a:ext uri="{FF2B5EF4-FFF2-40B4-BE49-F238E27FC236}">
                <a16:creationId xmlns:a16="http://schemas.microsoft.com/office/drawing/2014/main" id="{4DA48EAF-C181-F46C-43FC-CC876C692DFA}"/>
              </a:ext>
            </a:extLst>
          </p:cNvPr>
          <p:cNvSpPr>
            <a:spLocks noGrp="1"/>
          </p:cNvSpPr>
          <p:nvPr>
            <p:ph type="body" sz="quarter" idx="38" hasCustomPrompt="1"/>
          </p:nvPr>
        </p:nvSpPr>
        <p:spPr>
          <a:xfrm>
            <a:off x="751717" y="4015820"/>
            <a:ext cx="5561012" cy="227013"/>
          </a:xfrm>
        </p:spPr>
        <p:txBody>
          <a:bodyPr anchor="b"/>
          <a:lstStyle>
            <a:lvl1pPr marL="0" indent="0">
              <a:buNone/>
              <a:defRPr sz="3500" b="1">
                <a:solidFill>
                  <a:schemeClr val="tx2"/>
                </a:solidFill>
              </a:defRPr>
            </a:lvl1pPr>
          </a:lstStyle>
          <a:p>
            <a:pPr lvl="0"/>
            <a:r>
              <a:rPr lang="en-US"/>
              <a:t>_____________________</a:t>
            </a:r>
          </a:p>
        </p:txBody>
      </p:sp>
      <p:sp>
        <p:nvSpPr>
          <p:cNvPr id="30" name="Text Placeholder 12">
            <a:extLst>
              <a:ext uri="{FF2B5EF4-FFF2-40B4-BE49-F238E27FC236}">
                <a16:creationId xmlns:a16="http://schemas.microsoft.com/office/drawing/2014/main" id="{CDACF621-7015-FDAF-8AC3-2A8EE6146575}"/>
              </a:ext>
            </a:extLst>
          </p:cNvPr>
          <p:cNvSpPr>
            <a:spLocks noGrp="1"/>
          </p:cNvSpPr>
          <p:nvPr>
            <p:ph type="body" sz="quarter" idx="39" hasCustomPrompt="1"/>
          </p:nvPr>
        </p:nvSpPr>
        <p:spPr>
          <a:xfrm>
            <a:off x="3202168" y="4174329"/>
            <a:ext cx="2825496" cy="530352"/>
          </a:xfrm>
        </p:spPr>
        <p:txBody>
          <a:bodyPr/>
          <a:lstStyle>
            <a:lvl1pPr marL="0" indent="0">
              <a:spcBef>
                <a:spcPts val="0"/>
              </a:spcBef>
              <a:buNone/>
              <a:defRPr sz="1600" b="1"/>
            </a:lvl1pPr>
          </a:lstStyle>
          <a:p>
            <a:pPr lvl="0"/>
            <a:r>
              <a:rPr lang="en-US"/>
              <a:t>Click to edit article title</a:t>
            </a:r>
          </a:p>
        </p:txBody>
      </p:sp>
      <p:sp>
        <p:nvSpPr>
          <p:cNvPr id="31" name="Text Placeholder 12">
            <a:extLst>
              <a:ext uri="{FF2B5EF4-FFF2-40B4-BE49-F238E27FC236}">
                <a16:creationId xmlns:a16="http://schemas.microsoft.com/office/drawing/2014/main" id="{79EA9B77-254F-4C54-9232-C8AE4557C59E}"/>
              </a:ext>
            </a:extLst>
          </p:cNvPr>
          <p:cNvSpPr>
            <a:spLocks noGrp="1"/>
          </p:cNvSpPr>
          <p:nvPr>
            <p:ph type="body" sz="quarter" idx="40" hasCustomPrompt="1"/>
          </p:nvPr>
        </p:nvSpPr>
        <p:spPr>
          <a:xfrm>
            <a:off x="3202168" y="4810596"/>
            <a:ext cx="2825496" cy="969264"/>
          </a:xfrm>
        </p:spPr>
        <p:txBody>
          <a:bodyPr/>
          <a:lstStyle>
            <a:lvl1pPr marL="0" indent="0">
              <a:spcBef>
                <a:spcPts val="0"/>
              </a:spcBef>
              <a:buNone/>
              <a:defRPr sz="1200" b="0"/>
            </a:lvl1pPr>
          </a:lstStyle>
          <a:p>
            <a:pPr lvl="0"/>
            <a:r>
              <a:rPr lang="en-US"/>
              <a:t>Click to edit article text</a:t>
            </a:r>
          </a:p>
        </p:txBody>
      </p:sp>
      <p:sp>
        <p:nvSpPr>
          <p:cNvPr id="32" name="Picture Placeholder 5">
            <a:extLst>
              <a:ext uri="{FF2B5EF4-FFF2-40B4-BE49-F238E27FC236}">
                <a16:creationId xmlns:a16="http://schemas.microsoft.com/office/drawing/2014/main" id="{2ED3B9A0-E8DC-F874-29B0-E660B332F0FB}"/>
              </a:ext>
            </a:extLst>
          </p:cNvPr>
          <p:cNvSpPr>
            <a:spLocks noGrp="1"/>
          </p:cNvSpPr>
          <p:nvPr>
            <p:ph type="pic" sz="quarter" idx="41"/>
          </p:nvPr>
        </p:nvSpPr>
        <p:spPr>
          <a:xfrm>
            <a:off x="6450879" y="4184217"/>
            <a:ext cx="2359152" cy="1600200"/>
          </a:xfrm>
          <a:solidFill>
            <a:schemeClr val="bg1">
              <a:lumMod val="85000"/>
            </a:schemeClr>
          </a:solidFill>
        </p:spPr>
        <p:txBody>
          <a:bodyPr rtlCol="0" anchor="ctr">
            <a:normAutofit/>
          </a:bodyPr>
          <a:lstStyle>
            <a:lvl1pPr marL="0" indent="0" algn="ctr">
              <a:buNone/>
              <a:defRPr/>
            </a:lvl1pPr>
          </a:lstStyle>
          <a:p>
            <a:pPr lvl="0"/>
            <a:r>
              <a:rPr lang="en-US" noProof="0"/>
              <a:t>Click icon to add picture</a:t>
            </a:r>
          </a:p>
        </p:txBody>
      </p:sp>
      <p:sp>
        <p:nvSpPr>
          <p:cNvPr id="33" name="Text Placeholder 10">
            <a:extLst>
              <a:ext uri="{FF2B5EF4-FFF2-40B4-BE49-F238E27FC236}">
                <a16:creationId xmlns:a16="http://schemas.microsoft.com/office/drawing/2014/main" id="{EA0D6C9B-41FA-710A-20D3-EEDE62ABC7D4}"/>
              </a:ext>
            </a:extLst>
          </p:cNvPr>
          <p:cNvSpPr>
            <a:spLocks noGrp="1"/>
          </p:cNvSpPr>
          <p:nvPr>
            <p:ph type="body" sz="quarter" idx="42" hasCustomPrompt="1"/>
          </p:nvPr>
        </p:nvSpPr>
        <p:spPr>
          <a:xfrm>
            <a:off x="6362808" y="4015820"/>
            <a:ext cx="5561012" cy="227013"/>
          </a:xfrm>
        </p:spPr>
        <p:txBody>
          <a:bodyPr anchor="b"/>
          <a:lstStyle>
            <a:lvl1pPr marL="0" indent="0">
              <a:buNone/>
              <a:defRPr sz="3500" b="1">
                <a:solidFill>
                  <a:schemeClr val="accent1"/>
                </a:solidFill>
              </a:defRPr>
            </a:lvl1pPr>
          </a:lstStyle>
          <a:p>
            <a:pPr lvl="0"/>
            <a:r>
              <a:rPr lang="en-US"/>
              <a:t>_____________________</a:t>
            </a:r>
          </a:p>
        </p:txBody>
      </p:sp>
      <p:sp>
        <p:nvSpPr>
          <p:cNvPr id="34" name="Text Placeholder 12">
            <a:extLst>
              <a:ext uri="{FF2B5EF4-FFF2-40B4-BE49-F238E27FC236}">
                <a16:creationId xmlns:a16="http://schemas.microsoft.com/office/drawing/2014/main" id="{B7A82CD2-4722-E91E-BB68-CDEC21E456DC}"/>
              </a:ext>
            </a:extLst>
          </p:cNvPr>
          <p:cNvSpPr>
            <a:spLocks noGrp="1"/>
          </p:cNvSpPr>
          <p:nvPr>
            <p:ph type="body" sz="quarter" idx="43" hasCustomPrompt="1"/>
          </p:nvPr>
        </p:nvSpPr>
        <p:spPr>
          <a:xfrm>
            <a:off x="8813259" y="4174329"/>
            <a:ext cx="2825496" cy="530352"/>
          </a:xfrm>
        </p:spPr>
        <p:txBody>
          <a:bodyPr/>
          <a:lstStyle>
            <a:lvl1pPr marL="0" indent="0">
              <a:spcBef>
                <a:spcPts val="0"/>
              </a:spcBef>
              <a:buNone/>
              <a:defRPr sz="1600" b="1"/>
            </a:lvl1pPr>
          </a:lstStyle>
          <a:p>
            <a:pPr lvl="0"/>
            <a:r>
              <a:rPr lang="en-US"/>
              <a:t>Click to edit article title</a:t>
            </a:r>
          </a:p>
        </p:txBody>
      </p:sp>
      <p:sp>
        <p:nvSpPr>
          <p:cNvPr id="38" name="Text Placeholder 12">
            <a:extLst>
              <a:ext uri="{FF2B5EF4-FFF2-40B4-BE49-F238E27FC236}">
                <a16:creationId xmlns:a16="http://schemas.microsoft.com/office/drawing/2014/main" id="{E60567CF-F659-2A46-8769-AFC334125E4A}"/>
              </a:ext>
            </a:extLst>
          </p:cNvPr>
          <p:cNvSpPr>
            <a:spLocks noGrp="1"/>
          </p:cNvSpPr>
          <p:nvPr>
            <p:ph type="body" sz="quarter" idx="44" hasCustomPrompt="1"/>
          </p:nvPr>
        </p:nvSpPr>
        <p:spPr>
          <a:xfrm>
            <a:off x="8813259" y="4810596"/>
            <a:ext cx="2825496" cy="969264"/>
          </a:xfrm>
        </p:spPr>
        <p:txBody>
          <a:bodyPr/>
          <a:lstStyle>
            <a:lvl1pPr marL="0" indent="0">
              <a:spcBef>
                <a:spcPts val="0"/>
              </a:spcBef>
              <a:buNone/>
              <a:defRPr sz="1200" b="0"/>
            </a:lvl1pPr>
          </a:lstStyle>
          <a:p>
            <a:pPr lvl="0"/>
            <a:r>
              <a:rPr lang="en-US"/>
              <a:t>Click to edit article text</a:t>
            </a:r>
          </a:p>
        </p:txBody>
      </p:sp>
    </p:spTree>
    <p:extLst>
      <p:ext uri="{BB962C8B-B14F-4D97-AF65-F5344CB8AC3E}">
        <p14:creationId xmlns:p14="http://schemas.microsoft.com/office/powerpoint/2010/main" val="15091126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058" userDrawn="1">
          <p15:clr>
            <a:srgbClr val="FBAE40"/>
          </p15:clr>
        </p15:guide>
        <p15:guide id="4" orient="horz" pos="2599" userDrawn="1">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PictureGroupings_LtBlue">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8185116D-312A-9596-9AE5-13E6A245E803}"/>
              </a:ext>
            </a:extLst>
          </p:cNvPr>
          <p:cNvSpPr/>
          <p:nvPr userDrawn="1"/>
        </p:nvSpPr>
        <p:spPr>
          <a:xfrm>
            <a:off x="4763" y="0"/>
            <a:ext cx="12187237" cy="1430338"/>
          </a:xfrm>
          <a:custGeom>
            <a:avLst/>
            <a:gdLst/>
            <a:ahLst/>
            <a:cxnLst/>
            <a:rect l="l" t="t" r="r" b="b"/>
            <a:pathLst>
              <a:path w="9144000" h="1073150">
                <a:moveTo>
                  <a:pt x="9144000" y="0"/>
                </a:moveTo>
                <a:lnTo>
                  <a:pt x="0" y="0"/>
                </a:lnTo>
                <a:lnTo>
                  <a:pt x="0" y="1072896"/>
                </a:lnTo>
                <a:lnTo>
                  <a:pt x="9144000" y="1072896"/>
                </a:lnTo>
                <a:lnTo>
                  <a:pt x="9144000" y="0"/>
                </a:lnTo>
                <a:close/>
              </a:path>
            </a:pathLst>
          </a:custGeom>
          <a:solidFill>
            <a:schemeClr val="accent5"/>
          </a:solidFill>
        </p:spPr>
        <p:txBody>
          <a:bodyPr lIns="0" tIns="0" rIns="0" bIns="0"/>
          <a:lstStyle/>
          <a:p>
            <a:pPr defTabSz="914242" eaLnBrk="1" fontAlgn="auto" hangingPunct="1">
              <a:spcBef>
                <a:spcPts val="0"/>
              </a:spcBef>
              <a:spcAft>
                <a:spcPts val="0"/>
              </a:spcAft>
              <a:defRPr/>
            </a:pPr>
            <a:endParaRPr sz="1799">
              <a:latin typeface="+mn-lt"/>
            </a:endParaRPr>
          </a:p>
        </p:txBody>
      </p:sp>
      <p:pic>
        <p:nvPicPr>
          <p:cNvPr id="4" name="object 7">
            <a:extLst>
              <a:ext uri="{FF2B5EF4-FFF2-40B4-BE49-F238E27FC236}">
                <a16:creationId xmlns:a16="http://schemas.microsoft.com/office/drawing/2014/main" id="{80D3C562-C880-2BD2-0899-1DF7CB5A763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7638"/>
            <a:ext cx="64293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839788" y="484633"/>
            <a:ext cx="10515600" cy="942563"/>
          </a:xfrm>
        </p:spPr>
        <p:txBody>
          <a:bodyPr>
            <a:normAutofit/>
          </a:bodyPr>
          <a:lstStyle>
            <a:lvl1pPr>
              <a:defRPr sz="3200">
                <a:solidFill>
                  <a:schemeClr val="accent1"/>
                </a:solidFill>
              </a:defRPr>
            </a:lvl1pPr>
          </a:lstStyle>
          <a:p>
            <a:r>
              <a:rPr lang="en-US"/>
              <a:t>Click to edit title</a:t>
            </a:r>
          </a:p>
        </p:txBody>
      </p:sp>
      <p:sp>
        <p:nvSpPr>
          <p:cNvPr id="6" name="Picture Placeholder 5"/>
          <p:cNvSpPr>
            <a:spLocks noGrp="1"/>
          </p:cNvSpPr>
          <p:nvPr>
            <p:ph type="pic" sz="quarter" idx="20"/>
          </p:nvPr>
        </p:nvSpPr>
        <p:spPr>
          <a:xfrm>
            <a:off x="839788" y="2074863"/>
            <a:ext cx="2359152" cy="1600200"/>
          </a:xfrm>
          <a:solidFill>
            <a:schemeClr val="bg1">
              <a:lumMod val="85000"/>
            </a:schemeClr>
          </a:solidFill>
        </p:spPr>
        <p:txBody>
          <a:bodyPr rtlCol="0" anchor="ctr">
            <a:normAutofit/>
          </a:bodyPr>
          <a:lstStyle>
            <a:lvl1pPr marL="0" indent="0" algn="ctr">
              <a:buNone/>
              <a:defRPr/>
            </a:lvl1pPr>
          </a:lstStyle>
          <a:p>
            <a:pPr lvl="0"/>
            <a:r>
              <a:rPr lang="en-US" noProof="0"/>
              <a:t>Click icon to add picture</a:t>
            </a:r>
          </a:p>
        </p:txBody>
      </p:sp>
      <p:sp>
        <p:nvSpPr>
          <p:cNvPr id="11" name="Text Placeholder 10">
            <a:extLst>
              <a:ext uri="{FF2B5EF4-FFF2-40B4-BE49-F238E27FC236}">
                <a16:creationId xmlns:a16="http://schemas.microsoft.com/office/drawing/2014/main" id="{47C681EB-F914-A55A-4130-1A52AC5FD2F3}"/>
              </a:ext>
            </a:extLst>
          </p:cNvPr>
          <p:cNvSpPr>
            <a:spLocks noGrp="1"/>
          </p:cNvSpPr>
          <p:nvPr>
            <p:ph type="body" sz="quarter" idx="30" hasCustomPrompt="1"/>
          </p:nvPr>
        </p:nvSpPr>
        <p:spPr>
          <a:xfrm>
            <a:off x="751717" y="1906467"/>
            <a:ext cx="5561012" cy="227013"/>
          </a:xfrm>
        </p:spPr>
        <p:txBody>
          <a:bodyPr anchor="b"/>
          <a:lstStyle>
            <a:lvl1pPr marL="0" indent="0">
              <a:buNone/>
              <a:defRPr sz="3500" b="1">
                <a:solidFill>
                  <a:schemeClr val="accent1"/>
                </a:solidFill>
              </a:defRPr>
            </a:lvl1pPr>
          </a:lstStyle>
          <a:p>
            <a:pPr lvl="0"/>
            <a:r>
              <a:rPr lang="en-US"/>
              <a:t>_____________________</a:t>
            </a:r>
          </a:p>
        </p:txBody>
      </p:sp>
      <p:sp>
        <p:nvSpPr>
          <p:cNvPr id="13" name="Text Placeholder 12">
            <a:extLst>
              <a:ext uri="{FF2B5EF4-FFF2-40B4-BE49-F238E27FC236}">
                <a16:creationId xmlns:a16="http://schemas.microsoft.com/office/drawing/2014/main" id="{66CD8691-260E-514D-8707-F017F7898714}"/>
              </a:ext>
            </a:extLst>
          </p:cNvPr>
          <p:cNvSpPr>
            <a:spLocks noGrp="1"/>
          </p:cNvSpPr>
          <p:nvPr>
            <p:ph type="body" sz="quarter" idx="31" hasCustomPrompt="1"/>
          </p:nvPr>
        </p:nvSpPr>
        <p:spPr>
          <a:xfrm>
            <a:off x="3202168" y="2064975"/>
            <a:ext cx="2825496" cy="530352"/>
          </a:xfrm>
        </p:spPr>
        <p:txBody>
          <a:bodyPr/>
          <a:lstStyle>
            <a:lvl1pPr marL="0" indent="0">
              <a:spcBef>
                <a:spcPts val="0"/>
              </a:spcBef>
              <a:buNone/>
              <a:defRPr sz="1600" b="1"/>
            </a:lvl1pPr>
          </a:lstStyle>
          <a:p>
            <a:pPr lvl="0"/>
            <a:r>
              <a:rPr lang="en-US"/>
              <a:t>Click to edit article title</a:t>
            </a:r>
          </a:p>
        </p:txBody>
      </p:sp>
      <p:sp>
        <p:nvSpPr>
          <p:cNvPr id="14" name="Text Placeholder 12">
            <a:extLst>
              <a:ext uri="{FF2B5EF4-FFF2-40B4-BE49-F238E27FC236}">
                <a16:creationId xmlns:a16="http://schemas.microsoft.com/office/drawing/2014/main" id="{DC38A168-2445-3B0D-85D1-31A752C19060}"/>
              </a:ext>
            </a:extLst>
          </p:cNvPr>
          <p:cNvSpPr>
            <a:spLocks noGrp="1"/>
          </p:cNvSpPr>
          <p:nvPr>
            <p:ph type="body" sz="quarter" idx="32" hasCustomPrompt="1"/>
          </p:nvPr>
        </p:nvSpPr>
        <p:spPr>
          <a:xfrm>
            <a:off x="3202168" y="2701242"/>
            <a:ext cx="2825496" cy="969264"/>
          </a:xfrm>
        </p:spPr>
        <p:txBody>
          <a:bodyPr/>
          <a:lstStyle>
            <a:lvl1pPr marL="0" indent="0">
              <a:spcBef>
                <a:spcPts val="0"/>
              </a:spcBef>
              <a:buNone/>
              <a:defRPr sz="1200" b="0"/>
            </a:lvl1pPr>
          </a:lstStyle>
          <a:p>
            <a:pPr lvl="0"/>
            <a:r>
              <a:rPr lang="en-US"/>
              <a:t>Click to edit article text</a:t>
            </a:r>
          </a:p>
        </p:txBody>
      </p:sp>
      <p:sp>
        <p:nvSpPr>
          <p:cNvPr id="15" name="Picture Placeholder 5">
            <a:extLst>
              <a:ext uri="{FF2B5EF4-FFF2-40B4-BE49-F238E27FC236}">
                <a16:creationId xmlns:a16="http://schemas.microsoft.com/office/drawing/2014/main" id="{2F55971D-1F0E-4FBF-2320-CCD69E8CE368}"/>
              </a:ext>
            </a:extLst>
          </p:cNvPr>
          <p:cNvSpPr>
            <a:spLocks noGrp="1"/>
          </p:cNvSpPr>
          <p:nvPr>
            <p:ph type="pic" sz="quarter" idx="33"/>
          </p:nvPr>
        </p:nvSpPr>
        <p:spPr>
          <a:xfrm>
            <a:off x="6450879" y="2074863"/>
            <a:ext cx="2359152" cy="1600200"/>
          </a:xfrm>
          <a:solidFill>
            <a:schemeClr val="bg1">
              <a:lumMod val="85000"/>
            </a:schemeClr>
          </a:solidFill>
        </p:spPr>
        <p:txBody>
          <a:bodyPr rtlCol="0" anchor="ctr">
            <a:normAutofit/>
          </a:bodyPr>
          <a:lstStyle>
            <a:lvl1pPr marL="0" indent="0" algn="ctr">
              <a:buNone/>
              <a:defRPr/>
            </a:lvl1pPr>
          </a:lstStyle>
          <a:p>
            <a:pPr lvl="0"/>
            <a:r>
              <a:rPr lang="en-US" noProof="0"/>
              <a:t>Click icon to add picture</a:t>
            </a:r>
          </a:p>
        </p:txBody>
      </p:sp>
      <p:sp>
        <p:nvSpPr>
          <p:cNvPr id="16" name="Text Placeholder 10">
            <a:extLst>
              <a:ext uri="{FF2B5EF4-FFF2-40B4-BE49-F238E27FC236}">
                <a16:creationId xmlns:a16="http://schemas.microsoft.com/office/drawing/2014/main" id="{EA117122-62C0-1DBF-F783-0C36B7C06D6C}"/>
              </a:ext>
            </a:extLst>
          </p:cNvPr>
          <p:cNvSpPr>
            <a:spLocks noGrp="1"/>
          </p:cNvSpPr>
          <p:nvPr>
            <p:ph type="body" sz="quarter" idx="34" hasCustomPrompt="1"/>
          </p:nvPr>
        </p:nvSpPr>
        <p:spPr>
          <a:xfrm>
            <a:off x="6362808" y="1906467"/>
            <a:ext cx="5561012" cy="227013"/>
          </a:xfrm>
        </p:spPr>
        <p:txBody>
          <a:bodyPr anchor="b"/>
          <a:lstStyle>
            <a:lvl1pPr marL="0" indent="0">
              <a:buNone/>
              <a:defRPr sz="3500" b="1">
                <a:solidFill>
                  <a:schemeClr val="accent1"/>
                </a:solidFill>
              </a:defRPr>
            </a:lvl1pPr>
          </a:lstStyle>
          <a:p>
            <a:pPr lvl="0"/>
            <a:r>
              <a:rPr lang="en-US"/>
              <a:t>_____________________</a:t>
            </a:r>
          </a:p>
        </p:txBody>
      </p:sp>
      <p:sp>
        <p:nvSpPr>
          <p:cNvPr id="17" name="Text Placeholder 12">
            <a:extLst>
              <a:ext uri="{FF2B5EF4-FFF2-40B4-BE49-F238E27FC236}">
                <a16:creationId xmlns:a16="http://schemas.microsoft.com/office/drawing/2014/main" id="{5E4F6C25-5AB4-01DC-B56C-E83558BE7518}"/>
              </a:ext>
            </a:extLst>
          </p:cNvPr>
          <p:cNvSpPr>
            <a:spLocks noGrp="1"/>
          </p:cNvSpPr>
          <p:nvPr>
            <p:ph type="body" sz="quarter" idx="35" hasCustomPrompt="1"/>
          </p:nvPr>
        </p:nvSpPr>
        <p:spPr>
          <a:xfrm>
            <a:off x="8813259" y="2064975"/>
            <a:ext cx="2825496" cy="530352"/>
          </a:xfrm>
        </p:spPr>
        <p:txBody>
          <a:bodyPr/>
          <a:lstStyle>
            <a:lvl1pPr marL="0" indent="0">
              <a:spcBef>
                <a:spcPts val="0"/>
              </a:spcBef>
              <a:buNone/>
              <a:defRPr sz="1600" b="1"/>
            </a:lvl1pPr>
          </a:lstStyle>
          <a:p>
            <a:pPr lvl="0"/>
            <a:r>
              <a:rPr lang="en-US"/>
              <a:t>Click to edit article title</a:t>
            </a:r>
          </a:p>
        </p:txBody>
      </p:sp>
      <p:sp>
        <p:nvSpPr>
          <p:cNvPr id="19" name="Text Placeholder 12">
            <a:extLst>
              <a:ext uri="{FF2B5EF4-FFF2-40B4-BE49-F238E27FC236}">
                <a16:creationId xmlns:a16="http://schemas.microsoft.com/office/drawing/2014/main" id="{B98CBFB4-5202-220C-8B4D-534C8B665AA4}"/>
              </a:ext>
            </a:extLst>
          </p:cNvPr>
          <p:cNvSpPr>
            <a:spLocks noGrp="1"/>
          </p:cNvSpPr>
          <p:nvPr>
            <p:ph type="body" sz="quarter" idx="36" hasCustomPrompt="1"/>
          </p:nvPr>
        </p:nvSpPr>
        <p:spPr>
          <a:xfrm>
            <a:off x="8813259" y="2701242"/>
            <a:ext cx="2825496" cy="969264"/>
          </a:xfrm>
        </p:spPr>
        <p:txBody>
          <a:bodyPr/>
          <a:lstStyle>
            <a:lvl1pPr marL="0" indent="0">
              <a:spcBef>
                <a:spcPts val="0"/>
              </a:spcBef>
              <a:buNone/>
              <a:defRPr sz="1200" b="0"/>
            </a:lvl1pPr>
          </a:lstStyle>
          <a:p>
            <a:pPr lvl="0"/>
            <a:r>
              <a:rPr lang="en-US"/>
              <a:t>Click to edit article text</a:t>
            </a:r>
          </a:p>
        </p:txBody>
      </p:sp>
      <p:sp>
        <p:nvSpPr>
          <p:cNvPr id="28" name="Picture Placeholder 5">
            <a:extLst>
              <a:ext uri="{FF2B5EF4-FFF2-40B4-BE49-F238E27FC236}">
                <a16:creationId xmlns:a16="http://schemas.microsoft.com/office/drawing/2014/main" id="{95EF2FF6-7301-1B36-BE37-9EE6792D235E}"/>
              </a:ext>
            </a:extLst>
          </p:cNvPr>
          <p:cNvSpPr>
            <a:spLocks noGrp="1"/>
          </p:cNvSpPr>
          <p:nvPr>
            <p:ph type="pic" sz="quarter" idx="37"/>
          </p:nvPr>
        </p:nvSpPr>
        <p:spPr>
          <a:xfrm>
            <a:off x="839788" y="4184217"/>
            <a:ext cx="2359152" cy="1600200"/>
          </a:xfrm>
          <a:solidFill>
            <a:schemeClr val="bg1">
              <a:lumMod val="85000"/>
            </a:schemeClr>
          </a:solidFill>
        </p:spPr>
        <p:txBody>
          <a:bodyPr rtlCol="0" anchor="ctr">
            <a:normAutofit/>
          </a:bodyPr>
          <a:lstStyle>
            <a:lvl1pPr marL="0" indent="0" algn="ctr">
              <a:buNone/>
              <a:defRPr/>
            </a:lvl1pPr>
          </a:lstStyle>
          <a:p>
            <a:pPr lvl="0"/>
            <a:r>
              <a:rPr lang="en-US" noProof="0"/>
              <a:t>Click icon to add picture</a:t>
            </a:r>
          </a:p>
        </p:txBody>
      </p:sp>
      <p:sp>
        <p:nvSpPr>
          <p:cNvPr id="29" name="Text Placeholder 10">
            <a:extLst>
              <a:ext uri="{FF2B5EF4-FFF2-40B4-BE49-F238E27FC236}">
                <a16:creationId xmlns:a16="http://schemas.microsoft.com/office/drawing/2014/main" id="{4DA48EAF-C181-F46C-43FC-CC876C692DFA}"/>
              </a:ext>
            </a:extLst>
          </p:cNvPr>
          <p:cNvSpPr>
            <a:spLocks noGrp="1"/>
          </p:cNvSpPr>
          <p:nvPr>
            <p:ph type="body" sz="quarter" idx="38" hasCustomPrompt="1"/>
          </p:nvPr>
        </p:nvSpPr>
        <p:spPr>
          <a:xfrm>
            <a:off x="751717" y="4015820"/>
            <a:ext cx="5561012" cy="227013"/>
          </a:xfrm>
        </p:spPr>
        <p:txBody>
          <a:bodyPr anchor="b"/>
          <a:lstStyle>
            <a:lvl1pPr marL="0" indent="0">
              <a:buNone/>
              <a:defRPr sz="3500" b="1">
                <a:solidFill>
                  <a:schemeClr val="accent1"/>
                </a:solidFill>
              </a:defRPr>
            </a:lvl1pPr>
          </a:lstStyle>
          <a:p>
            <a:pPr lvl="0"/>
            <a:r>
              <a:rPr lang="en-US"/>
              <a:t>_____________________</a:t>
            </a:r>
          </a:p>
        </p:txBody>
      </p:sp>
      <p:sp>
        <p:nvSpPr>
          <p:cNvPr id="30" name="Text Placeholder 12">
            <a:extLst>
              <a:ext uri="{FF2B5EF4-FFF2-40B4-BE49-F238E27FC236}">
                <a16:creationId xmlns:a16="http://schemas.microsoft.com/office/drawing/2014/main" id="{CDACF621-7015-FDAF-8AC3-2A8EE6146575}"/>
              </a:ext>
            </a:extLst>
          </p:cNvPr>
          <p:cNvSpPr>
            <a:spLocks noGrp="1"/>
          </p:cNvSpPr>
          <p:nvPr>
            <p:ph type="body" sz="quarter" idx="39" hasCustomPrompt="1"/>
          </p:nvPr>
        </p:nvSpPr>
        <p:spPr>
          <a:xfrm>
            <a:off x="3202168" y="4174329"/>
            <a:ext cx="2825496" cy="530352"/>
          </a:xfrm>
        </p:spPr>
        <p:txBody>
          <a:bodyPr/>
          <a:lstStyle>
            <a:lvl1pPr marL="0" indent="0">
              <a:spcBef>
                <a:spcPts val="0"/>
              </a:spcBef>
              <a:buNone/>
              <a:defRPr sz="1600" b="1"/>
            </a:lvl1pPr>
          </a:lstStyle>
          <a:p>
            <a:pPr lvl="0"/>
            <a:r>
              <a:rPr lang="en-US"/>
              <a:t>Click to edit article title</a:t>
            </a:r>
          </a:p>
        </p:txBody>
      </p:sp>
      <p:sp>
        <p:nvSpPr>
          <p:cNvPr id="31" name="Text Placeholder 12">
            <a:extLst>
              <a:ext uri="{FF2B5EF4-FFF2-40B4-BE49-F238E27FC236}">
                <a16:creationId xmlns:a16="http://schemas.microsoft.com/office/drawing/2014/main" id="{79EA9B77-254F-4C54-9232-C8AE4557C59E}"/>
              </a:ext>
            </a:extLst>
          </p:cNvPr>
          <p:cNvSpPr>
            <a:spLocks noGrp="1"/>
          </p:cNvSpPr>
          <p:nvPr>
            <p:ph type="body" sz="quarter" idx="40" hasCustomPrompt="1"/>
          </p:nvPr>
        </p:nvSpPr>
        <p:spPr>
          <a:xfrm>
            <a:off x="3202168" y="4810596"/>
            <a:ext cx="2825496" cy="969264"/>
          </a:xfrm>
        </p:spPr>
        <p:txBody>
          <a:bodyPr/>
          <a:lstStyle>
            <a:lvl1pPr marL="0" indent="0">
              <a:spcBef>
                <a:spcPts val="0"/>
              </a:spcBef>
              <a:buNone/>
              <a:defRPr sz="1200" b="0"/>
            </a:lvl1pPr>
          </a:lstStyle>
          <a:p>
            <a:pPr lvl="0"/>
            <a:r>
              <a:rPr lang="en-US"/>
              <a:t>Click to edit article text</a:t>
            </a:r>
          </a:p>
        </p:txBody>
      </p:sp>
      <p:sp>
        <p:nvSpPr>
          <p:cNvPr id="32" name="Picture Placeholder 5">
            <a:extLst>
              <a:ext uri="{FF2B5EF4-FFF2-40B4-BE49-F238E27FC236}">
                <a16:creationId xmlns:a16="http://schemas.microsoft.com/office/drawing/2014/main" id="{2ED3B9A0-E8DC-F874-29B0-E660B332F0FB}"/>
              </a:ext>
            </a:extLst>
          </p:cNvPr>
          <p:cNvSpPr>
            <a:spLocks noGrp="1"/>
          </p:cNvSpPr>
          <p:nvPr>
            <p:ph type="pic" sz="quarter" idx="41"/>
          </p:nvPr>
        </p:nvSpPr>
        <p:spPr>
          <a:xfrm>
            <a:off x="6450879" y="4184217"/>
            <a:ext cx="2359152" cy="1600200"/>
          </a:xfrm>
          <a:solidFill>
            <a:schemeClr val="bg1">
              <a:lumMod val="85000"/>
            </a:schemeClr>
          </a:solidFill>
        </p:spPr>
        <p:txBody>
          <a:bodyPr rtlCol="0" anchor="ctr">
            <a:normAutofit/>
          </a:bodyPr>
          <a:lstStyle>
            <a:lvl1pPr marL="0" indent="0" algn="ctr">
              <a:buNone/>
              <a:defRPr/>
            </a:lvl1pPr>
          </a:lstStyle>
          <a:p>
            <a:pPr lvl="0"/>
            <a:r>
              <a:rPr lang="en-US" noProof="0"/>
              <a:t>Click icon to add picture</a:t>
            </a:r>
          </a:p>
        </p:txBody>
      </p:sp>
      <p:sp>
        <p:nvSpPr>
          <p:cNvPr id="33" name="Text Placeholder 10">
            <a:extLst>
              <a:ext uri="{FF2B5EF4-FFF2-40B4-BE49-F238E27FC236}">
                <a16:creationId xmlns:a16="http://schemas.microsoft.com/office/drawing/2014/main" id="{EA0D6C9B-41FA-710A-20D3-EEDE62ABC7D4}"/>
              </a:ext>
            </a:extLst>
          </p:cNvPr>
          <p:cNvSpPr>
            <a:spLocks noGrp="1"/>
          </p:cNvSpPr>
          <p:nvPr>
            <p:ph type="body" sz="quarter" idx="42" hasCustomPrompt="1"/>
          </p:nvPr>
        </p:nvSpPr>
        <p:spPr>
          <a:xfrm>
            <a:off x="6362808" y="4015820"/>
            <a:ext cx="5561012" cy="227013"/>
          </a:xfrm>
        </p:spPr>
        <p:txBody>
          <a:bodyPr anchor="b"/>
          <a:lstStyle>
            <a:lvl1pPr marL="0" indent="0">
              <a:buNone/>
              <a:defRPr sz="3500" b="1">
                <a:solidFill>
                  <a:schemeClr val="accent1"/>
                </a:solidFill>
              </a:defRPr>
            </a:lvl1pPr>
          </a:lstStyle>
          <a:p>
            <a:pPr lvl="0"/>
            <a:r>
              <a:rPr lang="en-US"/>
              <a:t>_____________________</a:t>
            </a:r>
          </a:p>
        </p:txBody>
      </p:sp>
      <p:sp>
        <p:nvSpPr>
          <p:cNvPr id="34" name="Text Placeholder 12">
            <a:extLst>
              <a:ext uri="{FF2B5EF4-FFF2-40B4-BE49-F238E27FC236}">
                <a16:creationId xmlns:a16="http://schemas.microsoft.com/office/drawing/2014/main" id="{B7A82CD2-4722-E91E-BB68-CDEC21E456DC}"/>
              </a:ext>
            </a:extLst>
          </p:cNvPr>
          <p:cNvSpPr>
            <a:spLocks noGrp="1"/>
          </p:cNvSpPr>
          <p:nvPr>
            <p:ph type="body" sz="quarter" idx="43" hasCustomPrompt="1"/>
          </p:nvPr>
        </p:nvSpPr>
        <p:spPr>
          <a:xfrm>
            <a:off x="8813259" y="4174329"/>
            <a:ext cx="2825496" cy="530352"/>
          </a:xfrm>
        </p:spPr>
        <p:txBody>
          <a:bodyPr/>
          <a:lstStyle>
            <a:lvl1pPr marL="0" indent="0">
              <a:spcBef>
                <a:spcPts val="0"/>
              </a:spcBef>
              <a:buNone/>
              <a:defRPr sz="1600" b="1"/>
            </a:lvl1pPr>
          </a:lstStyle>
          <a:p>
            <a:pPr lvl="0"/>
            <a:r>
              <a:rPr lang="en-US"/>
              <a:t>Click to edit article title</a:t>
            </a:r>
          </a:p>
        </p:txBody>
      </p:sp>
      <p:sp>
        <p:nvSpPr>
          <p:cNvPr id="38" name="Text Placeholder 12">
            <a:extLst>
              <a:ext uri="{FF2B5EF4-FFF2-40B4-BE49-F238E27FC236}">
                <a16:creationId xmlns:a16="http://schemas.microsoft.com/office/drawing/2014/main" id="{E60567CF-F659-2A46-8769-AFC334125E4A}"/>
              </a:ext>
            </a:extLst>
          </p:cNvPr>
          <p:cNvSpPr>
            <a:spLocks noGrp="1"/>
          </p:cNvSpPr>
          <p:nvPr>
            <p:ph type="body" sz="quarter" idx="44" hasCustomPrompt="1"/>
          </p:nvPr>
        </p:nvSpPr>
        <p:spPr>
          <a:xfrm>
            <a:off x="8813259" y="4810596"/>
            <a:ext cx="2825496" cy="969264"/>
          </a:xfrm>
        </p:spPr>
        <p:txBody>
          <a:bodyPr/>
          <a:lstStyle>
            <a:lvl1pPr marL="0" indent="0">
              <a:spcBef>
                <a:spcPts val="0"/>
              </a:spcBef>
              <a:buNone/>
              <a:defRPr sz="1200" b="0"/>
            </a:lvl1pPr>
          </a:lstStyle>
          <a:p>
            <a:pPr lvl="0"/>
            <a:r>
              <a:rPr lang="en-US"/>
              <a:t>Click to edit article text</a:t>
            </a:r>
          </a:p>
        </p:txBody>
      </p:sp>
    </p:spTree>
    <p:extLst>
      <p:ext uri="{BB962C8B-B14F-4D97-AF65-F5344CB8AC3E}">
        <p14:creationId xmlns:p14="http://schemas.microsoft.com/office/powerpoint/2010/main" val="28178288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058" userDrawn="1">
          <p15:clr>
            <a:srgbClr val="FBAE40"/>
          </p15:clr>
        </p15:guide>
        <p15:guide id="4" orient="horz" pos="2599" userDrawn="1">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PullQuote_Maroon">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9B924B89-C907-516B-108C-3C33EBD22497}"/>
              </a:ext>
            </a:extLst>
          </p:cNvPr>
          <p:cNvSpPr/>
          <p:nvPr userDrawn="1"/>
        </p:nvSpPr>
        <p:spPr>
          <a:xfrm>
            <a:off x="1" y="0"/>
            <a:ext cx="11407775" cy="6338888"/>
          </a:xfrm>
          <a:custGeom>
            <a:avLst/>
            <a:gdLst>
              <a:gd name="connsiteX0" fmla="*/ 0 w 11407978"/>
              <a:gd name="connsiteY0" fmla="*/ 0 h 6338454"/>
              <a:gd name="connsiteX1" fmla="*/ 11407978 w 11407978"/>
              <a:gd name="connsiteY1" fmla="*/ 0 h 6338454"/>
              <a:gd name="connsiteX2" fmla="*/ 11386363 w 11407978"/>
              <a:gd name="connsiteY2" fmla="*/ 284258 h 6338454"/>
              <a:gd name="connsiteX3" fmla="*/ 4677480 w 11407978"/>
              <a:gd name="connsiteY3" fmla="*/ 6338454 h 6338454"/>
              <a:gd name="connsiteX4" fmla="*/ 143169 w 11407978"/>
              <a:gd name="connsiteY4" fmla="*/ 4586563 h 6338454"/>
              <a:gd name="connsiteX5" fmla="*/ 0 w 11407978"/>
              <a:gd name="connsiteY5" fmla="*/ 4450472 h 6338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07978" h="6338454">
                <a:moveTo>
                  <a:pt x="0" y="0"/>
                </a:moveTo>
                <a:lnTo>
                  <a:pt x="11407978" y="0"/>
                </a:lnTo>
                <a:lnTo>
                  <a:pt x="11386363" y="284258"/>
                </a:lnTo>
                <a:cubicBezTo>
                  <a:pt x="11041018" y="3684810"/>
                  <a:pt x="8169146" y="6338454"/>
                  <a:pt x="4677480" y="6338454"/>
                </a:cubicBezTo>
                <a:cubicBezTo>
                  <a:pt x="2931648" y="6338454"/>
                  <a:pt x="1340763" y="5675043"/>
                  <a:pt x="143169" y="4586563"/>
                </a:cubicBezTo>
                <a:lnTo>
                  <a:pt x="0" y="4450472"/>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sz="2040"/>
          </a:p>
        </p:txBody>
      </p:sp>
      <p:pic>
        <p:nvPicPr>
          <p:cNvPr id="4" name="object 7">
            <a:extLst>
              <a:ext uri="{FF2B5EF4-FFF2-40B4-BE49-F238E27FC236}">
                <a16:creationId xmlns:a16="http://schemas.microsoft.com/office/drawing/2014/main" id="{32876AB1-6922-A25B-FEA3-CCED5ED59CE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7638"/>
            <a:ext cx="64293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931863" y="519547"/>
            <a:ext cx="8710902" cy="3842247"/>
          </a:xfrm>
        </p:spPr>
        <p:txBody>
          <a:bodyPr/>
          <a:lstStyle>
            <a:lvl1pPr>
              <a:defRPr sz="3400" b="0" i="0">
                <a:solidFill>
                  <a:schemeClr val="bg1"/>
                </a:solidFill>
                <a:latin typeface="Arial" panose="020B0604020202020204" pitchFamily="34" charset="0"/>
                <a:cs typeface="Arial" panose="020B0604020202020204" pitchFamily="34" charset="0"/>
              </a:defRPr>
            </a:lvl1pPr>
          </a:lstStyle>
          <a:p>
            <a:r>
              <a:rPr lang="en-US"/>
              <a:t>Click to edit quote text</a:t>
            </a:r>
          </a:p>
        </p:txBody>
      </p:sp>
      <p:sp>
        <p:nvSpPr>
          <p:cNvPr id="6" name="Text Placeholder 5">
            <a:extLst>
              <a:ext uri="{FF2B5EF4-FFF2-40B4-BE49-F238E27FC236}">
                <a16:creationId xmlns:a16="http://schemas.microsoft.com/office/drawing/2014/main" id="{CE3DC4A1-8DC7-2BC8-F07E-C823550D8574}"/>
              </a:ext>
            </a:extLst>
          </p:cNvPr>
          <p:cNvSpPr>
            <a:spLocks noGrp="1"/>
          </p:cNvSpPr>
          <p:nvPr>
            <p:ph type="body" sz="quarter" idx="10" hasCustomPrompt="1"/>
          </p:nvPr>
        </p:nvSpPr>
        <p:spPr>
          <a:xfrm>
            <a:off x="931863" y="4582949"/>
            <a:ext cx="7886700" cy="377825"/>
          </a:xfrm>
        </p:spPr>
        <p:txBody>
          <a:bodyPr/>
          <a:lstStyle>
            <a:lvl1pPr marL="0" indent="0">
              <a:buNone/>
              <a:defRPr b="0" i="0">
                <a:solidFill>
                  <a:schemeClr val="bg1"/>
                </a:solidFill>
                <a:latin typeface="Arial" panose="020B0604020202020204" pitchFamily="34" charset="0"/>
                <a:cs typeface="Arial" panose="020B0604020202020204" pitchFamily="34" charset="0"/>
              </a:defRPr>
            </a:lvl1pPr>
            <a:lvl2pPr marL="457182" indent="0">
              <a:buNone/>
              <a:defRPr b="1" i="0">
                <a:solidFill>
                  <a:schemeClr val="bg1"/>
                </a:solidFill>
                <a:latin typeface="Arial" panose="020B0604020202020204" pitchFamily="34" charset="0"/>
                <a:cs typeface="Arial" panose="020B0604020202020204" pitchFamily="34" charset="0"/>
              </a:defRPr>
            </a:lvl2pPr>
            <a:lvl3pPr marL="914363" indent="0">
              <a:buNone/>
              <a:defRPr b="1" i="0">
                <a:solidFill>
                  <a:schemeClr val="bg1"/>
                </a:solidFill>
                <a:latin typeface="Arial" panose="020B0604020202020204" pitchFamily="34" charset="0"/>
                <a:cs typeface="Arial" panose="020B0604020202020204" pitchFamily="34" charset="0"/>
              </a:defRPr>
            </a:lvl3pPr>
            <a:lvl4pPr marL="1371545" indent="0">
              <a:buNone/>
              <a:defRPr b="1" i="0">
                <a:solidFill>
                  <a:schemeClr val="bg1"/>
                </a:solidFill>
                <a:latin typeface="Arial" panose="020B0604020202020204" pitchFamily="34" charset="0"/>
                <a:cs typeface="Arial" panose="020B0604020202020204" pitchFamily="34" charset="0"/>
              </a:defRPr>
            </a:lvl4pPr>
            <a:lvl5pPr marL="1828727" indent="0">
              <a:buNone/>
              <a:defRPr b="1" i="0">
                <a:solidFill>
                  <a:schemeClr val="bg1"/>
                </a:solidFill>
                <a:latin typeface="Arial" panose="020B0604020202020204" pitchFamily="34" charset="0"/>
                <a:cs typeface="Arial" panose="020B0604020202020204" pitchFamily="34" charset="0"/>
              </a:defRPr>
            </a:lvl5pPr>
          </a:lstStyle>
          <a:p>
            <a:pPr lvl="0"/>
            <a:r>
              <a:rPr lang="en-US"/>
              <a:t>Click to add attribution</a:t>
            </a:r>
          </a:p>
        </p:txBody>
      </p:sp>
    </p:spTree>
    <p:extLst>
      <p:ext uri="{BB962C8B-B14F-4D97-AF65-F5344CB8AC3E}">
        <p14:creationId xmlns:p14="http://schemas.microsoft.com/office/powerpoint/2010/main" val="38293781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PullQuote_DkBlu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7A174D1-59EF-062A-37FE-30584F2538A0}"/>
              </a:ext>
            </a:extLst>
          </p:cNvPr>
          <p:cNvSpPr/>
          <p:nvPr userDrawn="1"/>
        </p:nvSpPr>
        <p:spPr>
          <a:xfrm>
            <a:off x="1" y="0"/>
            <a:ext cx="11407775" cy="6338888"/>
          </a:xfrm>
          <a:custGeom>
            <a:avLst/>
            <a:gdLst>
              <a:gd name="connsiteX0" fmla="*/ 0 w 11407978"/>
              <a:gd name="connsiteY0" fmla="*/ 0 h 6338454"/>
              <a:gd name="connsiteX1" fmla="*/ 11407978 w 11407978"/>
              <a:gd name="connsiteY1" fmla="*/ 0 h 6338454"/>
              <a:gd name="connsiteX2" fmla="*/ 11386363 w 11407978"/>
              <a:gd name="connsiteY2" fmla="*/ 284258 h 6338454"/>
              <a:gd name="connsiteX3" fmla="*/ 4677480 w 11407978"/>
              <a:gd name="connsiteY3" fmla="*/ 6338454 h 6338454"/>
              <a:gd name="connsiteX4" fmla="*/ 143169 w 11407978"/>
              <a:gd name="connsiteY4" fmla="*/ 4586563 h 6338454"/>
              <a:gd name="connsiteX5" fmla="*/ 0 w 11407978"/>
              <a:gd name="connsiteY5" fmla="*/ 4450472 h 6338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07978" h="6338454">
                <a:moveTo>
                  <a:pt x="0" y="0"/>
                </a:moveTo>
                <a:lnTo>
                  <a:pt x="11407978" y="0"/>
                </a:lnTo>
                <a:lnTo>
                  <a:pt x="11386363" y="284258"/>
                </a:lnTo>
                <a:cubicBezTo>
                  <a:pt x="11041018" y="3684810"/>
                  <a:pt x="8169146" y="6338454"/>
                  <a:pt x="4677480" y="6338454"/>
                </a:cubicBezTo>
                <a:cubicBezTo>
                  <a:pt x="2931648" y="6338454"/>
                  <a:pt x="1340763" y="5675043"/>
                  <a:pt x="143169" y="4586563"/>
                </a:cubicBezTo>
                <a:lnTo>
                  <a:pt x="0" y="4450472"/>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sz="2040"/>
          </a:p>
        </p:txBody>
      </p:sp>
      <p:pic>
        <p:nvPicPr>
          <p:cNvPr id="4" name="object 7">
            <a:extLst>
              <a:ext uri="{FF2B5EF4-FFF2-40B4-BE49-F238E27FC236}">
                <a16:creationId xmlns:a16="http://schemas.microsoft.com/office/drawing/2014/main" id="{FA0C1860-ED47-396B-E457-30CB0811080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7638"/>
            <a:ext cx="64293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931863" y="519547"/>
            <a:ext cx="8710902" cy="3831737"/>
          </a:xfrm>
        </p:spPr>
        <p:txBody>
          <a:bodyPr/>
          <a:lstStyle>
            <a:lvl1pPr>
              <a:defRPr sz="3400" b="0" i="0">
                <a:solidFill>
                  <a:schemeClr val="bg1"/>
                </a:solidFill>
                <a:latin typeface="Arial" panose="020B0604020202020204" pitchFamily="34" charset="0"/>
                <a:cs typeface="Arial" panose="020B0604020202020204" pitchFamily="34" charset="0"/>
              </a:defRPr>
            </a:lvl1pPr>
          </a:lstStyle>
          <a:p>
            <a:r>
              <a:rPr lang="en-US"/>
              <a:t>Click to edit quote text</a:t>
            </a:r>
          </a:p>
        </p:txBody>
      </p:sp>
      <p:sp>
        <p:nvSpPr>
          <p:cNvPr id="5" name="Text Placeholder 5">
            <a:extLst>
              <a:ext uri="{FF2B5EF4-FFF2-40B4-BE49-F238E27FC236}">
                <a16:creationId xmlns:a16="http://schemas.microsoft.com/office/drawing/2014/main" id="{B2815B02-7A0C-EA88-FB05-594431538837}"/>
              </a:ext>
            </a:extLst>
          </p:cNvPr>
          <p:cNvSpPr>
            <a:spLocks noGrp="1"/>
          </p:cNvSpPr>
          <p:nvPr>
            <p:ph type="body" sz="quarter" idx="10" hasCustomPrompt="1"/>
          </p:nvPr>
        </p:nvSpPr>
        <p:spPr>
          <a:xfrm>
            <a:off x="931863" y="4582949"/>
            <a:ext cx="7886700" cy="377825"/>
          </a:xfrm>
        </p:spPr>
        <p:txBody>
          <a:bodyPr/>
          <a:lstStyle>
            <a:lvl1pPr marL="0" indent="0">
              <a:buNone/>
              <a:defRPr b="0" i="0">
                <a:solidFill>
                  <a:schemeClr val="bg1"/>
                </a:solidFill>
                <a:latin typeface="Arial" panose="020B0604020202020204" pitchFamily="34" charset="0"/>
                <a:cs typeface="Arial" panose="020B0604020202020204" pitchFamily="34" charset="0"/>
              </a:defRPr>
            </a:lvl1pPr>
            <a:lvl2pPr marL="457182" indent="0">
              <a:buNone/>
              <a:defRPr b="1" i="0">
                <a:solidFill>
                  <a:schemeClr val="bg1"/>
                </a:solidFill>
                <a:latin typeface="Arial" panose="020B0604020202020204" pitchFamily="34" charset="0"/>
                <a:cs typeface="Arial" panose="020B0604020202020204" pitchFamily="34" charset="0"/>
              </a:defRPr>
            </a:lvl2pPr>
            <a:lvl3pPr marL="914363" indent="0">
              <a:buNone/>
              <a:defRPr b="1" i="0">
                <a:solidFill>
                  <a:schemeClr val="bg1"/>
                </a:solidFill>
                <a:latin typeface="Arial" panose="020B0604020202020204" pitchFamily="34" charset="0"/>
                <a:cs typeface="Arial" panose="020B0604020202020204" pitchFamily="34" charset="0"/>
              </a:defRPr>
            </a:lvl3pPr>
            <a:lvl4pPr marL="1371545" indent="0">
              <a:buNone/>
              <a:defRPr b="1" i="0">
                <a:solidFill>
                  <a:schemeClr val="bg1"/>
                </a:solidFill>
                <a:latin typeface="Arial" panose="020B0604020202020204" pitchFamily="34" charset="0"/>
                <a:cs typeface="Arial" panose="020B0604020202020204" pitchFamily="34" charset="0"/>
              </a:defRPr>
            </a:lvl4pPr>
            <a:lvl5pPr marL="1828727" indent="0">
              <a:buNone/>
              <a:defRPr b="1" i="0">
                <a:solidFill>
                  <a:schemeClr val="bg1"/>
                </a:solidFill>
                <a:latin typeface="Arial" panose="020B0604020202020204" pitchFamily="34" charset="0"/>
                <a:cs typeface="Arial" panose="020B0604020202020204" pitchFamily="34" charset="0"/>
              </a:defRPr>
            </a:lvl5pPr>
          </a:lstStyle>
          <a:p>
            <a:pPr lvl="0"/>
            <a:r>
              <a:rPr lang="en-US"/>
              <a:t>Click to add attribution</a:t>
            </a:r>
          </a:p>
        </p:txBody>
      </p:sp>
    </p:spTree>
    <p:extLst>
      <p:ext uri="{BB962C8B-B14F-4D97-AF65-F5344CB8AC3E}">
        <p14:creationId xmlns:p14="http://schemas.microsoft.com/office/powerpoint/2010/main" val="12342506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meline_Maroon">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700A0A14-0522-6C99-C076-1C9A8BB77329}"/>
              </a:ext>
            </a:extLst>
          </p:cNvPr>
          <p:cNvSpPr/>
          <p:nvPr userDrawn="1"/>
        </p:nvSpPr>
        <p:spPr>
          <a:xfrm>
            <a:off x="0" y="0"/>
            <a:ext cx="12187238" cy="1430338"/>
          </a:xfrm>
          <a:custGeom>
            <a:avLst/>
            <a:gdLst/>
            <a:ahLst/>
            <a:cxnLst/>
            <a:rect l="l" t="t" r="r" b="b"/>
            <a:pathLst>
              <a:path w="9144000" h="1073150">
                <a:moveTo>
                  <a:pt x="9144000" y="0"/>
                </a:moveTo>
                <a:lnTo>
                  <a:pt x="0" y="0"/>
                </a:lnTo>
                <a:lnTo>
                  <a:pt x="0" y="1072896"/>
                </a:lnTo>
                <a:lnTo>
                  <a:pt x="9144000" y="1072896"/>
                </a:lnTo>
                <a:lnTo>
                  <a:pt x="9144000" y="0"/>
                </a:lnTo>
                <a:close/>
              </a:path>
            </a:pathLst>
          </a:custGeom>
          <a:solidFill>
            <a:srgbClr val="821C1D"/>
          </a:solidFill>
        </p:spPr>
        <p:txBody>
          <a:bodyPr lIns="0" tIns="0" rIns="0" bIns="0"/>
          <a:lstStyle/>
          <a:p>
            <a:pPr defTabSz="914242" eaLnBrk="1" fontAlgn="auto" hangingPunct="1">
              <a:spcBef>
                <a:spcPts val="0"/>
              </a:spcBef>
              <a:spcAft>
                <a:spcPts val="0"/>
              </a:spcAft>
              <a:defRPr/>
            </a:pPr>
            <a:endParaRPr sz="1799">
              <a:latin typeface="+mn-lt"/>
            </a:endParaRPr>
          </a:p>
        </p:txBody>
      </p:sp>
      <p:pic>
        <p:nvPicPr>
          <p:cNvPr id="4" name="object 7">
            <a:extLst>
              <a:ext uri="{FF2B5EF4-FFF2-40B4-BE49-F238E27FC236}">
                <a16:creationId xmlns:a16="http://schemas.microsoft.com/office/drawing/2014/main" id="{EBA7260C-2BED-52AE-7A3B-AF845447F6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7638"/>
            <a:ext cx="64293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ject 2">
            <a:extLst>
              <a:ext uri="{FF2B5EF4-FFF2-40B4-BE49-F238E27FC236}">
                <a16:creationId xmlns:a16="http://schemas.microsoft.com/office/drawing/2014/main" id="{951FC2F6-D0AF-75FD-4C1D-38B3B3FB6CEF}"/>
              </a:ext>
            </a:extLst>
          </p:cNvPr>
          <p:cNvSpPr/>
          <p:nvPr userDrawn="1"/>
        </p:nvSpPr>
        <p:spPr>
          <a:xfrm>
            <a:off x="0" y="6373813"/>
            <a:ext cx="12187238" cy="484187"/>
          </a:xfrm>
          <a:custGeom>
            <a:avLst/>
            <a:gdLst/>
            <a:ahLst/>
            <a:cxnLst/>
            <a:rect l="l" t="t" r="r" b="b"/>
            <a:pathLst>
              <a:path w="9144000" h="1073150">
                <a:moveTo>
                  <a:pt x="9144000" y="0"/>
                </a:moveTo>
                <a:lnTo>
                  <a:pt x="0" y="0"/>
                </a:lnTo>
                <a:lnTo>
                  <a:pt x="0" y="1072896"/>
                </a:lnTo>
                <a:lnTo>
                  <a:pt x="9144000" y="1072896"/>
                </a:lnTo>
                <a:lnTo>
                  <a:pt x="9144000" y="0"/>
                </a:lnTo>
                <a:close/>
              </a:path>
            </a:pathLst>
          </a:custGeom>
          <a:solidFill>
            <a:srgbClr val="821C1D"/>
          </a:solidFill>
        </p:spPr>
        <p:txBody>
          <a:bodyPr lIns="0" tIns="0" rIns="0" bIns="0"/>
          <a:lstStyle/>
          <a:p>
            <a:pPr defTabSz="914242" eaLnBrk="1" fontAlgn="auto" hangingPunct="1">
              <a:spcBef>
                <a:spcPts val="0"/>
              </a:spcBef>
              <a:spcAft>
                <a:spcPts val="0"/>
              </a:spcAft>
              <a:defRPr/>
            </a:pPr>
            <a:endParaRPr sz="1799">
              <a:latin typeface="+mn-lt"/>
            </a:endParaRPr>
          </a:p>
        </p:txBody>
      </p:sp>
      <p:cxnSp>
        <p:nvCxnSpPr>
          <p:cNvPr id="6" name="Straight Arrow Connector 5">
            <a:extLst>
              <a:ext uri="{FF2B5EF4-FFF2-40B4-BE49-F238E27FC236}">
                <a16:creationId xmlns:a16="http://schemas.microsoft.com/office/drawing/2014/main" id="{E8AED3D7-6D54-8071-9FB9-6C14C2087B05}"/>
              </a:ext>
            </a:extLst>
          </p:cNvPr>
          <p:cNvCxnSpPr/>
          <p:nvPr userDrawn="1"/>
        </p:nvCxnSpPr>
        <p:spPr>
          <a:xfrm>
            <a:off x="42964" y="3910440"/>
            <a:ext cx="12187238" cy="0"/>
          </a:xfrm>
          <a:prstGeom prst="straightConnector1">
            <a:avLst/>
          </a:prstGeom>
          <a:ln w="203200">
            <a:tailEnd type="triangle"/>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839788" y="484633"/>
            <a:ext cx="10515600" cy="942563"/>
          </a:xfrm>
        </p:spPr>
        <p:txBody>
          <a:bodyPr>
            <a:normAutofit/>
          </a:bodyPr>
          <a:lstStyle>
            <a:lvl1pPr>
              <a:defRPr sz="3200">
                <a:solidFill>
                  <a:schemeClr val="bg1"/>
                </a:solidFill>
              </a:defRPr>
            </a:lvl1pPr>
          </a:lstStyle>
          <a:p>
            <a:r>
              <a:rPr lang="en-US"/>
              <a:t>Click to edit title</a:t>
            </a:r>
          </a:p>
        </p:txBody>
      </p:sp>
      <p:sp>
        <p:nvSpPr>
          <p:cNvPr id="44" name="Vertical Text Placeholder 43">
            <a:extLst>
              <a:ext uri="{FF2B5EF4-FFF2-40B4-BE49-F238E27FC236}">
                <a16:creationId xmlns:a16="http://schemas.microsoft.com/office/drawing/2014/main" id="{83B6EFAF-3242-9F73-F24D-6C8EBEF08A48}"/>
              </a:ext>
            </a:extLst>
          </p:cNvPr>
          <p:cNvSpPr>
            <a:spLocks noGrp="1"/>
          </p:cNvSpPr>
          <p:nvPr>
            <p:ph type="body" orient="vert" sz="quarter" idx="23" hasCustomPrompt="1"/>
          </p:nvPr>
        </p:nvSpPr>
        <p:spPr>
          <a:xfrm>
            <a:off x="752474" y="1401811"/>
            <a:ext cx="168275" cy="2481247"/>
          </a:xfrm>
        </p:spPr>
        <p:txBody>
          <a:bodyPr vert="eaVert" anchor="b"/>
          <a:lstStyle>
            <a:lvl1pPr marL="0" indent="0">
              <a:buNone/>
              <a:defRPr sz="1200" b="0" i="0">
                <a:latin typeface="Arial" panose="020B0604020202020204" pitchFamily="34" charset="0"/>
                <a:cs typeface="Arial" panose="020B0604020202020204" pitchFamily="34" charset="0"/>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a:t>
            </a:r>
          </a:p>
        </p:txBody>
      </p:sp>
      <p:sp>
        <p:nvSpPr>
          <p:cNvPr id="48" name="Vertical Text Placeholder 47">
            <a:extLst>
              <a:ext uri="{FF2B5EF4-FFF2-40B4-BE49-F238E27FC236}">
                <a16:creationId xmlns:a16="http://schemas.microsoft.com/office/drawing/2014/main" id="{F653AF03-CCF4-87ED-FD48-226F317FF805}"/>
              </a:ext>
            </a:extLst>
          </p:cNvPr>
          <p:cNvSpPr>
            <a:spLocks noGrp="1"/>
          </p:cNvSpPr>
          <p:nvPr>
            <p:ph type="body" orient="vert" sz="quarter" idx="24" hasCustomPrompt="1"/>
          </p:nvPr>
        </p:nvSpPr>
        <p:spPr>
          <a:xfrm>
            <a:off x="694187" y="1585430"/>
            <a:ext cx="280537" cy="411242"/>
          </a:xfrm>
        </p:spPr>
        <p:txBody>
          <a:bodyPr vert="eaVert" anchor="ctr"/>
          <a:lstStyle>
            <a:lvl1pPr algn="ctr">
              <a:defRPr>
                <a:solidFill>
                  <a:schemeClr val="bg1"/>
                </a:solidFill>
              </a:defRPr>
            </a:lvl1pPr>
          </a:lstStyle>
          <a:p>
            <a:pPr lvl="0"/>
            <a:r>
              <a:rPr lang="en-US"/>
              <a:t>_</a:t>
            </a:r>
          </a:p>
        </p:txBody>
      </p:sp>
      <p:sp>
        <p:nvSpPr>
          <p:cNvPr id="49" name="Vertical Text Placeholder 43">
            <a:extLst>
              <a:ext uri="{FF2B5EF4-FFF2-40B4-BE49-F238E27FC236}">
                <a16:creationId xmlns:a16="http://schemas.microsoft.com/office/drawing/2014/main" id="{5276F902-4082-C992-72EB-53FACA32A262}"/>
              </a:ext>
            </a:extLst>
          </p:cNvPr>
          <p:cNvSpPr>
            <a:spLocks noGrp="1"/>
          </p:cNvSpPr>
          <p:nvPr>
            <p:ph type="body" orient="vert" sz="quarter" idx="25" hasCustomPrompt="1"/>
          </p:nvPr>
        </p:nvSpPr>
        <p:spPr>
          <a:xfrm>
            <a:off x="2520828" y="1401811"/>
            <a:ext cx="168275" cy="2481247"/>
          </a:xfrm>
        </p:spPr>
        <p:txBody>
          <a:bodyPr vert="eaVert" anchor="b"/>
          <a:lstStyle>
            <a:lvl1pPr marL="0" indent="0">
              <a:buNone/>
              <a:defRPr sz="1200" b="0" i="0">
                <a:latin typeface="Arial" panose="020B0604020202020204" pitchFamily="34" charset="0"/>
                <a:cs typeface="Arial" panose="020B0604020202020204" pitchFamily="34" charset="0"/>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a:t>
            </a:r>
          </a:p>
        </p:txBody>
      </p:sp>
      <p:sp>
        <p:nvSpPr>
          <p:cNvPr id="50" name="Vertical Text Placeholder 47">
            <a:extLst>
              <a:ext uri="{FF2B5EF4-FFF2-40B4-BE49-F238E27FC236}">
                <a16:creationId xmlns:a16="http://schemas.microsoft.com/office/drawing/2014/main" id="{1EAAFC28-4A61-064A-B2D3-7181B8A8D4F5}"/>
              </a:ext>
            </a:extLst>
          </p:cNvPr>
          <p:cNvSpPr>
            <a:spLocks noGrp="1"/>
          </p:cNvSpPr>
          <p:nvPr>
            <p:ph type="body" orient="vert" sz="quarter" idx="26" hasCustomPrompt="1"/>
          </p:nvPr>
        </p:nvSpPr>
        <p:spPr>
          <a:xfrm>
            <a:off x="2462541" y="1585430"/>
            <a:ext cx="280537" cy="411242"/>
          </a:xfrm>
        </p:spPr>
        <p:txBody>
          <a:bodyPr vert="eaVert" anchor="ctr"/>
          <a:lstStyle>
            <a:lvl1pPr algn="ctr">
              <a:defRPr>
                <a:solidFill>
                  <a:schemeClr val="bg1"/>
                </a:solidFill>
              </a:defRPr>
            </a:lvl1pPr>
          </a:lstStyle>
          <a:p>
            <a:pPr lvl="0"/>
            <a:r>
              <a:rPr lang="en-US"/>
              <a:t>_</a:t>
            </a:r>
          </a:p>
        </p:txBody>
      </p:sp>
      <p:sp>
        <p:nvSpPr>
          <p:cNvPr id="51" name="Vertical Text Placeholder 43">
            <a:extLst>
              <a:ext uri="{FF2B5EF4-FFF2-40B4-BE49-F238E27FC236}">
                <a16:creationId xmlns:a16="http://schemas.microsoft.com/office/drawing/2014/main" id="{F33F1E2C-F21F-10BF-672C-59A6C6643D53}"/>
              </a:ext>
            </a:extLst>
          </p:cNvPr>
          <p:cNvSpPr>
            <a:spLocks noGrp="1"/>
          </p:cNvSpPr>
          <p:nvPr>
            <p:ph type="body" orient="vert" sz="quarter" idx="27" hasCustomPrompt="1"/>
          </p:nvPr>
        </p:nvSpPr>
        <p:spPr>
          <a:xfrm>
            <a:off x="4286128" y="1401811"/>
            <a:ext cx="168275" cy="2481247"/>
          </a:xfrm>
        </p:spPr>
        <p:txBody>
          <a:bodyPr vert="eaVert" anchor="b"/>
          <a:lstStyle>
            <a:lvl1pPr marL="0" indent="0">
              <a:buNone/>
              <a:defRPr sz="1200" b="0" i="0">
                <a:latin typeface="Arial" panose="020B0604020202020204" pitchFamily="34" charset="0"/>
                <a:cs typeface="Arial" panose="020B0604020202020204" pitchFamily="34" charset="0"/>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a:t>
            </a:r>
          </a:p>
        </p:txBody>
      </p:sp>
      <p:sp>
        <p:nvSpPr>
          <p:cNvPr id="52" name="Vertical Text Placeholder 47">
            <a:extLst>
              <a:ext uri="{FF2B5EF4-FFF2-40B4-BE49-F238E27FC236}">
                <a16:creationId xmlns:a16="http://schemas.microsoft.com/office/drawing/2014/main" id="{67381074-EA79-0305-017D-A338FFEC7B15}"/>
              </a:ext>
            </a:extLst>
          </p:cNvPr>
          <p:cNvSpPr>
            <a:spLocks noGrp="1"/>
          </p:cNvSpPr>
          <p:nvPr>
            <p:ph type="body" orient="vert" sz="quarter" idx="28" hasCustomPrompt="1"/>
          </p:nvPr>
        </p:nvSpPr>
        <p:spPr>
          <a:xfrm>
            <a:off x="4227841" y="1585430"/>
            <a:ext cx="280537" cy="411242"/>
          </a:xfrm>
        </p:spPr>
        <p:txBody>
          <a:bodyPr vert="eaVert" anchor="ctr"/>
          <a:lstStyle>
            <a:lvl1pPr algn="ctr">
              <a:defRPr>
                <a:solidFill>
                  <a:schemeClr val="bg1"/>
                </a:solidFill>
              </a:defRPr>
            </a:lvl1pPr>
          </a:lstStyle>
          <a:p>
            <a:pPr lvl="0"/>
            <a:r>
              <a:rPr lang="en-US"/>
              <a:t>_</a:t>
            </a:r>
          </a:p>
        </p:txBody>
      </p:sp>
      <p:sp>
        <p:nvSpPr>
          <p:cNvPr id="53" name="Vertical Text Placeholder 43">
            <a:extLst>
              <a:ext uri="{FF2B5EF4-FFF2-40B4-BE49-F238E27FC236}">
                <a16:creationId xmlns:a16="http://schemas.microsoft.com/office/drawing/2014/main" id="{80830DDF-32B2-78CC-1EA0-CB586B6E80D5}"/>
              </a:ext>
            </a:extLst>
          </p:cNvPr>
          <p:cNvSpPr>
            <a:spLocks noGrp="1"/>
          </p:cNvSpPr>
          <p:nvPr>
            <p:ph type="body" orient="vert" sz="quarter" idx="29" hasCustomPrompt="1"/>
          </p:nvPr>
        </p:nvSpPr>
        <p:spPr>
          <a:xfrm>
            <a:off x="6054603" y="1401811"/>
            <a:ext cx="168275" cy="2481247"/>
          </a:xfrm>
        </p:spPr>
        <p:txBody>
          <a:bodyPr vert="eaVert" anchor="b"/>
          <a:lstStyle>
            <a:lvl1pPr marL="0" indent="0">
              <a:buNone/>
              <a:defRPr sz="1200" b="0" i="0">
                <a:latin typeface="Arial" panose="020B0604020202020204" pitchFamily="34" charset="0"/>
                <a:cs typeface="Arial" panose="020B0604020202020204" pitchFamily="34" charset="0"/>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a:t>
            </a:r>
          </a:p>
        </p:txBody>
      </p:sp>
      <p:sp>
        <p:nvSpPr>
          <p:cNvPr id="54" name="Vertical Text Placeholder 47">
            <a:extLst>
              <a:ext uri="{FF2B5EF4-FFF2-40B4-BE49-F238E27FC236}">
                <a16:creationId xmlns:a16="http://schemas.microsoft.com/office/drawing/2014/main" id="{E2357890-3BE3-A9B8-6B51-62E2038B420B}"/>
              </a:ext>
            </a:extLst>
          </p:cNvPr>
          <p:cNvSpPr>
            <a:spLocks noGrp="1"/>
          </p:cNvSpPr>
          <p:nvPr>
            <p:ph type="body" orient="vert" sz="quarter" idx="30" hasCustomPrompt="1"/>
          </p:nvPr>
        </p:nvSpPr>
        <p:spPr>
          <a:xfrm>
            <a:off x="5996316" y="1585430"/>
            <a:ext cx="280537" cy="411242"/>
          </a:xfrm>
        </p:spPr>
        <p:txBody>
          <a:bodyPr vert="eaVert" anchor="ctr"/>
          <a:lstStyle>
            <a:lvl1pPr algn="ctr">
              <a:defRPr>
                <a:solidFill>
                  <a:schemeClr val="bg1"/>
                </a:solidFill>
              </a:defRPr>
            </a:lvl1pPr>
          </a:lstStyle>
          <a:p>
            <a:pPr lvl="0"/>
            <a:r>
              <a:rPr lang="en-US"/>
              <a:t>_</a:t>
            </a:r>
          </a:p>
        </p:txBody>
      </p:sp>
      <p:sp>
        <p:nvSpPr>
          <p:cNvPr id="55" name="Vertical Text Placeholder 43">
            <a:extLst>
              <a:ext uri="{FF2B5EF4-FFF2-40B4-BE49-F238E27FC236}">
                <a16:creationId xmlns:a16="http://schemas.microsoft.com/office/drawing/2014/main" id="{C00EBBCD-C927-56C0-D54E-BAC7236A5F3D}"/>
              </a:ext>
            </a:extLst>
          </p:cNvPr>
          <p:cNvSpPr>
            <a:spLocks noGrp="1"/>
          </p:cNvSpPr>
          <p:nvPr>
            <p:ph type="body" orient="vert" sz="quarter" idx="31" hasCustomPrompt="1"/>
          </p:nvPr>
        </p:nvSpPr>
        <p:spPr>
          <a:xfrm>
            <a:off x="7819903" y="1401811"/>
            <a:ext cx="168275" cy="2481247"/>
          </a:xfrm>
        </p:spPr>
        <p:txBody>
          <a:bodyPr vert="eaVert" anchor="b"/>
          <a:lstStyle>
            <a:lvl1pPr marL="0" indent="0">
              <a:buNone/>
              <a:defRPr sz="1200" b="0" i="0">
                <a:latin typeface="Arial" panose="020B0604020202020204" pitchFamily="34" charset="0"/>
                <a:cs typeface="Arial" panose="020B0604020202020204" pitchFamily="34" charset="0"/>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a:t>
            </a:r>
          </a:p>
        </p:txBody>
      </p:sp>
      <p:sp>
        <p:nvSpPr>
          <p:cNvPr id="56" name="Vertical Text Placeholder 47">
            <a:extLst>
              <a:ext uri="{FF2B5EF4-FFF2-40B4-BE49-F238E27FC236}">
                <a16:creationId xmlns:a16="http://schemas.microsoft.com/office/drawing/2014/main" id="{1FCB78B3-58C2-5171-ABB9-750EE34A09DF}"/>
              </a:ext>
            </a:extLst>
          </p:cNvPr>
          <p:cNvSpPr>
            <a:spLocks noGrp="1"/>
          </p:cNvSpPr>
          <p:nvPr>
            <p:ph type="body" orient="vert" sz="quarter" idx="32" hasCustomPrompt="1"/>
          </p:nvPr>
        </p:nvSpPr>
        <p:spPr>
          <a:xfrm>
            <a:off x="7761616" y="1585430"/>
            <a:ext cx="280537" cy="411242"/>
          </a:xfrm>
        </p:spPr>
        <p:txBody>
          <a:bodyPr vert="eaVert" anchor="ctr"/>
          <a:lstStyle>
            <a:lvl1pPr algn="ctr">
              <a:defRPr>
                <a:solidFill>
                  <a:schemeClr val="bg1"/>
                </a:solidFill>
              </a:defRPr>
            </a:lvl1pPr>
          </a:lstStyle>
          <a:p>
            <a:pPr lvl="0"/>
            <a:r>
              <a:rPr lang="en-US"/>
              <a:t>_</a:t>
            </a:r>
          </a:p>
        </p:txBody>
      </p:sp>
      <p:sp>
        <p:nvSpPr>
          <p:cNvPr id="57" name="Vertical Text Placeholder 43">
            <a:extLst>
              <a:ext uri="{FF2B5EF4-FFF2-40B4-BE49-F238E27FC236}">
                <a16:creationId xmlns:a16="http://schemas.microsoft.com/office/drawing/2014/main" id="{1DC34DCD-4330-BD7C-12C3-D120916670E7}"/>
              </a:ext>
            </a:extLst>
          </p:cNvPr>
          <p:cNvSpPr>
            <a:spLocks noGrp="1"/>
          </p:cNvSpPr>
          <p:nvPr>
            <p:ph type="body" orient="vert" sz="quarter" idx="33" hasCustomPrompt="1"/>
          </p:nvPr>
        </p:nvSpPr>
        <p:spPr>
          <a:xfrm>
            <a:off x="9585203" y="1401811"/>
            <a:ext cx="168275" cy="2481247"/>
          </a:xfrm>
        </p:spPr>
        <p:txBody>
          <a:bodyPr vert="eaVert" anchor="b"/>
          <a:lstStyle>
            <a:lvl1pPr marL="0" indent="0">
              <a:buNone/>
              <a:defRPr sz="1200" b="0" i="0">
                <a:latin typeface="Arial" panose="020B0604020202020204" pitchFamily="34" charset="0"/>
                <a:cs typeface="Arial" panose="020B0604020202020204" pitchFamily="34" charset="0"/>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a:t>
            </a:r>
          </a:p>
        </p:txBody>
      </p:sp>
      <p:sp>
        <p:nvSpPr>
          <p:cNvPr id="58" name="Vertical Text Placeholder 47">
            <a:extLst>
              <a:ext uri="{FF2B5EF4-FFF2-40B4-BE49-F238E27FC236}">
                <a16:creationId xmlns:a16="http://schemas.microsoft.com/office/drawing/2014/main" id="{B28DAD43-4338-AC89-0C19-001B97CC3C34}"/>
              </a:ext>
            </a:extLst>
          </p:cNvPr>
          <p:cNvSpPr>
            <a:spLocks noGrp="1"/>
          </p:cNvSpPr>
          <p:nvPr>
            <p:ph type="body" orient="vert" sz="quarter" idx="34" hasCustomPrompt="1"/>
          </p:nvPr>
        </p:nvSpPr>
        <p:spPr>
          <a:xfrm>
            <a:off x="9526916" y="1585430"/>
            <a:ext cx="280537" cy="411242"/>
          </a:xfrm>
        </p:spPr>
        <p:txBody>
          <a:bodyPr vert="eaVert" anchor="ctr"/>
          <a:lstStyle>
            <a:lvl1pPr algn="ctr">
              <a:defRPr>
                <a:solidFill>
                  <a:schemeClr val="bg1"/>
                </a:solidFill>
              </a:defRPr>
            </a:lvl1pPr>
          </a:lstStyle>
          <a:p>
            <a:pPr lvl="0"/>
            <a:r>
              <a:rPr lang="en-US"/>
              <a:t>_</a:t>
            </a:r>
          </a:p>
        </p:txBody>
      </p:sp>
      <p:sp>
        <p:nvSpPr>
          <p:cNvPr id="59" name="Vertical Text Placeholder 43">
            <a:extLst>
              <a:ext uri="{FF2B5EF4-FFF2-40B4-BE49-F238E27FC236}">
                <a16:creationId xmlns:a16="http://schemas.microsoft.com/office/drawing/2014/main" id="{12F540F9-8894-CE05-D957-A68151978D44}"/>
              </a:ext>
            </a:extLst>
          </p:cNvPr>
          <p:cNvSpPr>
            <a:spLocks noGrp="1"/>
          </p:cNvSpPr>
          <p:nvPr>
            <p:ph type="body" orient="vert" sz="quarter" idx="35" hasCustomPrompt="1"/>
          </p:nvPr>
        </p:nvSpPr>
        <p:spPr>
          <a:xfrm>
            <a:off x="7578603" y="3979911"/>
            <a:ext cx="168275" cy="2481247"/>
          </a:xfrm>
        </p:spPr>
        <p:txBody>
          <a:bodyPr vert="eaVert" anchor="b"/>
          <a:lstStyle>
            <a:lvl1pPr marL="0" indent="0">
              <a:buNone/>
              <a:defRPr sz="1200" b="0" i="0">
                <a:latin typeface="Arial" panose="020B0604020202020204" pitchFamily="34" charset="0"/>
                <a:cs typeface="Arial" panose="020B0604020202020204" pitchFamily="34" charset="0"/>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a:t>
            </a:r>
          </a:p>
        </p:txBody>
      </p:sp>
      <p:sp>
        <p:nvSpPr>
          <p:cNvPr id="60" name="Vertical Text Placeholder 47">
            <a:extLst>
              <a:ext uri="{FF2B5EF4-FFF2-40B4-BE49-F238E27FC236}">
                <a16:creationId xmlns:a16="http://schemas.microsoft.com/office/drawing/2014/main" id="{085E9881-EC99-40F9-52D7-DC3C3473713D}"/>
              </a:ext>
            </a:extLst>
          </p:cNvPr>
          <p:cNvSpPr>
            <a:spLocks noGrp="1"/>
          </p:cNvSpPr>
          <p:nvPr>
            <p:ph type="body" orient="vert" sz="quarter" idx="36" hasCustomPrompt="1"/>
          </p:nvPr>
        </p:nvSpPr>
        <p:spPr>
          <a:xfrm>
            <a:off x="7520316" y="4163530"/>
            <a:ext cx="280537" cy="411242"/>
          </a:xfrm>
        </p:spPr>
        <p:txBody>
          <a:bodyPr vert="eaVert" anchor="ctr"/>
          <a:lstStyle>
            <a:lvl1pPr algn="ctr">
              <a:defRPr>
                <a:solidFill>
                  <a:schemeClr val="bg1"/>
                </a:solidFill>
              </a:defRPr>
            </a:lvl1pPr>
          </a:lstStyle>
          <a:p>
            <a:pPr lvl="0"/>
            <a:r>
              <a:rPr lang="en-US"/>
              <a:t>_</a:t>
            </a:r>
          </a:p>
        </p:txBody>
      </p:sp>
      <p:sp>
        <p:nvSpPr>
          <p:cNvPr id="61" name="Vertical Text Placeholder 43">
            <a:extLst>
              <a:ext uri="{FF2B5EF4-FFF2-40B4-BE49-F238E27FC236}">
                <a16:creationId xmlns:a16="http://schemas.microsoft.com/office/drawing/2014/main" id="{07983375-CC88-E696-0308-9626B33577DF}"/>
              </a:ext>
            </a:extLst>
          </p:cNvPr>
          <p:cNvSpPr>
            <a:spLocks noGrp="1"/>
          </p:cNvSpPr>
          <p:nvPr>
            <p:ph type="body" orient="vert" sz="quarter" idx="37" hasCustomPrompt="1"/>
          </p:nvPr>
        </p:nvSpPr>
        <p:spPr>
          <a:xfrm>
            <a:off x="9343903" y="3979911"/>
            <a:ext cx="168275" cy="2481247"/>
          </a:xfrm>
        </p:spPr>
        <p:txBody>
          <a:bodyPr vert="eaVert" anchor="b"/>
          <a:lstStyle>
            <a:lvl1pPr marL="0" indent="0">
              <a:buNone/>
              <a:defRPr sz="1200" b="0" i="0">
                <a:latin typeface="Arial" panose="020B0604020202020204" pitchFamily="34" charset="0"/>
                <a:cs typeface="Arial" panose="020B0604020202020204" pitchFamily="34" charset="0"/>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a:t>
            </a:r>
          </a:p>
        </p:txBody>
      </p:sp>
      <p:sp>
        <p:nvSpPr>
          <p:cNvPr id="62" name="Vertical Text Placeholder 47">
            <a:extLst>
              <a:ext uri="{FF2B5EF4-FFF2-40B4-BE49-F238E27FC236}">
                <a16:creationId xmlns:a16="http://schemas.microsoft.com/office/drawing/2014/main" id="{8BAF1DA5-5C97-8ED8-64E9-CAEEB16DDF97}"/>
              </a:ext>
            </a:extLst>
          </p:cNvPr>
          <p:cNvSpPr>
            <a:spLocks noGrp="1"/>
          </p:cNvSpPr>
          <p:nvPr>
            <p:ph type="body" orient="vert" sz="quarter" idx="38" hasCustomPrompt="1"/>
          </p:nvPr>
        </p:nvSpPr>
        <p:spPr>
          <a:xfrm>
            <a:off x="9285616" y="4163530"/>
            <a:ext cx="280537" cy="411242"/>
          </a:xfrm>
        </p:spPr>
        <p:txBody>
          <a:bodyPr vert="eaVert" anchor="ctr"/>
          <a:lstStyle>
            <a:lvl1pPr algn="ctr">
              <a:defRPr>
                <a:solidFill>
                  <a:schemeClr val="bg1"/>
                </a:solidFill>
              </a:defRPr>
            </a:lvl1pPr>
          </a:lstStyle>
          <a:p>
            <a:pPr lvl="0"/>
            <a:r>
              <a:rPr lang="en-US"/>
              <a:t>_</a:t>
            </a:r>
          </a:p>
        </p:txBody>
      </p:sp>
      <p:sp>
        <p:nvSpPr>
          <p:cNvPr id="63" name="Vertical Text Placeholder 43">
            <a:extLst>
              <a:ext uri="{FF2B5EF4-FFF2-40B4-BE49-F238E27FC236}">
                <a16:creationId xmlns:a16="http://schemas.microsoft.com/office/drawing/2014/main" id="{F65A7F20-BE28-7C0B-098C-3B3FE527E4C5}"/>
              </a:ext>
            </a:extLst>
          </p:cNvPr>
          <p:cNvSpPr>
            <a:spLocks noGrp="1"/>
          </p:cNvSpPr>
          <p:nvPr>
            <p:ph type="body" orient="vert" sz="quarter" idx="39" hasCustomPrompt="1"/>
          </p:nvPr>
        </p:nvSpPr>
        <p:spPr>
          <a:xfrm>
            <a:off x="4044828" y="3979911"/>
            <a:ext cx="168275" cy="2481247"/>
          </a:xfrm>
        </p:spPr>
        <p:txBody>
          <a:bodyPr vert="eaVert" anchor="b"/>
          <a:lstStyle>
            <a:lvl1pPr marL="0" indent="0">
              <a:buNone/>
              <a:defRPr sz="1200" b="0" i="0">
                <a:latin typeface="Arial" panose="020B0604020202020204" pitchFamily="34" charset="0"/>
                <a:cs typeface="Arial" panose="020B0604020202020204" pitchFamily="34" charset="0"/>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a:t>
            </a:r>
          </a:p>
        </p:txBody>
      </p:sp>
      <p:sp>
        <p:nvSpPr>
          <p:cNvPr id="64" name="Vertical Text Placeholder 47">
            <a:extLst>
              <a:ext uri="{FF2B5EF4-FFF2-40B4-BE49-F238E27FC236}">
                <a16:creationId xmlns:a16="http://schemas.microsoft.com/office/drawing/2014/main" id="{FC7F61BC-9C21-6969-F5D1-76EB6B8DE206}"/>
              </a:ext>
            </a:extLst>
          </p:cNvPr>
          <p:cNvSpPr>
            <a:spLocks noGrp="1"/>
          </p:cNvSpPr>
          <p:nvPr>
            <p:ph type="body" orient="vert" sz="quarter" idx="40" hasCustomPrompt="1"/>
          </p:nvPr>
        </p:nvSpPr>
        <p:spPr>
          <a:xfrm>
            <a:off x="3986541" y="4163530"/>
            <a:ext cx="280537" cy="411242"/>
          </a:xfrm>
        </p:spPr>
        <p:txBody>
          <a:bodyPr vert="eaVert" anchor="ctr"/>
          <a:lstStyle>
            <a:lvl1pPr algn="ctr">
              <a:defRPr>
                <a:solidFill>
                  <a:schemeClr val="bg1"/>
                </a:solidFill>
              </a:defRPr>
            </a:lvl1pPr>
          </a:lstStyle>
          <a:p>
            <a:pPr lvl="0"/>
            <a:r>
              <a:rPr lang="en-US"/>
              <a:t>_</a:t>
            </a:r>
          </a:p>
        </p:txBody>
      </p:sp>
      <p:sp>
        <p:nvSpPr>
          <p:cNvPr id="65" name="Vertical Text Placeholder 43">
            <a:extLst>
              <a:ext uri="{FF2B5EF4-FFF2-40B4-BE49-F238E27FC236}">
                <a16:creationId xmlns:a16="http://schemas.microsoft.com/office/drawing/2014/main" id="{8BBE8A59-FC02-0F3B-7A8E-C0816C2D1E32}"/>
              </a:ext>
            </a:extLst>
          </p:cNvPr>
          <p:cNvSpPr>
            <a:spLocks noGrp="1"/>
          </p:cNvSpPr>
          <p:nvPr>
            <p:ph type="body" orient="vert" sz="quarter" idx="41" hasCustomPrompt="1"/>
          </p:nvPr>
        </p:nvSpPr>
        <p:spPr>
          <a:xfrm>
            <a:off x="5810128" y="3979911"/>
            <a:ext cx="168275" cy="2481247"/>
          </a:xfrm>
        </p:spPr>
        <p:txBody>
          <a:bodyPr vert="eaVert" anchor="b"/>
          <a:lstStyle>
            <a:lvl1pPr marL="0" indent="0">
              <a:buNone/>
              <a:defRPr sz="1200" b="0" i="0">
                <a:latin typeface="Arial" panose="020B0604020202020204" pitchFamily="34" charset="0"/>
                <a:cs typeface="Arial" panose="020B0604020202020204" pitchFamily="34" charset="0"/>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a:t>
            </a:r>
          </a:p>
        </p:txBody>
      </p:sp>
      <p:sp>
        <p:nvSpPr>
          <p:cNvPr id="66" name="Vertical Text Placeholder 47">
            <a:extLst>
              <a:ext uri="{FF2B5EF4-FFF2-40B4-BE49-F238E27FC236}">
                <a16:creationId xmlns:a16="http://schemas.microsoft.com/office/drawing/2014/main" id="{5DF25498-DE95-379C-487B-0A6F5B659F35}"/>
              </a:ext>
            </a:extLst>
          </p:cNvPr>
          <p:cNvSpPr>
            <a:spLocks noGrp="1"/>
          </p:cNvSpPr>
          <p:nvPr>
            <p:ph type="body" orient="vert" sz="quarter" idx="42" hasCustomPrompt="1"/>
          </p:nvPr>
        </p:nvSpPr>
        <p:spPr>
          <a:xfrm>
            <a:off x="5751841" y="4163530"/>
            <a:ext cx="280537" cy="411242"/>
          </a:xfrm>
        </p:spPr>
        <p:txBody>
          <a:bodyPr vert="eaVert" anchor="ctr"/>
          <a:lstStyle>
            <a:lvl1pPr algn="ctr">
              <a:defRPr>
                <a:solidFill>
                  <a:schemeClr val="bg1"/>
                </a:solidFill>
              </a:defRPr>
            </a:lvl1pPr>
          </a:lstStyle>
          <a:p>
            <a:pPr lvl="0"/>
            <a:r>
              <a:rPr lang="en-US"/>
              <a:t>_</a:t>
            </a:r>
          </a:p>
        </p:txBody>
      </p:sp>
      <p:sp>
        <p:nvSpPr>
          <p:cNvPr id="67" name="Vertical Text Placeholder 43">
            <a:extLst>
              <a:ext uri="{FF2B5EF4-FFF2-40B4-BE49-F238E27FC236}">
                <a16:creationId xmlns:a16="http://schemas.microsoft.com/office/drawing/2014/main" id="{B3750F8A-19EC-836D-D2DB-7633B3E5F528}"/>
              </a:ext>
            </a:extLst>
          </p:cNvPr>
          <p:cNvSpPr>
            <a:spLocks noGrp="1"/>
          </p:cNvSpPr>
          <p:nvPr>
            <p:ph type="body" orient="vert" sz="quarter" idx="43" hasCustomPrompt="1"/>
          </p:nvPr>
        </p:nvSpPr>
        <p:spPr>
          <a:xfrm>
            <a:off x="514228" y="3979911"/>
            <a:ext cx="168275" cy="2481247"/>
          </a:xfrm>
        </p:spPr>
        <p:txBody>
          <a:bodyPr vert="eaVert" anchor="b"/>
          <a:lstStyle>
            <a:lvl1pPr marL="0" indent="0">
              <a:buNone/>
              <a:defRPr sz="1200" b="0" i="0">
                <a:latin typeface="Arial" panose="020B0604020202020204" pitchFamily="34" charset="0"/>
                <a:cs typeface="Arial" panose="020B0604020202020204" pitchFamily="34" charset="0"/>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a:t>
            </a:r>
          </a:p>
        </p:txBody>
      </p:sp>
      <p:sp>
        <p:nvSpPr>
          <p:cNvPr id="68" name="Vertical Text Placeholder 47">
            <a:extLst>
              <a:ext uri="{FF2B5EF4-FFF2-40B4-BE49-F238E27FC236}">
                <a16:creationId xmlns:a16="http://schemas.microsoft.com/office/drawing/2014/main" id="{0F91E53D-173B-A5D5-587B-3851C7860F01}"/>
              </a:ext>
            </a:extLst>
          </p:cNvPr>
          <p:cNvSpPr>
            <a:spLocks noGrp="1"/>
          </p:cNvSpPr>
          <p:nvPr>
            <p:ph type="body" orient="vert" sz="quarter" idx="44" hasCustomPrompt="1"/>
          </p:nvPr>
        </p:nvSpPr>
        <p:spPr>
          <a:xfrm>
            <a:off x="455941" y="4163530"/>
            <a:ext cx="280537" cy="411242"/>
          </a:xfrm>
        </p:spPr>
        <p:txBody>
          <a:bodyPr vert="eaVert" anchor="ctr"/>
          <a:lstStyle>
            <a:lvl1pPr algn="ctr">
              <a:defRPr>
                <a:solidFill>
                  <a:schemeClr val="bg1"/>
                </a:solidFill>
              </a:defRPr>
            </a:lvl1pPr>
          </a:lstStyle>
          <a:p>
            <a:pPr lvl="0"/>
            <a:r>
              <a:rPr lang="en-US"/>
              <a:t>_</a:t>
            </a:r>
          </a:p>
        </p:txBody>
      </p:sp>
      <p:sp>
        <p:nvSpPr>
          <p:cNvPr id="69" name="Vertical Text Placeholder 43">
            <a:extLst>
              <a:ext uri="{FF2B5EF4-FFF2-40B4-BE49-F238E27FC236}">
                <a16:creationId xmlns:a16="http://schemas.microsoft.com/office/drawing/2014/main" id="{7DA0B2AA-77A3-2753-1E72-E3298D4B30E0}"/>
              </a:ext>
            </a:extLst>
          </p:cNvPr>
          <p:cNvSpPr>
            <a:spLocks noGrp="1"/>
          </p:cNvSpPr>
          <p:nvPr>
            <p:ph type="body" orient="vert" sz="quarter" idx="45" hasCustomPrompt="1"/>
          </p:nvPr>
        </p:nvSpPr>
        <p:spPr>
          <a:xfrm>
            <a:off x="2279528" y="3979911"/>
            <a:ext cx="168275" cy="2481247"/>
          </a:xfrm>
        </p:spPr>
        <p:txBody>
          <a:bodyPr vert="eaVert" anchor="b"/>
          <a:lstStyle>
            <a:lvl1pPr marL="0" indent="0">
              <a:buNone/>
              <a:defRPr sz="1200" b="0" i="0">
                <a:latin typeface="Arial" panose="020B0604020202020204" pitchFamily="34" charset="0"/>
                <a:cs typeface="Arial" panose="020B0604020202020204" pitchFamily="34" charset="0"/>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a:t>
            </a:r>
          </a:p>
        </p:txBody>
      </p:sp>
      <p:sp>
        <p:nvSpPr>
          <p:cNvPr id="70" name="Vertical Text Placeholder 47">
            <a:extLst>
              <a:ext uri="{FF2B5EF4-FFF2-40B4-BE49-F238E27FC236}">
                <a16:creationId xmlns:a16="http://schemas.microsoft.com/office/drawing/2014/main" id="{1D74B115-7E87-3A2B-4EDD-D93F7C1F9F1D}"/>
              </a:ext>
            </a:extLst>
          </p:cNvPr>
          <p:cNvSpPr>
            <a:spLocks noGrp="1"/>
          </p:cNvSpPr>
          <p:nvPr>
            <p:ph type="body" orient="vert" sz="quarter" idx="46" hasCustomPrompt="1"/>
          </p:nvPr>
        </p:nvSpPr>
        <p:spPr>
          <a:xfrm>
            <a:off x="2221241" y="4163530"/>
            <a:ext cx="280537" cy="411242"/>
          </a:xfrm>
        </p:spPr>
        <p:txBody>
          <a:bodyPr vert="eaVert" anchor="ctr"/>
          <a:lstStyle>
            <a:lvl1pPr algn="ctr">
              <a:defRPr>
                <a:solidFill>
                  <a:schemeClr val="bg1"/>
                </a:solidFill>
              </a:defRPr>
            </a:lvl1pPr>
          </a:lstStyle>
          <a:p>
            <a:pPr lvl="0"/>
            <a:r>
              <a:rPr lang="en-US"/>
              <a:t>_</a:t>
            </a:r>
          </a:p>
        </p:txBody>
      </p:sp>
      <p:sp>
        <p:nvSpPr>
          <p:cNvPr id="72" name="Text Placeholder 71">
            <a:extLst>
              <a:ext uri="{FF2B5EF4-FFF2-40B4-BE49-F238E27FC236}">
                <a16:creationId xmlns:a16="http://schemas.microsoft.com/office/drawing/2014/main" id="{5E31B52F-497C-1182-7C0A-4792B17C9AB1}"/>
              </a:ext>
            </a:extLst>
          </p:cNvPr>
          <p:cNvSpPr>
            <a:spLocks noGrp="1"/>
          </p:cNvSpPr>
          <p:nvPr>
            <p:ph type="body" sz="quarter" idx="47" hasCustomPrompt="1"/>
          </p:nvPr>
        </p:nvSpPr>
        <p:spPr>
          <a:xfrm>
            <a:off x="985962" y="1622790"/>
            <a:ext cx="1408112" cy="2146300"/>
          </a:xfrm>
        </p:spPr>
        <p:txBody>
          <a:bodyP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text</a:t>
            </a:r>
          </a:p>
        </p:txBody>
      </p:sp>
      <p:sp>
        <p:nvSpPr>
          <p:cNvPr id="73" name="Text Placeholder 71">
            <a:extLst>
              <a:ext uri="{FF2B5EF4-FFF2-40B4-BE49-F238E27FC236}">
                <a16:creationId xmlns:a16="http://schemas.microsoft.com/office/drawing/2014/main" id="{8B2FE5F8-8A4A-2BC0-AA50-BF621B7D86F0}"/>
              </a:ext>
            </a:extLst>
          </p:cNvPr>
          <p:cNvSpPr>
            <a:spLocks noGrp="1"/>
          </p:cNvSpPr>
          <p:nvPr>
            <p:ph type="body" sz="quarter" idx="48" hasCustomPrompt="1"/>
          </p:nvPr>
        </p:nvSpPr>
        <p:spPr>
          <a:xfrm>
            <a:off x="2749907" y="1614488"/>
            <a:ext cx="1408112" cy="2146300"/>
          </a:xfrm>
        </p:spPr>
        <p:txBody>
          <a:bodyP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text</a:t>
            </a:r>
          </a:p>
        </p:txBody>
      </p:sp>
      <p:sp>
        <p:nvSpPr>
          <p:cNvPr id="74" name="Text Placeholder 71">
            <a:extLst>
              <a:ext uri="{FF2B5EF4-FFF2-40B4-BE49-F238E27FC236}">
                <a16:creationId xmlns:a16="http://schemas.microsoft.com/office/drawing/2014/main" id="{CCBF6940-1EF2-563E-5AA7-CF9A4C2305FB}"/>
              </a:ext>
            </a:extLst>
          </p:cNvPr>
          <p:cNvSpPr>
            <a:spLocks noGrp="1"/>
          </p:cNvSpPr>
          <p:nvPr>
            <p:ph type="body" sz="quarter" idx="49" hasCustomPrompt="1"/>
          </p:nvPr>
        </p:nvSpPr>
        <p:spPr>
          <a:xfrm>
            <a:off x="4519566" y="1614488"/>
            <a:ext cx="1408112" cy="2146300"/>
          </a:xfrm>
        </p:spPr>
        <p:txBody>
          <a:bodyP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text</a:t>
            </a:r>
          </a:p>
        </p:txBody>
      </p:sp>
      <p:sp>
        <p:nvSpPr>
          <p:cNvPr id="75" name="Text Placeholder 71">
            <a:extLst>
              <a:ext uri="{FF2B5EF4-FFF2-40B4-BE49-F238E27FC236}">
                <a16:creationId xmlns:a16="http://schemas.microsoft.com/office/drawing/2014/main" id="{1C6C8951-14A4-200F-958A-E3ADE658C36E}"/>
              </a:ext>
            </a:extLst>
          </p:cNvPr>
          <p:cNvSpPr>
            <a:spLocks noGrp="1"/>
          </p:cNvSpPr>
          <p:nvPr>
            <p:ph type="body" sz="quarter" idx="50" hasCustomPrompt="1"/>
          </p:nvPr>
        </p:nvSpPr>
        <p:spPr>
          <a:xfrm>
            <a:off x="6286034" y="1614488"/>
            <a:ext cx="1408112" cy="2146300"/>
          </a:xfrm>
        </p:spPr>
        <p:txBody>
          <a:bodyP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text</a:t>
            </a:r>
          </a:p>
        </p:txBody>
      </p:sp>
      <p:sp>
        <p:nvSpPr>
          <p:cNvPr id="76" name="Text Placeholder 71">
            <a:extLst>
              <a:ext uri="{FF2B5EF4-FFF2-40B4-BE49-F238E27FC236}">
                <a16:creationId xmlns:a16="http://schemas.microsoft.com/office/drawing/2014/main" id="{64C6CBD3-3A8C-968B-F28F-411969C4ADA5}"/>
              </a:ext>
            </a:extLst>
          </p:cNvPr>
          <p:cNvSpPr>
            <a:spLocks noGrp="1"/>
          </p:cNvSpPr>
          <p:nvPr>
            <p:ph type="body" sz="quarter" idx="51" hasCustomPrompt="1"/>
          </p:nvPr>
        </p:nvSpPr>
        <p:spPr>
          <a:xfrm>
            <a:off x="8050299" y="1614488"/>
            <a:ext cx="1408112" cy="2146300"/>
          </a:xfrm>
        </p:spPr>
        <p:txBody>
          <a:bodyP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text</a:t>
            </a:r>
          </a:p>
        </p:txBody>
      </p:sp>
      <p:sp>
        <p:nvSpPr>
          <p:cNvPr id="77" name="Text Placeholder 71">
            <a:extLst>
              <a:ext uri="{FF2B5EF4-FFF2-40B4-BE49-F238E27FC236}">
                <a16:creationId xmlns:a16="http://schemas.microsoft.com/office/drawing/2014/main" id="{751D2585-25AC-EF7D-5036-48DEA6AB6692}"/>
              </a:ext>
            </a:extLst>
          </p:cNvPr>
          <p:cNvSpPr>
            <a:spLocks noGrp="1"/>
          </p:cNvSpPr>
          <p:nvPr>
            <p:ph type="body" sz="quarter" idx="52" hasCustomPrompt="1"/>
          </p:nvPr>
        </p:nvSpPr>
        <p:spPr>
          <a:xfrm>
            <a:off x="9817001" y="1614488"/>
            <a:ext cx="1408112" cy="2146300"/>
          </a:xfrm>
        </p:spPr>
        <p:txBody>
          <a:bodyP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text</a:t>
            </a:r>
          </a:p>
        </p:txBody>
      </p:sp>
      <p:sp>
        <p:nvSpPr>
          <p:cNvPr id="78" name="Text Placeholder 71">
            <a:extLst>
              <a:ext uri="{FF2B5EF4-FFF2-40B4-BE49-F238E27FC236}">
                <a16:creationId xmlns:a16="http://schemas.microsoft.com/office/drawing/2014/main" id="{9835F853-8153-EC8B-C434-17854380E035}"/>
              </a:ext>
            </a:extLst>
          </p:cNvPr>
          <p:cNvSpPr>
            <a:spLocks noGrp="1"/>
          </p:cNvSpPr>
          <p:nvPr>
            <p:ph type="body" sz="quarter" idx="53" hasCustomPrompt="1"/>
          </p:nvPr>
        </p:nvSpPr>
        <p:spPr>
          <a:xfrm>
            <a:off x="743144" y="4180460"/>
            <a:ext cx="1408112" cy="2146300"/>
          </a:xfrm>
        </p:spPr>
        <p:txBody>
          <a:bodyP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text</a:t>
            </a:r>
          </a:p>
        </p:txBody>
      </p:sp>
      <p:sp>
        <p:nvSpPr>
          <p:cNvPr id="79" name="Text Placeholder 71">
            <a:extLst>
              <a:ext uri="{FF2B5EF4-FFF2-40B4-BE49-F238E27FC236}">
                <a16:creationId xmlns:a16="http://schemas.microsoft.com/office/drawing/2014/main" id="{BEED09E3-39DD-D15C-F21B-A1DEF063F4E6}"/>
              </a:ext>
            </a:extLst>
          </p:cNvPr>
          <p:cNvSpPr>
            <a:spLocks noGrp="1"/>
          </p:cNvSpPr>
          <p:nvPr>
            <p:ph type="body" sz="quarter" idx="54" hasCustomPrompt="1"/>
          </p:nvPr>
        </p:nvSpPr>
        <p:spPr>
          <a:xfrm>
            <a:off x="2507089" y="4172158"/>
            <a:ext cx="1408112" cy="2146300"/>
          </a:xfrm>
        </p:spPr>
        <p:txBody>
          <a:bodyP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text</a:t>
            </a:r>
          </a:p>
        </p:txBody>
      </p:sp>
      <p:sp>
        <p:nvSpPr>
          <p:cNvPr id="80" name="Text Placeholder 71">
            <a:extLst>
              <a:ext uri="{FF2B5EF4-FFF2-40B4-BE49-F238E27FC236}">
                <a16:creationId xmlns:a16="http://schemas.microsoft.com/office/drawing/2014/main" id="{FE75EB26-19E6-AD81-3090-2534FC8007F6}"/>
              </a:ext>
            </a:extLst>
          </p:cNvPr>
          <p:cNvSpPr>
            <a:spLocks noGrp="1"/>
          </p:cNvSpPr>
          <p:nvPr>
            <p:ph type="body" sz="quarter" idx="55" hasCustomPrompt="1"/>
          </p:nvPr>
        </p:nvSpPr>
        <p:spPr>
          <a:xfrm>
            <a:off x="4276748" y="4172158"/>
            <a:ext cx="1408112" cy="2146300"/>
          </a:xfrm>
        </p:spPr>
        <p:txBody>
          <a:bodyP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text</a:t>
            </a:r>
          </a:p>
        </p:txBody>
      </p:sp>
      <p:sp>
        <p:nvSpPr>
          <p:cNvPr id="81" name="Text Placeholder 71">
            <a:extLst>
              <a:ext uri="{FF2B5EF4-FFF2-40B4-BE49-F238E27FC236}">
                <a16:creationId xmlns:a16="http://schemas.microsoft.com/office/drawing/2014/main" id="{3C16BC21-D714-2845-21BA-BA33F93190C4}"/>
              </a:ext>
            </a:extLst>
          </p:cNvPr>
          <p:cNvSpPr>
            <a:spLocks noGrp="1"/>
          </p:cNvSpPr>
          <p:nvPr>
            <p:ph type="body" sz="quarter" idx="56" hasCustomPrompt="1"/>
          </p:nvPr>
        </p:nvSpPr>
        <p:spPr>
          <a:xfrm>
            <a:off x="6043216" y="4172158"/>
            <a:ext cx="1408112" cy="2146300"/>
          </a:xfrm>
        </p:spPr>
        <p:txBody>
          <a:bodyP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text</a:t>
            </a:r>
          </a:p>
        </p:txBody>
      </p:sp>
      <p:sp>
        <p:nvSpPr>
          <p:cNvPr id="82" name="Text Placeholder 71">
            <a:extLst>
              <a:ext uri="{FF2B5EF4-FFF2-40B4-BE49-F238E27FC236}">
                <a16:creationId xmlns:a16="http://schemas.microsoft.com/office/drawing/2014/main" id="{66B32601-5D84-09BA-6D00-C1AE8862DA05}"/>
              </a:ext>
            </a:extLst>
          </p:cNvPr>
          <p:cNvSpPr>
            <a:spLocks noGrp="1"/>
          </p:cNvSpPr>
          <p:nvPr>
            <p:ph type="body" sz="quarter" idx="57" hasCustomPrompt="1"/>
          </p:nvPr>
        </p:nvSpPr>
        <p:spPr>
          <a:xfrm>
            <a:off x="7807481" y="4172158"/>
            <a:ext cx="1408112" cy="2146300"/>
          </a:xfrm>
        </p:spPr>
        <p:txBody>
          <a:bodyP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text</a:t>
            </a:r>
          </a:p>
        </p:txBody>
      </p:sp>
      <p:sp>
        <p:nvSpPr>
          <p:cNvPr id="83" name="Text Placeholder 71">
            <a:extLst>
              <a:ext uri="{FF2B5EF4-FFF2-40B4-BE49-F238E27FC236}">
                <a16:creationId xmlns:a16="http://schemas.microsoft.com/office/drawing/2014/main" id="{3F8AEC12-DCDB-573E-C262-11DDFD988394}"/>
              </a:ext>
            </a:extLst>
          </p:cNvPr>
          <p:cNvSpPr>
            <a:spLocks noGrp="1"/>
          </p:cNvSpPr>
          <p:nvPr>
            <p:ph type="body" sz="quarter" idx="58" hasCustomPrompt="1"/>
          </p:nvPr>
        </p:nvSpPr>
        <p:spPr>
          <a:xfrm>
            <a:off x="9574183" y="4172158"/>
            <a:ext cx="1408112" cy="2146300"/>
          </a:xfrm>
        </p:spPr>
        <p:txBody>
          <a:bodyP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text</a:t>
            </a:r>
          </a:p>
        </p:txBody>
      </p:sp>
    </p:spTree>
    <p:extLst>
      <p:ext uri="{BB962C8B-B14F-4D97-AF65-F5344CB8AC3E}">
        <p14:creationId xmlns:p14="http://schemas.microsoft.com/office/powerpoint/2010/main" val="27534387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imeline_LtBlue">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700A0A14-0522-6C99-C076-1C9A8BB77329}"/>
              </a:ext>
            </a:extLst>
          </p:cNvPr>
          <p:cNvSpPr/>
          <p:nvPr userDrawn="1"/>
        </p:nvSpPr>
        <p:spPr>
          <a:xfrm>
            <a:off x="0" y="0"/>
            <a:ext cx="12187238" cy="1430338"/>
          </a:xfrm>
          <a:custGeom>
            <a:avLst/>
            <a:gdLst/>
            <a:ahLst/>
            <a:cxnLst/>
            <a:rect l="l" t="t" r="r" b="b"/>
            <a:pathLst>
              <a:path w="9144000" h="1073150">
                <a:moveTo>
                  <a:pt x="9144000" y="0"/>
                </a:moveTo>
                <a:lnTo>
                  <a:pt x="0" y="0"/>
                </a:lnTo>
                <a:lnTo>
                  <a:pt x="0" y="1072896"/>
                </a:lnTo>
                <a:lnTo>
                  <a:pt x="9144000" y="1072896"/>
                </a:lnTo>
                <a:lnTo>
                  <a:pt x="9144000" y="0"/>
                </a:lnTo>
                <a:close/>
              </a:path>
            </a:pathLst>
          </a:custGeom>
          <a:solidFill>
            <a:schemeClr val="accent5"/>
          </a:solidFill>
        </p:spPr>
        <p:txBody>
          <a:bodyPr lIns="0" tIns="0" rIns="0" bIns="0"/>
          <a:lstStyle/>
          <a:p>
            <a:pPr defTabSz="914242" eaLnBrk="1" fontAlgn="auto" hangingPunct="1">
              <a:spcBef>
                <a:spcPts val="0"/>
              </a:spcBef>
              <a:spcAft>
                <a:spcPts val="0"/>
              </a:spcAft>
              <a:defRPr/>
            </a:pPr>
            <a:endParaRPr sz="1799">
              <a:latin typeface="+mn-lt"/>
            </a:endParaRPr>
          </a:p>
        </p:txBody>
      </p:sp>
      <p:pic>
        <p:nvPicPr>
          <p:cNvPr id="4" name="object 7">
            <a:extLst>
              <a:ext uri="{FF2B5EF4-FFF2-40B4-BE49-F238E27FC236}">
                <a16:creationId xmlns:a16="http://schemas.microsoft.com/office/drawing/2014/main" id="{EBA7260C-2BED-52AE-7A3B-AF845447F6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7638"/>
            <a:ext cx="64293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ject 2">
            <a:extLst>
              <a:ext uri="{FF2B5EF4-FFF2-40B4-BE49-F238E27FC236}">
                <a16:creationId xmlns:a16="http://schemas.microsoft.com/office/drawing/2014/main" id="{951FC2F6-D0AF-75FD-4C1D-38B3B3FB6CEF}"/>
              </a:ext>
            </a:extLst>
          </p:cNvPr>
          <p:cNvSpPr/>
          <p:nvPr userDrawn="1"/>
        </p:nvSpPr>
        <p:spPr>
          <a:xfrm>
            <a:off x="0" y="6373813"/>
            <a:ext cx="12187238" cy="484187"/>
          </a:xfrm>
          <a:custGeom>
            <a:avLst/>
            <a:gdLst/>
            <a:ahLst/>
            <a:cxnLst/>
            <a:rect l="l" t="t" r="r" b="b"/>
            <a:pathLst>
              <a:path w="9144000" h="1073150">
                <a:moveTo>
                  <a:pt x="9144000" y="0"/>
                </a:moveTo>
                <a:lnTo>
                  <a:pt x="0" y="0"/>
                </a:lnTo>
                <a:lnTo>
                  <a:pt x="0" y="1072896"/>
                </a:lnTo>
                <a:lnTo>
                  <a:pt x="9144000" y="1072896"/>
                </a:lnTo>
                <a:lnTo>
                  <a:pt x="9144000" y="0"/>
                </a:lnTo>
                <a:close/>
              </a:path>
            </a:pathLst>
          </a:custGeom>
          <a:solidFill>
            <a:schemeClr val="accent5"/>
          </a:solidFill>
        </p:spPr>
        <p:txBody>
          <a:bodyPr lIns="0" tIns="0" rIns="0" bIns="0"/>
          <a:lstStyle/>
          <a:p>
            <a:pPr defTabSz="914242" eaLnBrk="1" fontAlgn="auto" hangingPunct="1">
              <a:spcBef>
                <a:spcPts val="0"/>
              </a:spcBef>
              <a:spcAft>
                <a:spcPts val="0"/>
              </a:spcAft>
              <a:defRPr/>
            </a:pPr>
            <a:endParaRPr sz="1799">
              <a:latin typeface="+mn-lt"/>
            </a:endParaRPr>
          </a:p>
        </p:txBody>
      </p:sp>
      <p:cxnSp>
        <p:nvCxnSpPr>
          <p:cNvPr id="6" name="Straight Arrow Connector 5">
            <a:extLst>
              <a:ext uri="{FF2B5EF4-FFF2-40B4-BE49-F238E27FC236}">
                <a16:creationId xmlns:a16="http://schemas.microsoft.com/office/drawing/2014/main" id="{E8AED3D7-6D54-8071-9FB9-6C14C2087B05}"/>
              </a:ext>
            </a:extLst>
          </p:cNvPr>
          <p:cNvCxnSpPr>
            <a:cxnSpLocks/>
          </p:cNvCxnSpPr>
          <p:nvPr userDrawn="1"/>
        </p:nvCxnSpPr>
        <p:spPr>
          <a:xfrm>
            <a:off x="0" y="3910440"/>
            <a:ext cx="12192000" cy="0"/>
          </a:xfrm>
          <a:prstGeom prst="straightConnector1">
            <a:avLst/>
          </a:prstGeom>
          <a:ln w="203200">
            <a:solidFill>
              <a:schemeClr val="accent5"/>
            </a:solidFill>
            <a:tailEnd type="triangle"/>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839788" y="484633"/>
            <a:ext cx="10515600" cy="942563"/>
          </a:xfrm>
        </p:spPr>
        <p:txBody>
          <a:bodyPr>
            <a:normAutofit/>
          </a:bodyPr>
          <a:lstStyle>
            <a:lvl1pPr>
              <a:defRPr sz="3200">
                <a:solidFill>
                  <a:schemeClr val="accent1"/>
                </a:solidFill>
              </a:defRPr>
            </a:lvl1pPr>
          </a:lstStyle>
          <a:p>
            <a:r>
              <a:rPr lang="en-US"/>
              <a:t>Click to edit title</a:t>
            </a:r>
          </a:p>
        </p:txBody>
      </p:sp>
      <p:sp>
        <p:nvSpPr>
          <p:cNvPr id="44" name="Vertical Text Placeholder 43">
            <a:extLst>
              <a:ext uri="{FF2B5EF4-FFF2-40B4-BE49-F238E27FC236}">
                <a16:creationId xmlns:a16="http://schemas.microsoft.com/office/drawing/2014/main" id="{83B6EFAF-3242-9F73-F24D-6C8EBEF08A48}"/>
              </a:ext>
            </a:extLst>
          </p:cNvPr>
          <p:cNvSpPr>
            <a:spLocks noGrp="1"/>
          </p:cNvSpPr>
          <p:nvPr>
            <p:ph type="body" orient="vert" sz="quarter" idx="23" hasCustomPrompt="1"/>
          </p:nvPr>
        </p:nvSpPr>
        <p:spPr>
          <a:xfrm>
            <a:off x="752474" y="1401811"/>
            <a:ext cx="168275" cy="2481247"/>
          </a:xfrm>
        </p:spPr>
        <p:txBody>
          <a:bodyPr vert="eaVert" anchor="b"/>
          <a:lstStyle>
            <a:lvl1pPr marL="0" indent="0">
              <a:buNone/>
              <a:defRPr sz="1200" b="0" i="0">
                <a:latin typeface="Arial" panose="020B0604020202020204" pitchFamily="34" charset="0"/>
                <a:cs typeface="Arial" panose="020B0604020202020204" pitchFamily="34" charset="0"/>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a:t>
            </a:r>
          </a:p>
        </p:txBody>
      </p:sp>
      <p:sp>
        <p:nvSpPr>
          <p:cNvPr id="48" name="Vertical Text Placeholder 47">
            <a:extLst>
              <a:ext uri="{FF2B5EF4-FFF2-40B4-BE49-F238E27FC236}">
                <a16:creationId xmlns:a16="http://schemas.microsoft.com/office/drawing/2014/main" id="{F653AF03-CCF4-87ED-FD48-226F317FF805}"/>
              </a:ext>
            </a:extLst>
          </p:cNvPr>
          <p:cNvSpPr>
            <a:spLocks noGrp="1"/>
          </p:cNvSpPr>
          <p:nvPr>
            <p:ph type="body" orient="vert" sz="quarter" idx="24" hasCustomPrompt="1"/>
          </p:nvPr>
        </p:nvSpPr>
        <p:spPr>
          <a:xfrm>
            <a:off x="694187" y="1585430"/>
            <a:ext cx="280537" cy="411242"/>
          </a:xfrm>
        </p:spPr>
        <p:txBody>
          <a:bodyPr vert="eaVert" anchor="ctr"/>
          <a:lstStyle>
            <a:lvl1pPr algn="ctr">
              <a:defRPr>
                <a:solidFill>
                  <a:schemeClr val="bg1"/>
                </a:solidFill>
              </a:defRPr>
            </a:lvl1pPr>
          </a:lstStyle>
          <a:p>
            <a:pPr lvl="0"/>
            <a:r>
              <a:rPr lang="en-US"/>
              <a:t>_</a:t>
            </a:r>
          </a:p>
        </p:txBody>
      </p:sp>
      <p:sp>
        <p:nvSpPr>
          <p:cNvPr id="49" name="Vertical Text Placeholder 43">
            <a:extLst>
              <a:ext uri="{FF2B5EF4-FFF2-40B4-BE49-F238E27FC236}">
                <a16:creationId xmlns:a16="http://schemas.microsoft.com/office/drawing/2014/main" id="{5276F902-4082-C992-72EB-53FACA32A262}"/>
              </a:ext>
            </a:extLst>
          </p:cNvPr>
          <p:cNvSpPr>
            <a:spLocks noGrp="1"/>
          </p:cNvSpPr>
          <p:nvPr>
            <p:ph type="body" orient="vert" sz="quarter" idx="25" hasCustomPrompt="1"/>
          </p:nvPr>
        </p:nvSpPr>
        <p:spPr>
          <a:xfrm>
            <a:off x="2520828" y="1401811"/>
            <a:ext cx="168275" cy="2481247"/>
          </a:xfrm>
        </p:spPr>
        <p:txBody>
          <a:bodyPr vert="eaVert" anchor="b"/>
          <a:lstStyle>
            <a:lvl1pPr marL="0" indent="0">
              <a:buNone/>
              <a:defRPr sz="1200" b="0" i="0">
                <a:latin typeface="Arial" panose="020B0604020202020204" pitchFamily="34" charset="0"/>
                <a:cs typeface="Arial" panose="020B0604020202020204" pitchFamily="34" charset="0"/>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a:t>
            </a:r>
          </a:p>
        </p:txBody>
      </p:sp>
      <p:sp>
        <p:nvSpPr>
          <p:cNvPr id="50" name="Vertical Text Placeholder 47">
            <a:extLst>
              <a:ext uri="{FF2B5EF4-FFF2-40B4-BE49-F238E27FC236}">
                <a16:creationId xmlns:a16="http://schemas.microsoft.com/office/drawing/2014/main" id="{1EAAFC28-4A61-064A-B2D3-7181B8A8D4F5}"/>
              </a:ext>
            </a:extLst>
          </p:cNvPr>
          <p:cNvSpPr>
            <a:spLocks noGrp="1"/>
          </p:cNvSpPr>
          <p:nvPr>
            <p:ph type="body" orient="vert" sz="quarter" idx="26" hasCustomPrompt="1"/>
          </p:nvPr>
        </p:nvSpPr>
        <p:spPr>
          <a:xfrm>
            <a:off x="2462541" y="1585430"/>
            <a:ext cx="280537" cy="411242"/>
          </a:xfrm>
        </p:spPr>
        <p:txBody>
          <a:bodyPr vert="eaVert" anchor="ctr"/>
          <a:lstStyle>
            <a:lvl1pPr algn="ctr">
              <a:defRPr>
                <a:solidFill>
                  <a:schemeClr val="bg1"/>
                </a:solidFill>
              </a:defRPr>
            </a:lvl1pPr>
          </a:lstStyle>
          <a:p>
            <a:pPr lvl="0"/>
            <a:r>
              <a:rPr lang="en-US"/>
              <a:t>_</a:t>
            </a:r>
          </a:p>
        </p:txBody>
      </p:sp>
      <p:sp>
        <p:nvSpPr>
          <p:cNvPr id="51" name="Vertical Text Placeholder 43">
            <a:extLst>
              <a:ext uri="{FF2B5EF4-FFF2-40B4-BE49-F238E27FC236}">
                <a16:creationId xmlns:a16="http://schemas.microsoft.com/office/drawing/2014/main" id="{F33F1E2C-F21F-10BF-672C-59A6C6643D53}"/>
              </a:ext>
            </a:extLst>
          </p:cNvPr>
          <p:cNvSpPr>
            <a:spLocks noGrp="1"/>
          </p:cNvSpPr>
          <p:nvPr>
            <p:ph type="body" orient="vert" sz="quarter" idx="27" hasCustomPrompt="1"/>
          </p:nvPr>
        </p:nvSpPr>
        <p:spPr>
          <a:xfrm>
            <a:off x="4286128" y="1401811"/>
            <a:ext cx="168275" cy="2481247"/>
          </a:xfrm>
        </p:spPr>
        <p:txBody>
          <a:bodyPr vert="eaVert" anchor="b"/>
          <a:lstStyle>
            <a:lvl1pPr marL="0" indent="0">
              <a:buNone/>
              <a:defRPr sz="1200" b="0" i="0">
                <a:latin typeface="Arial" panose="020B0604020202020204" pitchFamily="34" charset="0"/>
                <a:cs typeface="Arial" panose="020B0604020202020204" pitchFamily="34" charset="0"/>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a:t>
            </a:r>
          </a:p>
        </p:txBody>
      </p:sp>
      <p:sp>
        <p:nvSpPr>
          <p:cNvPr id="52" name="Vertical Text Placeholder 47">
            <a:extLst>
              <a:ext uri="{FF2B5EF4-FFF2-40B4-BE49-F238E27FC236}">
                <a16:creationId xmlns:a16="http://schemas.microsoft.com/office/drawing/2014/main" id="{67381074-EA79-0305-017D-A338FFEC7B15}"/>
              </a:ext>
            </a:extLst>
          </p:cNvPr>
          <p:cNvSpPr>
            <a:spLocks noGrp="1"/>
          </p:cNvSpPr>
          <p:nvPr>
            <p:ph type="body" orient="vert" sz="quarter" idx="28" hasCustomPrompt="1"/>
          </p:nvPr>
        </p:nvSpPr>
        <p:spPr>
          <a:xfrm>
            <a:off x="4227841" y="1585430"/>
            <a:ext cx="280537" cy="411242"/>
          </a:xfrm>
        </p:spPr>
        <p:txBody>
          <a:bodyPr vert="eaVert" anchor="ctr"/>
          <a:lstStyle>
            <a:lvl1pPr algn="ctr">
              <a:defRPr>
                <a:solidFill>
                  <a:schemeClr val="bg1"/>
                </a:solidFill>
              </a:defRPr>
            </a:lvl1pPr>
          </a:lstStyle>
          <a:p>
            <a:pPr lvl="0"/>
            <a:r>
              <a:rPr lang="en-US"/>
              <a:t>_</a:t>
            </a:r>
          </a:p>
        </p:txBody>
      </p:sp>
      <p:sp>
        <p:nvSpPr>
          <p:cNvPr id="53" name="Vertical Text Placeholder 43">
            <a:extLst>
              <a:ext uri="{FF2B5EF4-FFF2-40B4-BE49-F238E27FC236}">
                <a16:creationId xmlns:a16="http://schemas.microsoft.com/office/drawing/2014/main" id="{80830DDF-32B2-78CC-1EA0-CB586B6E80D5}"/>
              </a:ext>
            </a:extLst>
          </p:cNvPr>
          <p:cNvSpPr>
            <a:spLocks noGrp="1"/>
          </p:cNvSpPr>
          <p:nvPr>
            <p:ph type="body" orient="vert" sz="quarter" idx="29" hasCustomPrompt="1"/>
          </p:nvPr>
        </p:nvSpPr>
        <p:spPr>
          <a:xfrm>
            <a:off x="6054603" y="1401811"/>
            <a:ext cx="168275" cy="2481247"/>
          </a:xfrm>
        </p:spPr>
        <p:txBody>
          <a:bodyPr vert="eaVert" anchor="b"/>
          <a:lstStyle>
            <a:lvl1pPr marL="0" indent="0">
              <a:buNone/>
              <a:defRPr sz="1200" b="0" i="0">
                <a:latin typeface="Arial" panose="020B0604020202020204" pitchFamily="34" charset="0"/>
                <a:cs typeface="Arial" panose="020B0604020202020204" pitchFamily="34" charset="0"/>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a:t>
            </a:r>
          </a:p>
        </p:txBody>
      </p:sp>
      <p:sp>
        <p:nvSpPr>
          <p:cNvPr id="54" name="Vertical Text Placeholder 47">
            <a:extLst>
              <a:ext uri="{FF2B5EF4-FFF2-40B4-BE49-F238E27FC236}">
                <a16:creationId xmlns:a16="http://schemas.microsoft.com/office/drawing/2014/main" id="{E2357890-3BE3-A9B8-6B51-62E2038B420B}"/>
              </a:ext>
            </a:extLst>
          </p:cNvPr>
          <p:cNvSpPr>
            <a:spLocks noGrp="1"/>
          </p:cNvSpPr>
          <p:nvPr>
            <p:ph type="body" orient="vert" sz="quarter" idx="30" hasCustomPrompt="1"/>
          </p:nvPr>
        </p:nvSpPr>
        <p:spPr>
          <a:xfrm>
            <a:off x="5996316" y="1585430"/>
            <a:ext cx="280537" cy="411242"/>
          </a:xfrm>
        </p:spPr>
        <p:txBody>
          <a:bodyPr vert="eaVert" anchor="ctr"/>
          <a:lstStyle>
            <a:lvl1pPr algn="ctr">
              <a:defRPr>
                <a:solidFill>
                  <a:schemeClr val="bg1"/>
                </a:solidFill>
              </a:defRPr>
            </a:lvl1pPr>
          </a:lstStyle>
          <a:p>
            <a:pPr lvl="0"/>
            <a:r>
              <a:rPr lang="en-US"/>
              <a:t>_</a:t>
            </a:r>
          </a:p>
        </p:txBody>
      </p:sp>
      <p:sp>
        <p:nvSpPr>
          <p:cNvPr id="55" name="Vertical Text Placeholder 43">
            <a:extLst>
              <a:ext uri="{FF2B5EF4-FFF2-40B4-BE49-F238E27FC236}">
                <a16:creationId xmlns:a16="http://schemas.microsoft.com/office/drawing/2014/main" id="{C00EBBCD-C927-56C0-D54E-BAC7236A5F3D}"/>
              </a:ext>
            </a:extLst>
          </p:cNvPr>
          <p:cNvSpPr>
            <a:spLocks noGrp="1"/>
          </p:cNvSpPr>
          <p:nvPr>
            <p:ph type="body" orient="vert" sz="quarter" idx="31" hasCustomPrompt="1"/>
          </p:nvPr>
        </p:nvSpPr>
        <p:spPr>
          <a:xfrm>
            <a:off x="7819903" y="1401811"/>
            <a:ext cx="168275" cy="2481247"/>
          </a:xfrm>
        </p:spPr>
        <p:txBody>
          <a:bodyPr vert="eaVert" anchor="b"/>
          <a:lstStyle>
            <a:lvl1pPr marL="0" indent="0">
              <a:buNone/>
              <a:defRPr sz="1200" b="0" i="0">
                <a:latin typeface="Arial" panose="020B0604020202020204" pitchFamily="34" charset="0"/>
                <a:cs typeface="Arial" panose="020B0604020202020204" pitchFamily="34" charset="0"/>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a:t>
            </a:r>
          </a:p>
        </p:txBody>
      </p:sp>
      <p:sp>
        <p:nvSpPr>
          <p:cNvPr id="56" name="Vertical Text Placeholder 47">
            <a:extLst>
              <a:ext uri="{FF2B5EF4-FFF2-40B4-BE49-F238E27FC236}">
                <a16:creationId xmlns:a16="http://schemas.microsoft.com/office/drawing/2014/main" id="{1FCB78B3-58C2-5171-ABB9-750EE34A09DF}"/>
              </a:ext>
            </a:extLst>
          </p:cNvPr>
          <p:cNvSpPr>
            <a:spLocks noGrp="1"/>
          </p:cNvSpPr>
          <p:nvPr>
            <p:ph type="body" orient="vert" sz="quarter" idx="32" hasCustomPrompt="1"/>
          </p:nvPr>
        </p:nvSpPr>
        <p:spPr>
          <a:xfrm>
            <a:off x="7761616" y="1585430"/>
            <a:ext cx="280537" cy="411242"/>
          </a:xfrm>
        </p:spPr>
        <p:txBody>
          <a:bodyPr vert="eaVert" anchor="ctr"/>
          <a:lstStyle>
            <a:lvl1pPr algn="ctr">
              <a:defRPr>
                <a:solidFill>
                  <a:schemeClr val="bg1"/>
                </a:solidFill>
              </a:defRPr>
            </a:lvl1pPr>
          </a:lstStyle>
          <a:p>
            <a:pPr lvl="0"/>
            <a:r>
              <a:rPr lang="en-US"/>
              <a:t>_</a:t>
            </a:r>
          </a:p>
        </p:txBody>
      </p:sp>
      <p:sp>
        <p:nvSpPr>
          <p:cNvPr id="57" name="Vertical Text Placeholder 43">
            <a:extLst>
              <a:ext uri="{FF2B5EF4-FFF2-40B4-BE49-F238E27FC236}">
                <a16:creationId xmlns:a16="http://schemas.microsoft.com/office/drawing/2014/main" id="{1DC34DCD-4330-BD7C-12C3-D120916670E7}"/>
              </a:ext>
            </a:extLst>
          </p:cNvPr>
          <p:cNvSpPr>
            <a:spLocks noGrp="1"/>
          </p:cNvSpPr>
          <p:nvPr>
            <p:ph type="body" orient="vert" sz="quarter" idx="33" hasCustomPrompt="1"/>
          </p:nvPr>
        </p:nvSpPr>
        <p:spPr>
          <a:xfrm>
            <a:off x="9585203" y="1401811"/>
            <a:ext cx="168275" cy="2481247"/>
          </a:xfrm>
        </p:spPr>
        <p:txBody>
          <a:bodyPr vert="eaVert" anchor="b"/>
          <a:lstStyle>
            <a:lvl1pPr marL="0" indent="0">
              <a:buNone/>
              <a:defRPr sz="1200" b="0" i="0">
                <a:latin typeface="Arial" panose="020B0604020202020204" pitchFamily="34" charset="0"/>
                <a:cs typeface="Arial" panose="020B0604020202020204" pitchFamily="34" charset="0"/>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a:t>
            </a:r>
          </a:p>
        </p:txBody>
      </p:sp>
      <p:sp>
        <p:nvSpPr>
          <p:cNvPr id="58" name="Vertical Text Placeholder 47">
            <a:extLst>
              <a:ext uri="{FF2B5EF4-FFF2-40B4-BE49-F238E27FC236}">
                <a16:creationId xmlns:a16="http://schemas.microsoft.com/office/drawing/2014/main" id="{B28DAD43-4338-AC89-0C19-001B97CC3C34}"/>
              </a:ext>
            </a:extLst>
          </p:cNvPr>
          <p:cNvSpPr>
            <a:spLocks noGrp="1"/>
          </p:cNvSpPr>
          <p:nvPr>
            <p:ph type="body" orient="vert" sz="quarter" idx="34" hasCustomPrompt="1"/>
          </p:nvPr>
        </p:nvSpPr>
        <p:spPr>
          <a:xfrm>
            <a:off x="9526916" y="1585430"/>
            <a:ext cx="280537" cy="411242"/>
          </a:xfrm>
        </p:spPr>
        <p:txBody>
          <a:bodyPr vert="eaVert" anchor="ctr"/>
          <a:lstStyle>
            <a:lvl1pPr algn="ctr">
              <a:defRPr>
                <a:solidFill>
                  <a:schemeClr val="bg1"/>
                </a:solidFill>
              </a:defRPr>
            </a:lvl1pPr>
          </a:lstStyle>
          <a:p>
            <a:pPr lvl="0"/>
            <a:r>
              <a:rPr lang="en-US"/>
              <a:t>_</a:t>
            </a:r>
          </a:p>
        </p:txBody>
      </p:sp>
      <p:sp>
        <p:nvSpPr>
          <p:cNvPr id="59" name="Vertical Text Placeholder 43">
            <a:extLst>
              <a:ext uri="{FF2B5EF4-FFF2-40B4-BE49-F238E27FC236}">
                <a16:creationId xmlns:a16="http://schemas.microsoft.com/office/drawing/2014/main" id="{12F540F9-8894-CE05-D957-A68151978D44}"/>
              </a:ext>
            </a:extLst>
          </p:cNvPr>
          <p:cNvSpPr>
            <a:spLocks noGrp="1"/>
          </p:cNvSpPr>
          <p:nvPr>
            <p:ph type="body" orient="vert" sz="quarter" idx="35" hasCustomPrompt="1"/>
          </p:nvPr>
        </p:nvSpPr>
        <p:spPr>
          <a:xfrm>
            <a:off x="7578603" y="3979911"/>
            <a:ext cx="168275" cy="2481247"/>
          </a:xfrm>
        </p:spPr>
        <p:txBody>
          <a:bodyPr vert="eaVert" anchor="b"/>
          <a:lstStyle>
            <a:lvl1pPr marL="0" indent="0">
              <a:buNone/>
              <a:defRPr sz="1200" b="0" i="0">
                <a:latin typeface="Arial" panose="020B0604020202020204" pitchFamily="34" charset="0"/>
                <a:cs typeface="Arial" panose="020B0604020202020204" pitchFamily="34" charset="0"/>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a:t>
            </a:r>
          </a:p>
        </p:txBody>
      </p:sp>
      <p:sp>
        <p:nvSpPr>
          <p:cNvPr id="60" name="Vertical Text Placeholder 47">
            <a:extLst>
              <a:ext uri="{FF2B5EF4-FFF2-40B4-BE49-F238E27FC236}">
                <a16:creationId xmlns:a16="http://schemas.microsoft.com/office/drawing/2014/main" id="{085E9881-EC99-40F9-52D7-DC3C3473713D}"/>
              </a:ext>
            </a:extLst>
          </p:cNvPr>
          <p:cNvSpPr>
            <a:spLocks noGrp="1"/>
          </p:cNvSpPr>
          <p:nvPr>
            <p:ph type="body" orient="vert" sz="quarter" idx="36" hasCustomPrompt="1"/>
          </p:nvPr>
        </p:nvSpPr>
        <p:spPr>
          <a:xfrm>
            <a:off x="7520316" y="4163530"/>
            <a:ext cx="280537" cy="411242"/>
          </a:xfrm>
        </p:spPr>
        <p:txBody>
          <a:bodyPr vert="eaVert" anchor="ctr"/>
          <a:lstStyle>
            <a:lvl1pPr algn="ctr">
              <a:defRPr>
                <a:solidFill>
                  <a:schemeClr val="bg1"/>
                </a:solidFill>
              </a:defRPr>
            </a:lvl1pPr>
          </a:lstStyle>
          <a:p>
            <a:pPr lvl="0"/>
            <a:r>
              <a:rPr lang="en-US"/>
              <a:t>_</a:t>
            </a:r>
          </a:p>
        </p:txBody>
      </p:sp>
      <p:sp>
        <p:nvSpPr>
          <p:cNvPr id="61" name="Vertical Text Placeholder 43">
            <a:extLst>
              <a:ext uri="{FF2B5EF4-FFF2-40B4-BE49-F238E27FC236}">
                <a16:creationId xmlns:a16="http://schemas.microsoft.com/office/drawing/2014/main" id="{07983375-CC88-E696-0308-9626B33577DF}"/>
              </a:ext>
            </a:extLst>
          </p:cNvPr>
          <p:cNvSpPr>
            <a:spLocks noGrp="1"/>
          </p:cNvSpPr>
          <p:nvPr>
            <p:ph type="body" orient="vert" sz="quarter" idx="37" hasCustomPrompt="1"/>
          </p:nvPr>
        </p:nvSpPr>
        <p:spPr>
          <a:xfrm>
            <a:off x="9343903" y="3979911"/>
            <a:ext cx="168275" cy="2481247"/>
          </a:xfrm>
        </p:spPr>
        <p:txBody>
          <a:bodyPr vert="eaVert" anchor="b"/>
          <a:lstStyle>
            <a:lvl1pPr marL="0" indent="0">
              <a:buNone/>
              <a:defRPr sz="1200" b="0" i="0">
                <a:latin typeface="Arial" panose="020B0604020202020204" pitchFamily="34" charset="0"/>
                <a:cs typeface="Arial" panose="020B0604020202020204" pitchFamily="34" charset="0"/>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a:t>
            </a:r>
          </a:p>
        </p:txBody>
      </p:sp>
      <p:sp>
        <p:nvSpPr>
          <p:cNvPr id="62" name="Vertical Text Placeholder 47">
            <a:extLst>
              <a:ext uri="{FF2B5EF4-FFF2-40B4-BE49-F238E27FC236}">
                <a16:creationId xmlns:a16="http://schemas.microsoft.com/office/drawing/2014/main" id="{8BAF1DA5-5C97-8ED8-64E9-CAEEB16DDF97}"/>
              </a:ext>
            </a:extLst>
          </p:cNvPr>
          <p:cNvSpPr>
            <a:spLocks noGrp="1"/>
          </p:cNvSpPr>
          <p:nvPr>
            <p:ph type="body" orient="vert" sz="quarter" idx="38" hasCustomPrompt="1"/>
          </p:nvPr>
        </p:nvSpPr>
        <p:spPr>
          <a:xfrm>
            <a:off x="9285616" y="4163530"/>
            <a:ext cx="280537" cy="411242"/>
          </a:xfrm>
        </p:spPr>
        <p:txBody>
          <a:bodyPr vert="eaVert" anchor="ctr"/>
          <a:lstStyle>
            <a:lvl1pPr algn="ctr">
              <a:defRPr>
                <a:solidFill>
                  <a:schemeClr val="bg1"/>
                </a:solidFill>
              </a:defRPr>
            </a:lvl1pPr>
          </a:lstStyle>
          <a:p>
            <a:pPr lvl="0"/>
            <a:r>
              <a:rPr lang="en-US"/>
              <a:t>_</a:t>
            </a:r>
          </a:p>
        </p:txBody>
      </p:sp>
      <p:sp>
        <p:nvSpPr>
          <p:cNvPr id="63" name="Vertical Text Placeholder 43">
            <a:extLst>
              <a:ext uri="{FF2B5EF4-FFF2-40B4-BE49-F238E27FC236}">
                <a16:creationId xmlns:a16="http://schemas.microsoft.com/office/drawing/2014/main" id="{F65A7F20-BE28-7C0B-098C-3B3FE527E4C5}"/>
              </a:ext>
            </a:extLst>
          </p:cNvPr>
          <p:cNvSpPr>
            <a:spLocks noGrp="1"/>
          </p:cNvSpPr>
          <p:nvPr>
            <p:ph type="body" orient="vert" sz="quarter" idx="39" hasCustomPrompt="1"/>
          </p:nvPr>
        </p:nvSpPr>
        <p:spPr>
          <a:xfrm>
            <a:off x="4044828" y="3979911"/>
            <a:ext cx="168275" cy="2481247"/>
          </a:xfrm>
        </p:spPr>
        <p:txBody>
          <a:bodyPr vert="eaVert" anchor="b"/>
          <a:lstStyle>
            <a:lvl1pPr marL="0" indent="0">
              <a:buNone/>
              <a:defRPr sz="1200" b="0" i="0">
                <a:latin typeface="Arial" panose="020B0604020202020204" pitchFamily="34" charset="0"/>
                <a:cs typeface="Arial" panose="020B0604020202020204" pitchFamily="34" charset="0"/>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a:t>
            </a:r>
          </a:p>
        </p:txBody>
      </p:sp>
      <p:sp>
        <p:nvSpPr>
          <p:cNvPr id="64" name="Vertical Text Placeholder 47">
            <a:extLst>
              <a:ext uri="{FF2B5EF4-FFF2-40B4-BE49-F238E27FC236}">
                <a16:creationId xmlns:a16="http://schemas.microsoft.com/office/drawing/2014/main" id="{FC7F61BC-9C21-6969-F5D1-76EB6B8DE206}"/>
              </a:ext>
            </a:extLst>
          </p:cNvPr>
          <p:cNvSpPr>
            <a:spLocks noGrp="1"/>
          </p:cNvSpPr>
          <p:nvPr>
            <p:ph type="body" orient="vert" sz="quarter" idx="40" hasCustomPrompt="1"/>
          </p:nvPr>
        </p:nvSpPr>
        <p:spPr>
          <a:xfrm>
            <a:off x="3986541" y="4163530"/>
            <a:ext cx="280537" cy="411242"/>
          </a:xfrm>
        </p:spPr>
        <p:txBody>
          <a:bodyPr vert="eaVert" anchor="ctr"/>
          <a:lstStyle>
            <a:lvl1pPr algn="ctr">
              <a:defRPr>
                <a:solidFill>
                  <a:schemeClr val="bg1"/>
                </a:solidFill>
              </a:defRPr>
            </a:lvl1pPr>
          </a:lstStyle>
          <a:p>
            <a:pPr lvl="0"/>
            <a:r>
              <a:rPr lang="en-US"/>
              <a:t>_</a:t>
            </a:r>
          </a:p>
        </p:txBody>
      </p:sp>
      <p:sp>
        <p:nvSpPr>
          <p:cNvPr id="65" name="Vertical Text Placeholder 43">
            <a:extLst>
              <a:ext uri="{FF2B5EF4-FFF2-40B4-BE49-F238E27FC236}">
                <a16:creationId xmlns:a16="http://schemas.microsoft.com/office/drawing/2014/main" id="{8BBE8A59-FC02-0F3B-7A8E-C0816C2D1E32}"/>
              </a:ext>
            </a:extLst>
          </p:cNvPr>
          <p:cNvSpPr>
            <a:spLocks noGrp="1"/>
          </p:cNvSpPr>
          <p:nvPr>
            <p:ph type="body" orient="vert" sz="quarter" idx="41" hasCustomPrompt="1"/>
          </p:nvPr>
        </p:nvSpPr>
        <p:spPr>
          <a:xfrm>
            <a:off x="5810128" y="3979911"/>
            <a:ext cx="168275" cy="2481247"/>
          </a:xfrm>
        </p:spPr>
        <p:txBody>
          <a:bodyPr vert="eaVert" anchor="b"/>
          <a:lstStyle>
            <a:lvl1pPr marL="0" indent="0">
              <a:buNone/>
              <a:defRPr sz="1200" b="0" i="0">
                <a:latin typeface="Arial" panose="020B0604020202020204" pitchFamily="34" charset="0"/>
                <a:cs typeface="Arial" panose="020B0604020202020204" pitchFamily="34" charset="0"/>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a:t>
            </a:r>
          </a:p>
        </p:txBody>
      </p:sp>
      <p:sp>
        <p:nvSpPr>
          <p:cNvPr id="66" name="Vertical Text Placeholder 47">
            <a:extLst>
              <a:ext uri="{FF2B5EF4-FFF2-40B4-BE49-F238E27FC236}">
                <a16:creationId xmlns:a16="http://schemas.microsoft.com/office/drawing/2014/main" id="{5DF25498-DE95-379C-487B-0A6F5B659F35}"/>
              </a:ext>
            </a:extLst>
          </p:cNvPr>
          <p:cNvSpPr>
            <a:spLocks noGrp="1"/>
          </p:cNvSpPr>
          <p:nvPr>
            <p:ph type="body" orient="vert" sz="quarter" idx="42" hasCustomPrompt="1"/>
          </p:nvPr>
        </p:nvSpPr>
        <p:spPr>
          <a:xfrm>
            <a:off x="5751841" y="4163530"/>
            <a:ext cx="280537" cy="411242"/>
          </a:xfrm>
        </p:spPr>
        <p:txBody>
          <a:bodyPr vert="eaVert" anchor="ctr"/>
          <a:lstStyle>
            <a:lvl1pPr algn="ctr">
              <a:defRPr>
                <a:solidFill>
                  <a:schemeClr val="bg1"/>
                </a:solidFill>
              </a:defRPr>
            </a:lvl1pPr>
          </a:lstStyle>
          <a:p>
            <a:pPr lvl="0"/>
            <a:r>
              <a:rPr lang="en-US"/>
              <a:t>_</a:t>
            </a:r>
          </a:p>
        </p:txBody>
      </p:sp>
      <p:sp>
        <p:nvSpPr>
          <p:cNvPr id="67" name="Vertical Text Placeholder 43">
            <a:extLst>
              <a:ext uri="{FF2B5EF4-FFF2-40B4-BE49-F238E27FC236}">
                <a16:creationId xmlns:a16="http://schemas.microsoft.com/office/drawing/2014/main" id="{B3750F8A-19EC-836D-D2DB-7633B3E5F528}"/>
              </a:ext>
            </a:extLst>
          </p:cNvPr>
          <p:cNvSpPr>
            <a:spLocks noGrp="1"/>
          </p:cNvSpPr>
          <p:nvPr>
            <p:ph type="body" orient="vert" sz="quarter" idx="43" hasCustomPrompt="1"/>
          </p:nvPr>
        </p:nvSpPr>
        <p:spPr>
          <a:xfrm>
            <a:off x="514228" y="3979911"/>
            <a:ext cx="168275" cy="2481247"/>
          </a:xfrm>
        </p:spPr>
        <p:txBody>
          <a:bodyPr vert="eaVert" anchor="b"/>
          <a:lstStyle>
            <a:lvl1pPr marL="0" indent="0">
              <a:buNone/>
              <a:defRPr sz="1200" b="0" i="0">
                <a:latin typeface="Arial" panose="020B0604020202020204" pitchFamily="34" charset="0"/>
                <a:cs typeface="Arial" panose="020B0604020202020204" pitchFamily="34" charset="0"/>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a:t>
            </a:r>
          </a:p>
        </p:txBody>
      </p:sp>
      <p:sp>
        <p:nvSpPr>
          <p:cNvPr id="68" name="Vertical Text Placeholder 47">
            <a:extLst>
              <a:ext uri="{FF2B5EF4-FFF2-40B4-BE49-F238E27FC236}">
                <a16:creationId xmlns:a16="http://schemas.microsoft.com/office/drawing/2014/main" id="{0F91E53D-173B-A5D5-587B-3851C7860F01}"/>
              </a:ext>
            </a:extLst>
          </p:cNvPr>
          <p:cNvSpPr>
            <a:spLocks noGrp="1"/>
          </p:cNvSpPr>
          <p:nvPr>
            <p:ph type="body" orient="vert" sz="quarter" idx="44" hasCustomPrompt="1"/>
          </p:nvPr>
        </p:nvSpPr>
        <p:spPr>
          <a:xfrm>
            <a:off x="455941" y="4163530"/>
            <a:ext cx="280537" cy="411242"/>
          </a:xfrm>
        </p:spPr>
        <p:txBody>
          <a:bodyPr vert="eaVert" anchor="ctr"/>
          <a:lstStyle>
            <a:lvl1pPr algn="ctr">
              <a:defRPr>
                <a:solidFill>
                  <a:schemeClr val="bg1"/>
                </a:solidFill>
              </a:defRPr>
            </a:lvl1pPr>
          </a:lstStyle>
          <a:p>
            <a:pPr lvl="0"/>
            <a:r>
              <a:rPr lang="en-US"/>
              <a:t>_</a:t>
            </a:r>
          </a:p>
        </p:txBody>
      </p:sp>
      <p:sp>
        <p:nvSpPr>
          <p:cNvPr id="69" name="Vertical Text Placeholder 43">
            <a:extLst>
              <a:ext uri="{FF2B5EF4-FFF2-40B4-BE49-F238E27FC236}">
                <a16:creationId xmlns:a16="http://schemas.microsoft.com/office/drawing/2014/main" id="{7DA0B2AA-77A3-2753-1E72-E3298D4B30E0}"/>
              </a:ext>
            </a:extLst>
          </p:cNvPr>
          <p:cNvSpPr>
            <a:spLocks noGrp="1"/>
          </p:cNvSpPr>
          <p:nvPr>
            <p:ph type="body" orient="vert" sz="quarter" idx="45" hasCustomPrompt="1"/>
          </p:nvPr>
        </p:nvSpPr>
        <p:spPr>
          <a:xfrm>
            <a:off x="2279528" y="3979911"/>
            <a:ext cx="168275" cy="2481247"/>
          </a:xfrm>
        </p:spPr>
        <p:txBody>
          <a:bodyPr vert="eaVert" anchor="b"/>
          <a:lstStyle>
            <a:lvl1pPr marL="0" indent="0">
              <a:buNone/>
              <a:defRPr sz="1200" b="0" i="0">
                <a:latin typeface="Arial" panose="020B0604020202020204" pitchFamily="34" charset="0"/>
                <a:cs typeface="Arial" panose="020B0604020202020204" pitchFamily="34" charset="0"/>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a:t>
            </a:r>
          </a:p>
        </p:txBody>
      </p:sp>
      <p:sp>
        <p:nvSpPr>
          <p:cNvPr id="70" name="Vertical Text Placeholder 47">
            <a:extLst>
              <a:ext uri="{FF2B5EF4-FFF2-40B4-BE49-F238E27FC236}">
                <a16:creationId xmlns:a16="http://schemas.microsoft.com/office/drawing/2014/main" id="{1D74B115-7E87-3A2B-4EDD-D93F7C1F9F1D}"/>
              </a:ext>
            </a:extLst>
          </p:cNvPr>
          <p:cNvSpPr>
            <a:spLocks noGrp="1"/>
          </p:cNvSpPr>
          <p:nvPr>
            <p:ph type="body" orient="vert" sz="quarter" idx="46" hasCustomPrompt="1"/>
          </p:nvPr>
        </p:nvSpPr>
        <p:spPr>
          <a:xfrm>
            <a:off x="2221241" y="4163530"/>
            <a:ext cx="280537" cy="411242"/>
          </a:xfrm>
        </p:spPr>
        <p:txBody>
          <a:bodyPr vert="eaVert" anchor="ctr"/>
          <a:lstStyle>
            <a:lvl1pPr algn="ctr">
              <a:defRPr>
                <a:solidFill>
                  <a:schemeClr val="bg1"/>
                </a:solidFill>
              </a:defRPr>
            </a:lvl1pPr>
          </a:lstStyle>
          <a:p>
            <a:pPr lvl="0"/>
            <a:r>
              <a:rPr lang="en-US"/>
              <a:t>_</a:t>
            </a:r>
          </a:p>
        </p:txBody>
      </p:sp>
      <p:sp>
        <p:nvSpPr>
          <p:cNvPr id="72" name="Text Placeholder 71">
            <a:extLst>
              <a:ext uri="{FF2B5EF4-FFF2-40B4-BE49-F238E27FC236}">
                <a16:creationId xmlns:a16="http://schemas.microsoft.com/office/drawing/2014/main" id="{5E31B52F-497C-1182-7C0A-4792B17C9AB1}"/>
              </a:ext>
            </a:extLst>
          </p:cNvPr>
          <p:cNvSpPr>
            <a:spLocks noGrp="1"/>
          </p:cNvSpPr>
          <p:nvPr>
            <p:ph type="body" sz="quarter" idx="47" hasCustomPrompt="1"/>
          </p:nvPr>
        </p:nvSpPr>
        <p:spPr>
          <a:xfrm>
            <a:off x="985962" y="1622790"/>
            <a:ext cx="1408112" cy="2146300"/>
          </a:xfrm>
        </p:spPr>
        <p:txBody>
          <a:bodyP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text</a:t>
            </a:r>
          </a:p>
        </p:txBody>
      </p:sp>
      <p:sp>
        <p:nvSpPr>
          <p:cNvPr id="73" name="Text Placeholder 71">
            <a:extLst>
              <a:ext uri="{FF2B5EF4-FFF2-40B4-BE49-F238E27FC236}">
                <a16:creationId xmlns:a16="http://schemas.microsoft.com/office/drawing/2014/main" id="{8B2FE5F8-8A4A-2BC0-AA50-BF621B7D86F0}"/>
              </a:ext>
            </a:extLst>
          </p:cNvPr>
          <p:cNvSpPr>
            <a:spLocks noGrp="1"/>
          </p:cNvSpPr>
          <p:nvPr>
            <p:ph type="body" sz="quarter" idx="48" hasCustomPrompt="1"/>
          </p:nvPr>
        </p:nvSpPr>
        <p:spPr>
          <a:xfrm>
            <a:off x="2749907" y="1614488"/>
            <a:ext cx="1408112" cy="2146300"/>
          </a:xfrm>
        </p:spPr>
        <p:txBody>
          <a:bodyP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text</a:t>
            </a:r>
          </a:p>
        </p:txBody>
      </p:sp>
      <p:sp>
        <p:nvSpPr>
          <p:cNvPr id="74" name="Text Placeholder 71">
            <a:extLst>
              <a:ext uri="{FF2B5EF4-FFF2-40B4-BE49-F238E27FC236}">
                <a16:creationId xmlns:a16="http://schemas.microsoft.com/office/drawing/2014/main" id="{CCBF6940-1EF2-563E-5AA7-CF9A4C2305FB}"/>
              </a:ext>
            </a:extLst>
          </p:cNvPr>
          <p:cNvSpPr>
            <a:spLocks noGrp="1"/>
          </p:cNvSpPr>
          <p:nvPr>
            <p:ph type="body" sz="quarter" idx="49" hasCustomPrompt="1"/>
          </p:nvPr>
        </p:nvSpPr>
        <p:spPr>
          <a:xfrm>
            <a:off x="4519566" y="1614488"/>
            <a:ext cx="1408112" cy="2146300"/>
          </a:xfrm>
        </p:spPr>
        <p:txBody>
          <a:bodyP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text</a:t>
            </a:r>
          </a:p>
        </p:txBody>
      </p:sp>
      <p:sp>
        <p:nvSpPr>
          <p:cNvPr id="75" name="Text Placeholder 71">
            <a:extLst>
              <a:ext uri="{FF2B5EF4-FFF2-40B4-BE49-F238E27FC236}">
                <a16:creationId xmlns:a16="http://schemas.microsoft.com/office/drawing/2014/main" id="{1C6C8951-14A4-200F-958A-E3ADE658C36E}"/>
              </a:ext>
            </a:extLst>
          </p:cNvPr>
          <p:cNvSpPr>
            <a:spLocks noGrp="1"/>
          </p:cNvSpPr>
          <p:nvPr>
            <p:ph type="body" sz="quarter" idx="50" hasCustomPrompt="1"/>
          </p:nvPr>
        </p:nvSpPr>
        <p:spPr>
          <a:xfrm>
            <a:off x="6286034" y="1614488"/>
            <a:ext cx="1408112" cy="2146300"/>
          </a:xfrm>
        </p:spPr>
        <p:txBody>
          <a:bodyP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text</a:t>
            </a:r>
          </a:p>
        </p:txBody>
      </p:sp>
      <p:sp>
        <p:nvSpPr>
          <p:cNvPr id="76" name="Text Placeholder 71">
            <a:extLst>
              <a:ext uri="{FF2B5EF4-FFF2-40B4-BE49-F238E27FC236}">
                <a16:creationId xmlns:a16="http://schemas.microsoft.com/office/drawing/2014/main" id="{64C6CBD3-3A8C-968B-F28F-411969C4ADA5}"/>
              </a:ext>
            </a:extLst>
          </p:cNvPr>
          <p:cNvSpPr>
            <a:spLocks noGrp="1"/>
          </p:cNvSpPr>
          <p:nvPr>
            <p:ph type="body" sz="quarter" idx="51" hasCustomPrompt="1"/>
          </p:nvPr>
        </p:nvSpPr>
        <p:spPr>
          <a:xfrm>
            <a:off x="8050299" y="1614488"/>
            <a:ext cx="1408112" cy="2146300"/>
          </a:xfrm>
        </p:spPr>
        <p:txBody>
          <a:bodyP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text</a:t>
            </a:r>
          </a:p>
        </p:txBody>
      </p:sp>
      <p:sp>
        <p:nvSpPr>
          <p:cNvPr id="77" name="Text Placeholder 71">
            <a:extLst>
              <a:ext uri="{FF2B5EF4-FFF2-40B4-BE49-F238E27FC236}">
                <a16:creationId xmlns:a16="http://schemas.microsoft.com/office/drawing/2014/main" id="{751D2585-25AC-EF7D-5036-48DEA6AB6692}"/>
              </a:ext>
            </a:extLst>
          </p:cNvPr>
          <p:cNvSpPr>
            <a:spLocks noGrp="1"/>
          </p:cNvSpPr>
          <p:nvPr>
            <p:ph type="body" sz="quarter" idx="52" hasCustomPrompt="1"/>
          </p:nvPr>
        </p:nvSpPr>
        <p:spPr>
          <a:xfrm>
            <a:off x="9817001" y="1614488"/>
            <a:ext cx="1408112" cy="2146300"/>
          </a:xfrm>
        </p:spPr>
        <p:txBody>
          <a:bodyP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text</a:t>
            </a:r>
          </a:p>
        </p:txBody>
      </p:sp>
      <p:sp>
        <p:nvSpPr>
          <p:cNvPr id="78" name="Text Placeholder 71">
            <a:extLst>
              <a:ext uri="{FF2B5EF4-FFF2-40B4-BE49-F238E27FC236}">
                <a16:creationId xmlns:a16="http://schemas.microsoft.com/office/drawing/2014/main" id="{9835F853-8153-EC8B-C434-17854380E035}"/>
              </a:ext>
            </a:extLst>
          </p:cNvPr>
          <p:cNvSpPr>
            <a:spLocks noGrp="1"/>
          </p:cNvSpPr>
          <p:nvPr>
            <p:ph type="body" sz="quarter" idx="53" hasCustomPrompt="1"/>
          </p:nvPr>
        </p:nvSpPr>
        <p:spPr>
          <a:xfrm>
            <a:off x="743144" y="4180460"/>
            <a:ext cx="1408112" cy="2146300"/>
          </a:xfrm>
        </p:spPr>
        <p:txBody>
          <a:bodyP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text</a:t>
            </a:r>
          </a:p>
        </p:txBody>
      </p:sp>
      <p:sp>
        <p:nvSpPr>
          <p:cNvPr id="79" name="Text Placeholder 71">
            <a:extLst>
              <a:ext uri="{FF2B5EF4-FFF2-40B4-BE49-F238E27FC236}">
                <a16:creationId xmlns:a16="http://schemas.microsoft.com/office/drawing/2014/main" id="{BEED09E3-39DD-D15C-F21B-A1DEF063F4E6}"/>
              </a:ext>
            </a:extLst>
          </p:cNvPr>
          <p:cNvSpPr>
            <a:spLocks noGrp="1"/>
          </p:cNvSpPr>
          <p:nvPr>
            <p:ph type="body" sz="quarter" idx="54" hasCustomPrompt="1"/>
          </p:nvPr>
        </p:nvSpPr>
        <p:spPr>
          <a:xfrm>
            <a:off x="2507089" y="4172158"/>
            <a:ext cx="1408112" cy="2146300"/>
          </a:xfrm>
        </p:spPr>
        <p:txBody>
          <a:bodyP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text</a:t>
            </a:r>
          </a:p>
        </p:txBody>
      </p:sp>
      <p:sp>
        <p:nvSpPr>
          <p:cNvPr id="80" name="Text Placeholder 71">
            <a:extLst>
              <a:ext uri="{FF2B5EF4-FFF2-40B4-BE49-F238E27FC236}">
                <a16:creationId xmlns:a16="http://schemas.microsoft.com/office/drawing/2014/main" id="{FE75EB26-19E6-AD81-3090-2534FC8007F6}"/>
              </a:ext>
            </a:extLst>
          </p:cNvPr>
          <p:cNvSpPr>
            <a:spLocks noGrp="1"/>
          </p:cNvSpPr>
          <p:nvPr>
            <p:ph type="body" sz="quarter" idx="55" hasCustomPrompt="1"/>
          </p:nvPr>
        </p:nvSpPr>
        <p:spPr>
          <a:xfrm>
            <a:off x="4276748" y="4172158"/>
            <a:ext cx="1408112" cy="2146300"/>
          </a:xfrm>
        </p:spPr>
        <p:txBody>
          <a:bodyP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text</a:t>
            </a:r>
          </a:p>
        </p:txBody>
      </p:sp>
      <p:sp>
        <p:nvSpPr>
          <p:cNvPr id="81" name="Text Placeholder 71">
            <a:extLst>
              <a:ext uri="{FF2B5EF4-FFF2-40B4-BE49-F238E27FC236}">
                <a16:creationId xmlns:a16="http://schemas.microsoft.com/office/drawing/2014/main" id="{3C16BC21-D714-2845-21BA-BA33F93190C4}"/>
              </a:ext>
            </a:extLst>
          </p:cNvPr>
          <p:cNvSpPr>
            <a:spLocks noGrp="1"/>
          </p:cNvSpPr>
          <p:nvPr>
            <p:ph type="body" sz="quarter" idx="56" hasCustomPrompt="1"/>
          </p:nvPr>
        </p:nvSpPr>
        <p:spPr>
          <a:xfrm>
            <a:off x="6043216" y="4172158"/>
            <a:ext cx="1408112" cy="2146300"/>
          </a:xfrm>
        </p:spPr>
        <p:txBody>
          <a:bodyP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text</a:t>
            </a:r>
          </a:p>
        </p:txBody>
      </p:sp>
      <p:sp>
        <p:nvSpPr>
          <p:cNvPr id="82" name="Text Placeholder 71">
            <a:extLst>
              <a:ext uri="{FF2B5EF4-FFF2-40B4-BE49-F238E27FC236}">
                <a16:creationId xmlns:a16="http://schemas.microsoft.com/office/drawing/2014/main" id="{66B32601-5D84-09BA-6D00-C1AE8862DA05}"/>
              </a:ext>
            </a:extLst>
          </p:cNvPr>
          <p:cNvSpPr>
            <a:spLocks noGrp="1"/>
          </p:cNvSpPr>
          <p:nvPr>
            <p:ph type="body" sz="quarter" idx="57" hasCustomPrompt="1"/>
          </p:nvPr>
        </p:nvSpPr>
        <p:spPr>
          <a:xfrm>
            <a:off x="7807481" y="4172158"/>
            <a:ext cx="1408112" cy="2146300"/>
          </a:xfrm>
        </p:spPr>
        <p:txBody>
          <a:bodyP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text</a:t>
            </a:r>
          </a:p>
        </p:txBody>
      </p:sp>
      <p:sp>
        <p:nvSpPr>
          <p:cNvPr id="83" name="Text Placeholder 71">
            <a:extLst>
              <a:ext uri="{FF2B5EF4-FFF2-40B4-BE49-F238E27FC236}">
                <a16:creationId xmlns:a16="http://schemas.microsoft.com/office/drawing/2014/main" id="{3F8AEC12-DCDB-573E-C262-11DDFD988394}"/>
              </a:ext>
            </a:extLst>
          </p:cNvPr>
          <p:cNvSpPr>
            <a:spLocks noGrp="1"/>
          </p:cNvSpPr>
          <p:nvPr>
            <p:ph type="body" sz="quarter" idx="58" hasCustomPrompt="1"/>
          </p:nvPr>
        </p:nvSpPr>
        <p:spPr>
          <a:xfrm>
            <a:off x="9574183" y="4172158"/>
            <a:ext cx="1408112" cy="2146300"/>
          </a:xfrm>
        </p:spPr>
        <p:txBody>
          <a:bodyP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text</a:t>
            </a:r>
          </a:p>
        </p:txBody>
      </p:sp>
    </p:spTree>
    <p:extLst>
      <p:ext uri="{BB962C8B-B14F-4D97-AF65-F5344CB8AC3E}">
        <p14:creationId xmlns:p14="http://schemas.microsoft.com/office/powerpoint/2010/main" val="8090821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EndingSlide_ThankYou">
    <p:bg>
      <p:bgPr>
        <a:solidFill>
          <a:schemeClr val="tx2"/>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FF6EF8C9-4A55-6C67-29FB-ED768D91E5EA}"/>
              </a:ext>
            </a:extLst>
          </p:cNvPr>
          <p:cNvSpPr/>
          <p:nvPr userDrawn="1"/>
        </p:nvSpPr>
        <p:spPr>
          <a:xfrm>
            <a:off x="-1587" y="0"/>
            <a:ext cx="6373813" cy="6872288"/>
          </a:xfrm>
          <a:custGeom>
            <a:avLst/>
            <a:gdLst>
              <a:gd name="connsiteX0" fmla="*/ 0 w 6374137"/>
              <a:gd name="connsiteY0" fmla="*/ 0 h 6872241"/>
              <a:gd name="connsiteX1" fmla="*/ 668595 w 6374137"/>
              <a:gd name="connsiteY1" fmla="*/ 1353 h 6872241"/>
              <a:gd name="connsiteX2" fmla="*/ 668594 w 6374137"/>
              <a:gd name="connsiteY2" fmla="*/ 0 h 6872241"/>
              <a:gd name="connsiteX3" fmla="*/ 5584220 w 6374137"/>
              <a:gd name="connsiteY3" fmla="*/ 9949 h 6872241"/>
              <a:gd name="connsiteX4" fmla="*/ 5599791 w 6374137"/>
              <a:gd name="connsiteY4" fmla="*/ 39347 h 6872241"/>
              <a:gd name="connsiteX5" fmla="*/ 5627557 w 6374137"/>
              <a:gd name="connsiteY5" fmla="*/ 92912 h 6872241"/>
              <a:gd name="connsiteX6" fmla="*/ 5654861 w 6374137"/>
              <a:gd name="connsiteY6" fmla="*/ 146753 h 6872241"/>
              <a:gd name="connsiteX7" fmla="*/ 5681700 w 6374137"/>
              <a:gd name="connsiteY7" fmla="*/ 200867 h 6872241"/>
              <a:gd name="connsiteX8" fmla="*/ 5708074 w 6374137"/>
              <a:gd name="connsiteY8" fmla="*/ 255251 h 6872241"/>
              <a:gd name="connsiteX9" fmla="*/ 5733978 w 6374137"/>
              <a:gd name="connsiteY9" fmla="*/ 309904 h 6872241"/>
              <a:gd name="connsiteX10" fmla="*/ 5759410 w 6374137"/>
              <a:gd name="connsiteY10" fmla="*/ 364822 h 6872241"/>
              <a:gd name="connsiteX11" fmla="*/ 5784367 w 6374137"/>
              <a:gd name="connsiteY11" fmla="*/ 420002 h 6872241"/>
              <a:gd name="connsiteX12" fmla="*/ 5808847 w 6374137"/>
              <a:gd name="connsiteY12" fmla="*/ 475442 h 6872241"/>
              <a:gd name="connsiteX13" fmla="*/ 5832847 w 6374137"/>
              <a:gd name="connsiteY13" fmla="*/ 531140 h 6872241"/>
              <a:gd name="connsiteX14" fmla="*/ 5856366 w 6374137"/>
              <a:gd name="connsiteY14" fmla="*/ 587092 h 6872241"/>
              <a:gd name="connsiteX15" fmla="*/ 5879399 w 6374137"/>
              <a:gd name="connsiteY15" fmla="*/ 643296 h 6872241"/>
              <a:gd name="connsiteX16" fmla="*/ 5901943 w 6374137"/>
              <a:gd name="connsiteY16" fmla="*/ 699749 h 6872241"/>
              <a:gd name="connsiteX17" fmla="*/ 5923998 w 6374137"/>
              <a:gd name="connsiteY17" fmla="*/ 756450 h 6872241"/>
              <a:gd name="connsiteX18" fmla="*/ 5945560 w 6374137"/>
              <a:gd name="connsiteY18" fmla="*/ 813395 h 6872241"/>
              <a:gd name="connsiteX19" fmla="*/ 5966628 w 6374137"/>
              <a:gd name="connsiteY19" fmla="*/ 870581 h 6872241"/>
              <a:gd name="connsiteX20" fmla="*/ 5987195 w 6374137"/>
              <a:gd name="connsiteY20" fmla="*/ 928007 h 6872241"/>
              <a:gd name="connsiteX21" fmla="*/ 6007263 w 6374137"/>
              <a:gd name="connsiteY21" fmla="*/ 985669 h 6872241"/>
              <a:gd name="connsiteX22" fmla="*/ 6026829 w 6374137"/>
              <a:gd name="connsiteY22" fmla="*/ 1043564 h 6872241"/>
              <a:gd name="connsiteX23" fmla="*/ 6045886 w 6374137"/>
              <a:gd name="connsiteY23" fmla="*/ 1101691 h 6872241"/>
              <a:gd name="connsiteX24" fmla="*/ 6064436 w 6374137"/>
              <a:gd name="connsiteY24" fmla="*/ 1160046 h 6872241"/>
              <a:gd name="connsiteX25" fmla="*/ 6082475 w 6374137"/>
              <a:gd name="connsiteY25" fmla="*/ 1218628 h 6872241"/>
              <a:gd name="connsiteX26" fmla="*/ 6100000 w 6374137"/>
              <a:gd name="connsiteY26" fmla="*/ 1277432 h 6872241"/>
              <a:gd name="connsiteX27" fmla="*/ 6117008 w 6374137"/>
              <a:gd name="connsiteY27" fmla="*/ 1336458 h 6872241"/>
              <a:gd name="connsiteX28" fmla="*/ 6133497 w 6374137"/>
              <a:gd name="connsiteY28" fmla="*/ 1395702 h 6872241"/>
              <a:gd name="connsiteX29" fmla="*/ 6149466 w 6374137"/>
              <a:gd name="connsiteY29" fmla="*/ 1455160 h 6872241"/>
              <a:gd name="connsiteX30" fmla="*/ 6164909 w 6374137"/>
              <a:gd name="connsiteY30" fmla="*/ 1514832 h 6872241"/>
              <a:gd name="connsiteX31" fmla="*/ 6179825 w 6374137"/>
              <a:gd name="connsiteY31" fmla="*/ 1574714 h 6872241"/>
              <a:gd name="connsiteX32" fmla="*/ 6194213 w 6374137"/>
              <a:gd name="connsiteY32" fmla="*/ 1634803 h 6872241"/>
              <a:gd name="connsiteX33" fmla="*/ 6208067 w 6374137"/>
              <a:gd name="connsiteY33" fmla="*/ 1695099 h 6872241"/>
              <a:gd name="connsiteX34" fmla="*/ 6221387 w 6374137"/>
              <a:gd name="connsiteY34" fmla="*/ 1755596 h 6872241"/>
              <a:gd name="connsiteX35" fmla="*/ 6234170 w 6374137"/>
              <a:gd name="connsiteY35" fmla="*/ 1816293 h 6872241"/>
              <a:gd name="connsiteX36" fmla="*/ 6246413 w 6374137"/>
              <a:gd name="connsiteY36" fmla="*/ 1877187 h 6872241"/>
              <a:gd name="connsiteX37" fmla="*/ 6258112 w 6374137"/>
              <a:gd name="connsiteY37" fmla="*/ 1938275 h 6872241"/>
              <a:gd name="connsiteX38" fmla="*/ 6269268 w 6374137"/>
              <a:gd name="connsiteY38" fmla="*/ 1999556 h 6872241"/>
              <a:gd name="connsiteX39" fmla="*/ 6279874 w 6374137"/>
              <a:gd name="connsiteY39" fmla="*/ 2061026 h 6872241"/>
              <a:gd name="connsiteX40" fmla="*/ 6289931 w 6374137"/>
              <a:gd name="connsiteY40" fmla="*/ 2122682 h 6872241"/>
              <a:gd name="connsiteX41" fmla="*/ 6299434 w 6374137"/>
              <a:gd name="connsiteY41" fmla="*/ 2184522 h 6872241"/>
              <a:gd name="connsiteX42" fmla="*/ 6308383 w 6374137"/>
              <a:gd name="connsiteY42" fmla="*/ 2246544 h 6872241"/>
              <a:gd name="connsiteX43" fmla="*/ 6316772 w 6374137"/>
              <a:gd name="connsiteY43" fmla="*/ 2308744 h 6872241"/>
              <a:gd name="connsiteX44" fmla="*/ 6324600 w 6374137"/>
              <a:gd name="connsiteY44" fmla="*/ 2371121 h 6872241"/>
              <a:gd name="connsiteX45" fmla="*/ 6331865 w 6374137"/>
              <a:gd name="connsiteY45" fmla="*/ 2433672 h 6872241"/>
              <a:gd name="connsiteX46" fmla="*/ 6338565 w 6374137"/>
              <a:gd name="connsiteY46" fmla="*/ 2496393 h 6872241"/>
              <a:gd name="connsiteX47" fmla="*/ 6344695 w 6374137"/>
              <a:gd name="connsiteY47" fmla="*/ 2559284 h 6872241"/>
              <a:gd name="connsiteX48" fmla="*/ 6350254 w 6374137"/>
              <a:gd name="connsiteY48" fmla="*/ 2622340 h 6872241"/>
              <a:gd name="connsiteX49" fmla="*/ 6355238 w 6374137"/>
              <a:gd name="connsiteY49" fmla="*/ 2685558 h 6872241"/>
              <a:gd name="connsiteX50" fmla="*/ 6359646 w 6374137"/>
              <a:gd name="connsiteY50" fmla="*/ 2748936 h 6872241"/>
              <a:gd name="connsiteX51" fmla="*/ 6363475 w 6374137"/>
              <a:gd name="connsiteY51" fmla="*/ 2812475 h 6872241"/>
              <a:gd name="connsiteX52" fmla="*/ 6366722 w 6374137"/>
              <a:gd name="connsiteY52" fmla="*/ 2876166 h 6872241"/>
              <a:gd name="connsiteX53" fmla="*/ 6369385 w 6374137"/>
              <a:gd name="connsiteY53" fmla="*/ 2940011 h 6872241"/>
              <a:gd name="connsiteX54" fmla="*/ 6371460 w 6374137"/>
              <a:gd name="connsiteY54" fmla="*/ 3004006 h 6872241"/>
              <a:gd name="connsiteX55" fmla="*/ 6372944 w 6374137"/>
              <a:gd name="connsiteY55" fmla="*/ 3068150 h 6872241"/>
              <a:gd name="connsiteX56" fmla="*/ 6373839 w 6374137"/>
              <a:gd name="connsiteY56" fmla="*/ 3132437 h 6872241"/>
              <a:gd name="connsiteX57" fmla="*/ 6374137 w 6374137"/>
              <a:gd name="connsiteY57" fmla="*/ 3196866 h 6872241"/>
              <a:gd name="connsiteX58" fmla="*/ 6373839 w 6374137"/>
              <a:gd name="connsiteY58" fmla="*/ 3261295 h 6872241"/>
              <a:gd name="connsiteX59" fmla="*/ 6372944 w 6374137"/>
              <a:gd name="connsiteY59" fmla="*/ 3325583 h 6872241"/>
              <a:gd name="connsiteX60" fmla="*/ 6371460 w 6374137"/>
              <a:gd name="connsiteY60" fmla="*/ 3389725 h 6872241"/>
              <a:gd name="connsiteX61" fmla="*/ 6369385 w 6374137"/>
              <a:gd name="connsiteY61" fmla="*/ 3453720 h 6872241"/>
              <a:gd name="connsiteX62" fmla="*/ 6366722 w 6374137"/>
              <a:gd name="connsiteY62" fmla="*/ 3517565 h 6872241"/>
              <a:gd name="connsiteX63" fmla="*/ 6363475 w 6374137"/>
              <a:gd name="connsiteY63" fmla="*/ 3581258 h 6872241"/>
              <a:gd name="connsiteX64" fmla="*/ 6359646 w 6374137"/>
              <a:gd name="connsiteY64" fmla="*/ 3644795 h 6872241"/>
              <a:gd name="connsiteX65" fmla="*/ 6355238 w 6374137"/>
              <a:gd name="connsiteY65" fmla="*/ 3708174 h 6872241"/>
              <a:gd name="connsiteX66" fmla="*/ 6350254 w 6374137"/>
              <a:gd name="connsiteY66" fmla="*/ 3771393 h 6872241"/>
              <a:gd name="connsiteX67" fmla="*/ 6344695 w 6374137"/>
              <a:gd name="connsiteY67" fmla="*/ 3834449 h 6872241"/>
              <a:gd name="connsiteX68" fmla="*/ 6338565 w 6374137"/>
              <a:gd name="connsiteY68" fmla="*/ 3897338 h 6872241"/>
              <a:gd name="connsiteX69" fmla="*/ 6331865 w 6374137"/>
              <a:gd name="connsiteY69" fmla="*/ 3960060 h 6872241"/>
              <a:gd name="connsiteX70" fmla="*/ 6324600 w 6374137"/>
              <a:gd name="connsiteY70" fmla="*/ 4022611 h 6872241"/>
              <a:gd name="connsiteX71" fmla="*/ 6316772 w 6374137"/>
              <a:gd name="connsiteY71" fmla="*/ 4084987 h 6872241"/>
              <a:gd name="connsiteX72" fmla="*/ 6308383 w 6374137"/>
              <a:gd name="connsiteY72" fmla="*/ 4147189 h 6872241"/>
              <a:gd name="connsiteX73" fmla="*/ 6299434 w 6374137"/>
              <a:gd name="connsiteY73" fmla="*/ 4209210 h 6872241"/>
              <a:gd name="connsiteX74" fmla="*/ 6289931 w 6374137"/>
              <a:gd name="connsiteY74" fmla="*/ 4271051 h 6872241"/>
              <a:gd name="connsiteX75" fmla="*/ 6279874 w 6374137"/>
              <a:gd name="connsiteY75" fmla="*/ 4332707 h 6872241"/>
              <a:gd name="connsiteX76" fmla="*/ 6269268 w 6374137"/>
              <a:gd name="connsiteY76" fmla="*/ 4394177 h 6872241"/>
              <a:gd name="connsiteX77" fmla="*/ 6258112 w 6374137"/>
              <a:gd name="connsiteY77" fmla="*/ 4455457 h 6872241"/>
              <a:gd name="connsiteX78" fmla="*/ 6246413 w 6374137"/>
              <a:gd name="connsiteY78" fmla="*/ 4516546 h 6872241"/>
              <a:gd name="connsiteX79" fmla="*/ 6234170 w 6374137"/>
              <a:gd name="connsiteY79" fmla="*/ 4577440 h 6872241"/>
              <a:gd name="connsiteX80" fmla="*/ 6221387 w 6374137"/>
              <a:gd name="connsiteY80" fmla="*/ 4638137 h 6872241"/>
              <a:gd name="connsiteX81" fmla="*/ 6208067 w 6374137"/>
              <a:gd name="connsiteY81" fmla="*/ 4698633 h 6872241"/>
              <a:gd name="connsiteX82" fmla="*/ 6194213 w 6374137"/>
              <a:gd name="connsiteY82" fmla="*/ 4758928 h 6872241"/>
              <a:gd name="connsiteX83" fmla="*/ 6179825 w 6374137"/>
              <a:gd name="connsiteY83" fmla="*/ 4819018 h 6872241"/>
              <a:gd name="connsiteX84" fmla="*/ 6164909 w 6374137"/>
              <a:gd name="connsiteY84" fmla="*/ 4878899 h 6872241"/>
              <a:gd name="connsiteX85" fmla="*/ 6149466 w 6374137"/>
              <a:gd name="connsiteY85" fmla="*/ 4938571 h 6872241"/>
              <a:gd name="connsiteX86" fmla="*/ 6133497 w 6374137"/>
              <a:gd name="connsiteY86" fmla="*/ 4998031 h 6872241"/>
              <a:gd name="connsiteX87" fmla="*/ 6117008 w 6374137"/>
              <a:gd name="connsiteY87" fmla="*/ 5057274 h 6872241"/>
              <a:gd name="connsiteX88" fmla="*/ 6100000 w 6374137"/>
              <a:gd name="connsiteY88" fmla="*/ 5116299 h 6872241"/>
              <a:gd name="connsiteX89" fmla="*/ 6082475 w 6374137"/>
              <a:gd name="connsiteY89" fmla="*/ 5175105 h 6872241"/>
              <a:gd name="connsiteX90" fmla="*/ 6064436 w 6374137"/>
              <a:gd name="connsiteY90" fmla="*/ 5233685 h 6872241"/>
              <a:gd name="connsiteX91" fmla="*/ 6045886 w 6374137"/>
              <a:gd name="connsiteY91" fmla="*/ 5292041 h 6872241"/>
              <a:gd name="connsiteX92" fmla="*/ 6026829 w 6374137"/>
              <a:gd name="connsiteY92" fmla="*/ 5350168 h 6872241"/>
              <a:gd name="connsiteX93" fmla="*/ 6007263 w 6374137"/>
              <a:gd name="connsiteY93" fmla="*/ 5408064 h 6872241"/>
              <a:gd name="connsiteX94" fmla="*/ 5987195 w 6374137"/>
              <a:gd name="connsiteY94" fmla="*/ 5465726 h 6872241"/>
              <a:gd name="connsiteX95" fmla="*/ 5966628 w 6374137"/>
              <a:gd name="connsiteY95" fmla="*/ 5523150 h 6872241"/>
              <a:gd name="connsiteX96" fmla="*/ 5945560 w 6374137"/>
              <a:gd name="connsiteY96" fmla="*/ 5580338 h 6872241"/>
              <a:gd name="connsiteX97" fmla="*/ 5923998 w 6374137"/>
              <a:gd name="connsiteY97" fmla="*/ 5637283 h 6872241"/>
              <a:gd name="connsiteX98" fmla="*/ 5901943 w 6374137"/>
              <a:gd name="connsiteY98" fmla="*/ 5693982 h 6872241"/>
              <a:gd name="connsiteX99" fmla="*/ 5879399 w 6374137"/>
              <a:gd name="connsiteY99" fmla="*/ 5750437 h 6872241"/>
              <a:gd name="connsiteX100" fmla="*/ 5856366 w 6374137"/>
              <a:gd name="connsiteY100" fmla="*/ 5806641 h 6872241"/>
              <a:gd name="connsiteX101" fmla="*/ 5832847 w 6374137"/>
              <a:gd name="connsiteY101" fmla="*/ 5862593 h 6872241"/>
              <a:gd name="connsiteX102" fmla="*/ 5808847 w 6374137"/>
              <a:gd name="connsiteY102" fmla="*/ 5918290 h 6872241"/>
              <a:gd name="connsiteX103" fmla="*/ 5784367 w 6374137"/>
              <a:gd name="connsiteY103" fmla="*/ 5973730 h 6872241"/>
              <a:gd name="connsiteX104" fmla="*/ 5759410 w 6374137"/>
              <a:gd name="connsiteY104" fmla="*/ 6028911 h 6872241"/>
              <a:gd name="connsiteX105" fmla="*/ 5733978 w 6374137"/>
              <a:gd name="connsiteY105" fmla="*/ 6083827 h 6872241"/>
              <a:gd name="connsiteX106" fmla="*/ 5708074 w 6374137"/>
              <a:gd name="connsiteY106" fmla="*/ 6138480 h 6872241"/>
              <a:gd name="connsiteX107" fmla="*/ 5681700 w 6374137"/>
              <a:gd name="connsiteY107" fmla="*/ 6192864 h 6872241"/>
              <a:gd name="connsiteX108" fmla="*/ 5654861 w 6374137"/>
              <a:gd name="connsiteY108" fmla="*/ 6246978 h 6872241"/>
              <a:gd name="connsiteX109" fmla="*/ 5627557 w 6374137"/>
              <a:gd name="connsiteY109" fmla="*/ 6300819 h 6872241"/>
              <a:gd name="connsiteX110" fmla="*/ 5599791 w 6374137"/>
              <a:gd name="connsiteY110" fmla="*/ 6354386 h 6872241"/>
              <a:gd name="connsiteX111" fmla="*/ 5571566 w 6374137"/>
              <a:gd name="connsiteY111" fmla="*/ 6407672 h 6872241"/>
              <a:gd name="connsiteX112" fmla="*/ 5542886 w 6374137"/>
              <a:gd name="connsiteY112" fmla="*/ 6460679 h 6872241"/>
              <a:gd name="connsiteX113" fmla="*/ 5513752 w 6374137"/>
              <a:gd name="connsiteY113" fmla="*/ 6513401 h 6872241"/>
              <a:gd name="connsiteX114" fmla="*/ 5484167 w 6374137"/>
              <a:gd name="connsiteY114" fmla="*/ 6565837 h 6872241"/>
              <a:gd name="connsiteX115" fmla="*/ 5454134 w 6374137"/>
              <a:gd name="connsiteY115" fmla="*/ 6617986 h 6872241"/>
              <a:gd name="connsiteX116" fmla="*/ 5423654 w 6374137"/>
              <a:gd name="connsiteY116" fmla="*/ 6669842 h 6872241"/>
              <a:gd name="connsiteX117" fmla="*/ 5392732 w 6374137"/>
              <a:gd name="connsiteY117" fmla="*/ 6721405 h 6872241"/>
              <a:gd name="connsiteX118" fmla="*/ 5361369 w 6374137"/>
              <a:gd name="connsiteY118" fmla="*/ 6772670 h 6872241"/>
              <a:gd name="connsiteX119" fmla="*/ 5329567 w 6374137"/>
              <a:gd name="connsiteY119" fmla="*/ 6823637 h 6872241"/>
              <a:gd name="connsiteX120" fmla="*/ 5299262 w 6374137"/>
              <a:gd name="connsiteY120" fmla="*/ 6871266 h 6872241"/>
              <a:gd name="connsiteX121" fmla="*/ 678543 w 6374137"/>
              <a:gd name="connsiteY121" fmla="*/ 6872241 h 6872241"/>
              <a:gd name="connsiteX122" fmla="*/ 678543 w 6374137"/>
              <a:gd name="connsiteY122" fmla="*/ 6872100 h 6872241"/>
              <a:gd name="connsiteX123" fmla="*/ 9949 w 6374137"/>
              <a:gd name="connsiteY123" fmla="*/ 6872241 h 6872241"/>
              <a:gd name="connsiteX124" fmla="*/ 0 w 6374137"/>
              <a:gd name="connsiteY124" fmla="*/ 0 h 687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6374137" h="6872241">
                <a:moveTo>
                  <a:pt x="0" y="0"/>
                </a:moveTo>
                <a:lnTo>
                  <a:pt x="668595" y="1353"/>
                </a:lnTo>
                <a:lnTo>
                  <a:pt x="668594" y="0"/>
                </a:lnTo>
                <a:lnTo>
                  <a:pt x="5584220" y="9949"/>
                </a:lnTo>
                <a:lnTo>
                  <a:pt x="5599791" y="39347"/>
                </a:lnTo>
                <a:lnTo>
                  <a:pt x="5627557" y="92912"/>
                </a:lnTo>
                <a:lnTo>
                  <a:pt x="5654861" y="146753"/>
                </a:lnTo>
                <a:lnTo>
                  <a:pt x="5681700" y="200867"/>
                </a:lnTo>
                <a:lnTo>
                  <a:pt x="5708074" y="255251"/>
                </a:lnTo>
                <a:lnTo>
                  <a:pt x="5733978" y="309904"/>
                </a:lnTo>
                <a:lnTo>
                  <a:pt x="5759410" y="364822"/>
                </a:lnTo>
                <a:lnTo>
                  <a:pt x="5784367" y="420002"/>
                </a:lnTo>
                <a:lnTo>
                  <a:pt x="5808847" y="475442"/>
                </a:lnTo>
                <a:lnTo>
                  <a:pt x="5832847" y="531140"/>
                </a:lnTo>
                <a:lnTo>
                  <a:pt x="5856366" y="587092"/>
                </a:lnTo>
                <a:lnTo>
                  <a:pt x="5879399" y="643296"/>
                </a:lnTo>
                <a:lnTo>
                  <a:pt x="5901943" y="699749"/>
                </a:lnTo>
                <a:lnTo>
                  <a:pt x="5923998" y="756450"/>
                </a:lnTo>
                <a:lnTo>
                  <a:pt x="5945560" y="813395"/>
                </a:lnTo>
                <a:lnTo>
                  <a:pt x="5966628" y="870581"/>
                </a:lnTo>
                <a:lnTo>
                  <a:pt x="5987195" y="928007"/>
                </a:lnTo>
                <a:lnTo>
                  <a:pt x="6007263" y="985669"/>
                </a:lnTo>
                <a:lnTo>
                  <a:pt x="6026829" y="1043564"/>
                </a:lnTo>
                <a:lnTo>
                  <a:pt x="6045886" y="1101691"/>
                </a:lnTo>
                <a:lnTo>
                  <a:pt x="6064436" y="1160046"/>
                </a:lnTo>
                <a:lnTo>
                  <a:pt x="6082475" y="1218628"/>
                </a:lnTo>
                <a:lnTo>
                  <a:pt x="6100000" y="1277432"/>
                </a:lnTo>
                <a:lnTo>
                  <a:pt x="6117008" y="1336458"/>
                </a:lnTo>
                <a:lnTo>
                  <a:pt x="6133497" y="1395702"/>
                </a:lnTo>
                <a:lnTo>
                  <a:pt x="6149466" y="1455160"/>
                </a:lnTo>
                <a:lnTo>
                  <a:pt x="6164909" y="1514832"/>
                </a:lnTo>
                <a:lnTo>
                  <a:pt x="6179825" y="1574714"/>
                </a:lnTo>
                <a:lnTo>
                  <a:pt x="6194213" y="1634803"/>
                </a:lnTo>
                <a:lnTo>
                  <a:pt x="6208067" y="1695099"/>
                </a:lnTo>
                <a:lnTo>
                  <a:pt x="6221387" y="1755596"/>
                </a:lnTo>
                <a:lnTo>
                  <a:pt x="6234170" y="1816293"/>
                </a:lnTo>
                <a:lnTo>
                  <a:pt x="6246413" y="1877187"/>
                </a:lnTo>
                <a:lnTo>
                  <a:pt x="6258112" y="1938275"/>
                </a:lnTo>
                <a:lnTo>
                  <a:pt x="6269268" y="1999556"/>
                </a:lnTo>
                <a:lnTo>
                  <a:pt x="6279874" y="2061026"/>
                </a:lnTo>
                <a:lnTo>
                  <a:pt x="6289931" y="2122682"/>
                </a:lnTo>
                <a:lnTo>
                  <a:pt x="6299434" y="2184522"/>
                </a:lnTo>
                <a:lnTo>
                  <a:pt x="6308383" y="2246544"/>
                </a:lnTo>
                <a:lnTo>
                  <a:pt x="6316772" y="2308744"/>
                </a:lnTo>
                <a:lnTo>
                  <a:pt x="6324600" y="2371121"/>
                </a:lnTo>
                <a:lnTo>
                  <a:pt x="6331865" y="2433672"/>
                </a:lnTo>
                <a:lnTo>
                  <a:pt x="6338565" y="2496393"/>
                </a:lnTo>
                <a:lnTo>
                  <a:pt x="6344695" y="2559284"/>
                </a:lnTo>
                <a:lnTo>
                  <a:pt x="6350254" y="2622340"/>
                </a:lnTo>
                <a:lnTo>
                  <a:pt x="6355238" y="2685558"/>
                </a:lnTo>
                <a:lnTo>
                  <a:pt x="6359646" y="2748936"/>
                </a:lnTo>
                <a:lnTo>
                  <a:pt x="6363475" y="2812475"/>
                </a:lnTo>
                <a:lnTo>
                  <a:pt x="6366722" y="2876166"/>
                </a:lnTo>
                <a:lnTo>
                  <a:pt x="6369385" y="2940011"/>
                </a:lnTo>
                <a:lnTo>
                  <a:pt x="6371460" y="3004006"/>
                </a:lnTo>
                <a:cubicBezTo>
                  <a:pt x="6371954" y="3025387"/>
                  <a:pt x="6372450" y="3046769"/>
                  <a:pt x="6372944" y="3068150"/>
                </a:cubicBezTo>
                <a:cubicBezTo>
                  <a:pt x="6373243" y="3089579"/>
                  <a:pt x="6373540" y="3111008"/>
                  <a:pt x="6373839" y="3132437"/>
                </a:cubicBezTo>
                <a:cubicBezTo>
                  <a:pt x="6373939" y="3153914"/>
                  <a:pt x="6374037" y="3175389"/>
                  <a:pt x="6374137" y="3196866"/>
                </a:cubicBezTo>
                <a:cubicBezTo>
                  <a:pt x="6374037" y="3218342"/>
                  <a:pt x="6373939" y="3239819"/>
                  <a:pt x="6373839" y="3261295"/>
                </a:cubicBezTo>
                <a:cubicBezTo>
                  <a:pt x="6373540" y="3282724"/>
                  <a:pt x="6373243" y="3304154"/>
                  <a:pt x="6372944" y="3325583"/>
                </a:cubicBezTo>
                <a:cubicBezTo>
                  <a:pt x="6372450" y="3346963"/>
                  <a:pt x="6371954" y="3368344"/>
                  <a:pt x="6371460" y="3389725"/>
                </a:cubicBezTo>
                <a:lnTo>
                  <a:pt x="6369385" y="3453720"/>
                </a:lnTo>
                <a:lnTo>
                  <a:pt x="6366722" y="3517565"/>
                </a:lnTo>
                <a:lnTo>
                  <a:pt x="6363475" y="3581258"/>
                </a:lnTo>
                <a:lnTo>
                  <a:pt x="6359646" y="3644795"/>
                </a:lnTo>
                <a:lnTo>
                  <a:pt x="6355238" y="3708174"/>
                </a:lnTo>
                <a:lnTo>
                  <a:pt x="6350254" y="3771393"/>
                </a:lnTo>
                <a:lnTo>
                  <a:pt x="6344695" y="3834449"/>
                </a:lnTo>
                <a:lnTo>
                  <a:pt x="6338565" y="3897338"/>
                </a:lnTo>
                <a:lnTo>
                  <a:pt x="6331865" y="3960060"/>
                </a:lnTo>
                <a:lnTo>
                  <a:pt x="6324600" y="4022611"/>
                </a:lnTo>
                <a:lnTo>
                  <a:pt x="6316772" y="4084987"/>
                </a:lnTo>
                <a:lnTo>
                  <a:pt x="6308383" y="4147189"/>
                </a:lnTo>
                <a:lnTo>
                  <a:pt x="6299434" y="4209210"/>
                </a:lnTo>
                <a:lnTo>
                  <a:pt x="6289931" y="4271051"/>
                </a:lnTo>
                <a:lnTo>
                  <a:pt x="6279874" y="4332707"/>
                </a:lnTo>
                <a:lnTo>
                  <a:pt x="6269268" y="4394177"/>
                </a:lnTo>
                <a:lnTo>
                  <a:pt x="6258112" y="4455457"/>
                </a:lnTo>
                <a:lnTo>
                  <a:pt x="6246413" y="4516546"/>
                </a:lnTo>
                <a:lnTo>
                  <a:pt x="6234170" y="4577440"/>
                </a:lnTo>
                <a:lnTo>
                  <a:pt x="6221387" y="4638137"/>
                </a:lnTo>
                <a:lnTo>
                  <a:pt x="6208067" y="4698633"/>
                </a:lnTo>
                <a:lnTo>
                  <a:pt x="6194213" y="4758928"/>
                </a:lnTo>
                <a:lnTo>
                  <a:pt x="6179825" y="4819018"/>
                </a:lnTo>
                <a:lnTo>
                  <a:pt x="6164909" y="4878899"/>
                </a:lnTo>
                <a:lnTo>
                  <a:pt x="6149466" y="4938571"/>
                </a:lnTo>
                <a:lnTo>
                  <a:pt x="6133497" y="4998031"/>
                </a:lnTo>
                <a:lnTo>
                  <a:pt x="6117008" y="5057274"/>
                </a:lnTo>
                <a:lnTo>
                  <a:pt x="6100000" y="5116299"/>
                </a:lnTo>
                <a:lnTo>
                  <a:pt x="6082475" y="5175105"/>
                </a:lnTo>
                <a:lnTo>
                  <a:pt x="6064436" y="5233685"/>
                </a:lnTo>
                <a:lnTo>
                  <a:pt x="6045886" y="5292041"/>
                </a:lnTo>
                <a:lnTo>
                  <a:pt x="6026829" y="5350168"/>
                </a:lnTo>
                <a:lnTo>
                  <a:pt x="6007263" y="5408064"/>
                </a:lnTo>
                <a:lnTo>
                  <a:pt x="5987195" y="5465726"/>
                </a:lnTo>
                <a:lnTo>
                  <a:pt x="5966628" y="5523150"/>
                </a:lnTo>
                <a:lnTo>
                  <a:pt x="5945560" y="5580338"/>
                </a:lnTo>
                <a:lnTo>
                  <a:pt x="5923998" y="5637283"/>
                </a:lnTo>
                <a:lnTo>
                  <a:pt x="5901943" y="5693982"/>
                </a:lnTo>
                <a:lnTo>
                  <a:pt x="5879399" y="5750437"/>
                </a:lnTo>
                <a:lnTo>
                  <a:pt x="5856366" y="5806641"/>
                </a:lnTo>
                <a:lnTo>
                  <a:pt x="5832847" y="5862593"/>
                </a:lnTo>
                <a:lnTo>
                  <a:pt x="5808847" y="5918290"/>
                </a:lnTo>
                <a:lnTo>
                  <a:pt x="5784367" y="5973730"/>
                </a:lnTo>
                <a:lnTo>
                  <a:pt x="5759410" y="6028911"/>
                </a:lnTo>
                <a:lnTo>
                  <a:pt x="5733978" y="6083827"/>
                </a:lnTo>
                <a:lnTo>
                  <a:pt x="5708074" y="6138480"/>
                </a:lnTo>
                <a:lnTo>
                  <a:pt x="5681700" y="6192864"/>
                </a:lnTo>
                <a:lnTo>
                  <a:pt x="5654861" y="6246978"/>
                </a:lnTo>
                <a:lnTo>
                  <a:pt x="5627557" y="6300819"/>
                </a:lnTo>
                <a:lnTo>
                  <a:pt x="5599791" y="6354386"/>
                </a:lnTo>
                <a:lnTo>
                  <a:pt x="5571566" y="6407672"/>
                </a:lnTo>
                <a:lnTo>
                  <a:pt x="5542886" y="6460679"/>
                </a:lnTo>
                <a:lnTo>
                  <a:pt x="5513752" y="6513401"/>
                </a:lnTo>
                <a:lnTo>
                  <a:pt x="5484167" y="6565837"/>
                </a:lnTo>
                <a:lnTo>
                  <a:pt x="5454134" y="6617986"/>
                </a:lnTo>
                <a:lnTo>
                  <a:pt x="5423654" y="6669842"/>
                </a:lnTo>
                <a:lnTo>
                  <a:pt x="5392732" y="6721405"/>
                </a:lnTo>
                <a:lnTo>
                  <a:pt x="5361369" y="6772670"/>
                </a:lnTo>
                <a:lnTo>
                  <a:pt x="5329567" y="6823637"/>
                </a:lnTo>
                <a:lnTo>
                  <a:pt x="5299262" y="6871266"/>
                </a:lnTo>
                <a:lnTo>
                  <a:pt x="678543" y="6872241"/>
                </a:lnTo>
                <a:lnTo>
                  <a:pt x="678543" y="6872100"/>
                </a:lnTo>
                <a:lnTo>
                  <a:pt x="9949" y="6872241"/>
                </a:lnTo>
                <a:cubicBezTo>
                  <a:pt x="9949" y="4593102"/>
                  <a:pt x="0" y="2279140"/>
                  <a:pt x="0" y="0"/>
                </a:cubicBezTo>
                <a:close/>
              </a:path>
            </a:pathLst>
          </a:custGeom>
          <a:solidFill>
            <a:schemeClr val="bg1"/>
          </a:solidFill>
        </p:spPr>
        <p:txBody>
          <a:bodyPr lIns="0" tIns="0" rIns="0" bIns="0"/>
          <a:lstStyle/>
          <a:p>
            <a:pPr defTabSz="914242" eaLnBrk="1" fontAlgn="auto" hangingPunct="1">
              <a:spcBef>
                <a:spcPts val="0"/>
              </a:spcBef>
              <a:spcAft>
                <a:spcPts val="0"/>
              </a:spcAft>
              <a:defRPr/>
            </a:pPr>
            <a:endParaRPr sz="1799">
              <a:latin typeface="+mn-lt"/>
            </a:endParaRPr>
          </a:p>
        </p:txBody>
      </p:sp>
      <p:pic>
        <p:nvPicPr>
          <p:cNvPr id="5" name="object 9">
            <a:extLst>
              <a:ext uri="{FF2B5EF4-FFF2-40B4-BE49-F238E27FC236}">
                <a16:creationId xmlns:a16="http://schemas.microsoft.com/office/drawing/2014/main" id="{60C3E64F-A841-1AB2-FDA2-EEE66520822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3550" y="520701"/>
            <a:ext cx="1147763"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hasCustomPrompt="1"/>
          </p:nvPr>
        </p:nvSpPr>
        <p:spPr>
          <a:xfrm>
            <a:off x="668595" y="2763985"/>
            <a:ext cx="4817806" cy="2846071"/>
          </a:xfrm>
        </p:spPr>
        <p:txBody>
          <a:bodyPr>
            <a:noAutofit/>
          </a:bodyPr>
          <a:lstStyle>
            <a:lvl1pPr marL="0" indent="0" algn="l">
              <a:lnSpc>
                <a:spcPts val="2800"/>
              </a:lnSpc>
              <a:spcBef>
                <a:spcPts val="0"/>
              </a:spcBef>
              <a:buNone/>
              <a:defRPr sz="2800" b="1" i="0">
                <a:solidFill>
                  <a:schemeClr val="accent1"/>
                </a:solidFill>
                <a:latin typeface="Arial" panose="020B0604020202020204" pitchFamily="34" charset="0"/>
                <a:cs typeface="Arial" panose="020B0604020202020204" pitchFamily="34" charset="0"/>
              </a:defRPr>
            </a:lvl1pPr>
            <a:lvl2pPr marL="457171" indent="0" algn="ctr">
              <a:buNone/>
              <a:defRPr sz="2000"/>
            </a:lvl2pPr>
            <a:lvl3pPr marL="914340" indent="0" algn="ctr">
              <a:buNone/>
              <a:defRPr sz="1800"/>
            </a:lvl3pPr>
            <a:lvl4pPr marL="1371511" indent="0" algn="ctr">
              <a:buNone/>
              <a:defRPr sz="1600"/>
            </a:lvl4pPr>
            <a:lvl5pPr marL="1828681" indent="0" algn="ctr">
              <a:buNone/>
              <a:defRPr sz="1600"/>
            </a:lvl5pPr>
            <a:lvl6pPr marL="2285852" indent="0" algn="ctr">
              <a:buNone/>
              <a:defRPr sz="1600"/>
            </a:lvl6pPr>
            <a:lvl7pPr marL="2743021" indent="0" algn="ctr">
              <a:buNone/>
              <a:defRPr sz="1600"/>
            </a:lvl7pPr>
            <a:lvl8pPr marL="3200192" indent="0" algn="ctr">
              <a:buNone/>
              <a:defRPr sz="1600"/>
            </a:lvl8pPr>
            <a:lvl9pPr marL="3657363" indent="0" algn="ctr">
              <a:buNone/>
              <a:defRPr sz="1600"/>
            </a:lvl9pPr>
          </a:lstStyle>
          <a:p>
            <a:r>
              <a:rPr lang="en-US" b="1">
                <a:effectLst/>
                <a:latin typeface="Helvetica" pitchFamily="2" charset="0"/>
              </a:rPr>
              <a:t>Insert contact information / website / social handles as relevant</a:t>
            </a:r>
            <a:endParaRPr lang="en-US">
              <a:effectLst/>
              <a:latin typeface="Helvetica" pitchFamily="2" charset="0"/>
            </a:endParaRPr>
          </a:p>
        </p:txBody>
      </p:sp>
      <p:sp>
        <p:nvSpPr>
          <p:cNvPr id="6" name="TextBox 5">
            <a:extLst>
              <a:ext uri="{FF2B5EF4-FFF2-40B4-BE49-F238E27FC236}">
                <a16:creationId xmlns:a16="http://schemas.microsoft.com/office/drawing/2014/main" id="{50410CC9-5161-F1BE-FB0D-E0AAF9B42093}"/>
              </a:ext>
            </a:extLst>
          </p:cNvPr>
          <p:cNvSpPr txBox="1"/>
          <p:nvPr userDrawn="1"/>
        </p:nvSpPr>
        <p:spPr>
          <a:xfrm>
            <a:off x="668595" y="1718183"/>
            <a:ext cx="4817806" cy="646331"/>
          </a:xfrm>
          <a:prstGeom prst="rect">
            <a:avLst/>
          </a:prstGeom>
          <a:noFill/>
        </p:spPr>
        <p:txBody>
          <a:bodyPr wrap="square" rtlCol="0">
            <a:spAutoFit/>
          </a:bodyPr>
          <a:lstStyle/>
          <a:p>
            <a:pPr>
              <a:lnSpc>
                <a:spcPct val="90000"/>
              </a:lnSpc>
            </a:pPr>
            <a:r>
              <a:rPr lang="en-US" sz="4000" b="1" i="0">
                <a:solidFill>
                  <a:schemeClr val="accent1"/>
                </a:solidFill>
                <a:latin typeface="Arial Black" panose="020B0604020202020204" pitchFamily="34" charset="0"/>
                <a:cs typeface="Arial Black" panose="020B0604020202020204" pitchFamily="34" charset="0"/>
              </a:rPr>
              <a:t>Thank You!</a:t>
            </a:r>
          </a:p>
        </p:txBody>
      </p:sp>
    </p:spTree>
    <p:extLst>
      <p:ext uri="{BB962C8B-B14F-4D97-AF65-F5344CB8AC3E}">
        <p14:creationId xmlns:p14="http://schemas.microsoft.com/office/powerpoint/2010/main" val="42632752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FullPicture_DkBlue">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3CBF03EC-5E80-8E5C-6EC3-1CAE792C55C4}"/>
              </a:ext>
            </a:extLst>
          </p:cNvPr>
          <p:cNvSpPr>
            <a:spLocks noGrp="1" noRot="1" noMove="1" noResize="1" noEditPoints="1" noAdjustHandles="1" noChangeArrowheads="1" noChangeShapeType="1"/>
          </p:cNvSpPr>
          <p:nvPr/>
        </p:nvSpPr>
        <p:spPr>
          <a:xfrm>
            <a:off x="1" y="-54186"/>
            <a:ext cx="4962525" cy="6971136"/>
          </a:xfrm>
          <a:custGeom>
            <a:avLst/>
            <a:gdLst/>
            <a:ahLst/>
            <a:cxnLst/>
            <a:rect l="l" t="t" r="r" b="b"/>
            <a:pathLst>
              <a:path w="3723004" h="5148580">
                <a:moveTo>
                  <a:pt x="3028435" y="0"/>
                </a:moveTo>
                <a:lnTo>
                  <a:pt x="0" y="0"/>
                </a:lnTo>
                <a:lnTo>
                  <a:pt x="0" y="5148071"/>
                </a:lnTo>
                <a:lnTo>
                  <a:pt x="3028434" y="5148071"/>
                </a:lnTo>
                <a:lnTo>
                  <a:pt x="3032641" y="5140914"/>
                </a:lnTo>
                <a:lnTo>
                  <a:pt x="3055176" y="5101787"/>
                </a:lnTo>
                <a:lnTo>
                  <a:pt x="3077373" y="5062444"/>
                </a:lnTo>
                <a:lnTo>
                  <a:pt x="3099233" y="5022886"/>
                </a:lnTo>
                <a:lnTo>
                  <a:pt x="3120752" y="4983115"/>
                </a:lnTo>
                <a:lnTo>
                  <a:pt x="3141929" y="4943134"/>
                </a:lnTo>
                <a:lnTo>
                  <a:pt x="3162761" y="4902943"/>
                </a:lnTo>
                <a:lnTo>
                  <a:pt x="3183248" y="4862546"/>
                </a:lnTo>
                <a:lnTo>
                  <a:pt x="3203386" y="4821944"/>
                </a:lnTo>
                <a:lnTo>
                  <a:pt x="3223174" y="4781139"/>
                </a:lnTo>
                <a:lnTo>
                  <a:pt x="3242610" y="4740133"/>
                </a:lnTo>
                <a:lnTo>
                  <a:pt x="3261691" y="4698929"/>
                </a:lnTo>
                <a:lnTo>
                  <a:pt x="3280417" y="4657527"/>
                </a:lnTo>
                <a:lnTo>
                  <a:pt x="3298784" y="4615930"/>
                </a:lnTo>
                <a:lnTo>
                  <a:pt x="3316792" y="4574140"/>
                </a:lnTo>
                <a:lnTo>
                  <a:pt x="3334437" y="4532159"/>
                </a:lnTo>
                <a:lnTo>
                  <a:pt x="3351719" y="4489989"/>
                </a:lnTo>
                <a:lnTo>
                  <a:pt x="3368635" y="4447631"/>
                </a:lnTo>
                <a:lnTo>
                  <a:pt x="3385183" y="4405089"/>
                </a:lnTo>
                <a:lnTo>
                  <a:pt x="3401361" y="4362363"/>
                </a:lnTo>
                <a:lnTo>
                  <a:pt x="3417167" y="4319455"/>
                </a:lnTo>
                <a:lnTo>
                  <a:pt x="3432600" y="4276369"/>
                </a:lnTo>
                <a:lnTo>
                  <a:pt x="3447657" y="4233105"/>
                </a:lnTo>
                <a:lnTo>
                  <a:pt x="3462336" y="4189666"/>
                </a:lnTo>
                <a:lnTo>
                  <a:pt x="3476636" y="4146053"/>
                </a:lnTo>
                <a:lnTo>
                  <a:pt x="3490554" y="4102268"/>
                </a:lnTo>
                <a:lnTo>
                  <a:pt x="3504088" y="4058315"/>
                </a:lnTo>
                <a:lnTo>
                  <a:pt x="3517237" y="4014193"/>
                </a:lnTo>
                <a:lnTo>
                  <a:pt x="3529999" y="3969906"/>
                </a:lnTo>
                <a:lnTo>
                  <a:pt x="3542371" y="3925456"/>
                </a:lnTo>
                <a:lnTo>
                  <a:pt x="3554352" y="3880843"/>
                </a:lnTo>
                <a:lnTo>
                  <a:pt x="3565939" y="3836071"/>
                </a:lnTo>
                <a:lnTo>
                  <a:pt x="3577131" y="3791142"/>
                </a:lnTo>
                <a:lnTo>
                  <a:pt x="3587925" y="3746056"/>
                </a:lnTo>
                <a:lnTo>
                  <a:pt x="3598321" y="3700817"/>
                </a:lnTo>
                <a:lnTo>
                  <a:pt x="3608315" y="3655426"/>
                </a:lnTo>
                <a:lnTo>
                  <a:pt x="3617906" y="3609885"/>
                </a:lnTo>
                <a:lnTo>
                  <a:pt x="3627091" y="3564196"/>
                </a:lnTo>
                <a:lnTo>
                  <a:pt x="3635870" y="3518361"/>
                </a:lnTo>
                <a:lnTo>
                  <a:pt x="3644240" y="3472382"/>
                </a:lnTo>
                <a:lnTo>
                  <a:pt x="3652198" y="3426261"/>
                </a:lnTo>
                <a:lnTo>
                  <a:pt x="3659744" y="3380000"/>
                </a:lnTo>
                <a:lnTo>
                  <a:pt x="3666874" y="3333601"/>
                </a:lnTo>
                <a:lnTo>
                  <a:pt x="3673588" y="3287066"/>
                </a:lnTo>
                <a:lnTo>
                  <a:pt x="3679882" y="3240396"/>
                </a:lnTo>
                <a:lnTo>
                  <a:pt x="3685756" y="3193595"/>
                </a:lnTo>
                <a:lnTo>
                  <a:pt x="3691207" y="3146663"/>
                </a:lnTo>
                <a:lnTo>
                  <a:pt x="3696233" y="3099602"/>
                </a:lnTo>
                <a:lnTo>
                  <a:pt x="3700833" y="3052416"/>
                </a:lnTo>
                <a:lnTo>
                  <a:pt x="3705003" y="3005105"/>
                </a:lnTo>
                <a:lnTo>
                  <a:pt x="3708743" y="2957672"/>
                </a:lnTo>
                <a:lnTo>
                  <a:pt x="3712051" y="2910118"/>
                </a:lnTo>
                <a:lnTo>
                  <a:pt x="3714923" y="2862446"/>
                </a:lnTo>
                <a:lnTo>
                  <a:pt x="3717360" y="2814657"/>
                </a:lnTo>
                <a:lnTo>
                  <a:pt x="3719357" y="2766754"/>
                </a:lnTo>
                <a:lnTo>
                  <a:pt x="3720914" y="2718738"/>
                </a:lnTo>
                <a:lnTo>
                  <a:pt x="3722029" y="2670612"/>
                </a:lnTo>
                <a:lnTo>
                  <a:pt x="3722699" y="2622377"/>
                </a:lnTo>
                <a:lnTo>
                  <a:pt x="3722923" y="2574035"/>
                </a:lnTo>
                <a:lnTo>
                  <a:pt x="3722699" y="2525694"/>
                </a:lnTo>
                <a:lnTo>
                  <a:pt x="3722029" y="2477459"/>
                </a:lnTo>
                <a:lnTo>
                  <a:pt x="3720914" y="2429332"/>
                </a:lnTo>
                <a:lnTo>
                  <a:pt x="3719357" y="2381316"/>
                </a:lnTo>
                <a:lnTo>
                  <a:pt x="3717360" y="2333413"/>
                </a:lnTo>
                <a:lnTo>
                  <a:pt x="3714923" y="2285625"/>
                </a:lnTo>
                <a:lnTo>
                  <a:pt x="3712051" y="2237952"/>
                </a:lnTo>
                <a:lnTo>
                  <a:pt x="3708743" y="2190399"/>
                </a:lnTo>
                <a:lnTo>
                  <a:pt x="3705003" y="2142966"/>
                </a:lnTo>
                <a:lnTo>
                  <a:pt x="3700833" y="2095655"/>
                </a:lnTo>
                <a:lnTo>
                  <a:pt x="3696233" y="2048468"/>
                </a:lnTo>
                <a:lnTo>
                  <a:pt x="3691207" y="2001408"/>
                </a:lnTo>
                <a:lnTo>
                  <a:pt x="3685756" y="1954476"/>
                </a:lnTo>
                <a:lnTo>
                  <a:pt x="3679882" y="1907674"/>
                </a:lnTo>
                <a:lnTo>
                  <a:pt x="3673588" y="1861005"/>
                </a:lnTo>
                <a:lnTo>
                  <a:pt x="3666874" y="1814470"/>
                </a:lnTo>
                <a:lnTo>
                  <a:pt x="3659744" y="1768071"/>
                </a:lnTo>
                <a:lnTo>
                  <a:pt x="3652198" y="1721810"/>
                </a:lnTo>
                <a:lnTo>
                  <a:pt x="3644240" y="1675689"/>
                </a:lnTo>
                <a:lnTo>
                  <a:pt x="3635870" y="1629710"/>
                </a:lnTo>
                <a:lnTo>
                  <a:pt x="3627091" y="1583875"/>
                </a:lnTo>
                <a:lnTo>
                  <a:pt x="3617906" y="1538186"/>
                </a:lnTo>
                <a:lnTo>
                  <a:pt x="3608315" y="1492645"/>
                </a:lnTo>
                <a:lnTo>
                  <a:pt x="3598321" y="1447254"/>
                </a:lnTo>
                <a:lnTo>
                  <a:pt x="3587925" y="1402014"/>
                </a:lnTo>
                <a:lnTo>
                  <a:pt x="3577131" y="1356929"/>
                </a:lnTo>
                <a:lnTo>
                  <a:pt x="3565939" y="1311999"/>
                </a:lnTo>
                <a:lnTo>
                  <a:pt x="3554352" y="1267227"/>
                </a:lnTo>
                <a:lnTo>
                  <a:pt x="3542371" y="1222615"/>
                </a:lnTo>
                <a:lnTo>
                  <a:pt x="3529999" y="1178164"/>
                </a:lnTo>
                <a:lnTo>
                  <a:pt x="3517237" y="1133877"/>
                </a:lnTo>
                <a:lnTo>
                  <a:pt x="3504088" y="1089756"/>
                </a:lnTo>
                <a:lnTo>
                  <a:pt x="3490554" y="1045802"/>
                </a:lnTo>
                <a:lnTo>
                  <a:pt x="3476636" y="1002018"/>
                </a:lnTo>
                <a:lnTo>
                  <a:pt x="3462336" y="958405"/>
                </a:lnTo>
                <a:lnTo>
                  <a:pt x="3447657" y="914966"/>
                </a:lnTo>
                <a:lnTo>
                  <a:pt x="3432600" y="871702"/>
                </a:lnTo>
                <a:lnTo>
                  <a:pt x="3417167" y="828615"/>
                </a:lnTo>
                <a:lnTo>
                  <a:pt x="3401361" y="785708"/>
                </a:lnTo>
                <a:lnTo>
                  <a:pt x="3385183" y="742982"/>
                </a:lnTo>
                <a:lnTo>
                  <a:pt x="3368635" y="700439"/>
                </a:lnTo>
                <a:lnTo>
                  <a:pt x="3351719" y="658082"/>
                </a:lnTo>
                <a:lnTo>
                  <a:pt x="3334437" y="615912"/>
                </a:lnTo>
                <a:lnTo>
                  <a:pt x="3316792" y="573931"/>
                </a:lnTo>
                <a:lnTo>
                  <a:pt x="3298784" y="532141"/>
                </a:lnTo>
                <a:lnTo>
                  <a:pt x="3280417" y="490544"/>
                </a:lnTo>
                <a:lnTo>
                  <a:pt x="3261691" y="449142"/>
                </a:lnTo>
                <a:lnTo>
                  <a:pt x="3242610" y="407937"/>
                </a:lnTo>
                <a:lnTo>
                  <a:pt x="3223174" y="366931"/>
                </a:lnTo>
                <a:lnTo>
                  <a:pt x="3203386" y="326126"/>
                </a:lnTo>
                <a:lnTo>
                  <a:pt x="3183248" y="285524"/>
                </a:lnTo>
                <a:lnTo>
                  <a:pt x="3162761" y="245127"/>
                </a:lnTo>
                <a:lnTo>
                  <a:pt x="3141929" y="204937"/>
                </a:lnTo>
                <a:lnTo>
                  <a:pt x="3120752" y="164956"/>
                </a:lnTo>
                <a:lnTo>
                  <a:pt x="3099233" y="125185"/>
                </a:lnTo>
                <a:lnTo>
                  <a:pt x="3077373" y="85627"/>
                </a:lnTo>
                <a:lnTo>
                  <a:pt x="3055176" y="46283"/>
                </a:lnTo>
                <a:lnTo>
                  <a:pt x="3032641" y="7157"/>
                </a:lnTo>
                <a:lnTo>
                  <a:pt x="3028435" y="0"/>
                </a:lnTo>
                <a:close/>
              </a:path>
            </a:pathLst>
          </a:custGeom>
          <a:solidFill>
            <a:schemeClr val="tx2"/>
          </a:solidFill>
        </p:spPr>
        <p:txBody>
          <a:bodyPr lIns="0" tIns="0" rIns="0" bIns="0"/>
          <a:lstStyle/>
          <a:p>
            <a:pPr defTabSz="914242" eaLnBrk="1" fontAlgn="auto" hangingPunct="1">
              <a:spcBef>
                <a:spcPts val="0"/>
              </a:spcBef>
              <a:spcAft>
                <a:spcPts val="0"/>
              </a:spcAft>
              <a:defRPr/>
            </a:pPr>
            <a:endParaRPr sz="1799">
              <a:latin typeface="+mn-lt"/>
            </a:endParaRPr>
          </a:p>
        </p:txBody>
      </p:sp>
      <p:pic>
        <p:nvPicPr>
          <p:cNvPr id="5" name="object 7">
            <a:extLst>
              <a:ext uri="{FF2B5EF4-FFF2-40B4-BE49-F238E27FC236}">
                <a16:creationId xmlns:a16="http://schemas.microsoft.com/office/drawing/2014/main" id="{A45A2B8F-0836-6DB2-21DA-94D53FD5C0E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9225"/>
            <a:ext cx="64293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noRot="1" noMove="1" noResize="1" noEditPoints="1" noAdjustHandles="1" noChangeArrowheads="1" noChangeShapeType="1"/>
          </p:cNvSpPr>
          <p:nvPr>
            <p:ph type="title" hasCustomPrompt="1"/>
          </p:nvPr>
        </p:nvSpPr>
        <p:spPr>
          <a:xfrm>
            <a:off x="714248" y="798513"/>
            <a:ext cx="3573272" cy="5029385"/>
          </a:xfrm>
        </p:spPr>
        <p:txBody>
          <a:bodyPr>
            <a:normAutofit/>
          </a:bodyPr>
          <a:lstStyle>
            <a:lvl1pPr>
              <a:lnSpc>
                <a:spcPts val="3200"/>
              </a:lnSpc>
              <a:defRPr sz="3200">
                <a:solidFill>
                  <a:schemeClr val="bg1"/>
                </a:solidFill>
              </a:defRPr>
            </a:lvl1pPr>
          </a:lstStyle>
          <a:p>
            <a:r>
              <a:rPr lang="en-US"/>
              <a:t>Click to edit title</a:t>
            </a:r>
          </a:p>
        </p:txBody>
      </p:sp>
      <p:sp>
        <p:nvSpPr>
          <p:cNvPr id="10" name="Picture Placeholder 9">
            <a:extLst>
              <a:ext uri="{FF2B5EF4-FFF2-40B4-BE49-F238E27FC236}">
                <a16:creationId xmlns:a16="http://schemas.microsoft.com/office/drawing/2014/main" id="{2FDB4AA8-E2F1-E9A6-4AEB-2D4E316047DC}"/>
              </a:ext>
            </a:extLst>
          </p:cNvPr>
          <p:cNvSpPr>
            <a:spLocks noGrp="1" noRot="1" noMove="1" noResize="1" noEditPoints="1" noAdjustHandles="1" noChangeArrowheads="1" noChangeShapeType="1"/>
          </p:cNvSpPr>
          <p:nvPr>
            <p:ph type="pic" sz="quarter" idx="10" hasCustomPrompt="1"/>
          </p:nvPr>
        </p:nvSpPr>
        <p:spPr bwMode="auto">
          <a:xfrm>
            <a:off x="4036392" y="-54186"/>
            <a:ext cx="8155608" cy="6966372"/>
          </a:xfrm>
          <a:custGeom>
            <a:avLst/>
            <a:gdLst>
              <a:gd name="connsiteX0" fmla="*/ 0 w 8155608"/>
              <a:gd name="connsiteY0" fmla="*/ 0 h 6858000"/>
              <a:gd name="connsiteX1" fmla="*/ 8155608 w 8155608"/>
              <a:gd name="connsiteY1" fmla="*/ 0 h 6858000"/>
              <a:gd name="connsiteX2" fmla="*/ 8155608 w 8155608"/>
              <a:gd name="connsiteY2" fmla="*/ 6858000 h 6858000"/>
              <a:gd name="connsiteX3" fmla="*/ 2400 w 8155608"/>
              <a:gd name="connsiteY3" fmla="*/ 6858000 h 6858000"/>
              <a:gd name="connsiteX4" fmla="*/ 5607 w 8155608"/>
              <a:gd name="connsiteY4" fmla="*/ 6852545 h 6858000"/>
              <a:gd name="connsiteX5" fmla="*/ 35645 w 8155608"/>
              <a:gd name="connsiteY5" fmla="*/ 6800391 h 6858000"/>
              <a:gd name="connsiteX6" fmla="*/ 65232 w 8155608"/>
              <a:gd name="connsiteY6" fmla="*/ 6747949 h 6858000"/>
              <a:gd name="connsiteX7" fmla="*/ 94370 w 8155608"/>
              <a:gd name="connsiteY7" fmla="*/ 6695220 h 6858000"/>
              <a:gd name="connsiteX8" fmla="*/ 123053 w 8155608"/>
              <a:gd name="connsiteY8" fmla="*/ 6642208 h 6858000"/>
              <a:gd name="connsiteX9" fmla="*/ 151281 w 8155608"/>
              <a:gd name="connsiteY9" fmla="*/ 6588915 h 6858000"/>
              <a:gd name="connsiteX10" fmla="*/ 179048 w 8155608"/>
              <a:gd name="connsiteY10" fmla="*/ 6535343 h 6858000"/>
              <a:gd name="connsiteX11" fmla="*/ 206356 w 8155608"/>
              <a:gd name="connsiteY11" fmla="*/ 6481496 h 6858000"/>
              <a:gd name="connsiteX12" fmla="*/ 233199 w 8155608"/>
              <a:gd name="connsiteY12" fmla="*/ 6427376 h 6858000"/>
              <a:gd name="connsiteX13" fmla="*/ 259575 w 8155608"/>
              <a:gd name="connsiteY13" fmla="*/ 6372985 h 6858000"/>
              <a:gd name="connsiteX14" fmla="*/ 285482 w 8155608"/>
              <a:gd name="connsiteY14" fmla="*/ 6318327 h 6858000"/>
              <a:gd name="connsiteX15" fmla="*/ 310916 w 8155608"/>
              <a:gd name="connsiteY15" fmla="*/ 6263404 h 6858000"/>
              <a:gd name="connsiteX16" fmla="*/ 335876 w 8155608"/>
              <a:gd name="connsiteY16" fmla="*/ 6208218 h 6858000"/>
              <a:gd name="connsiteX17" fmla="*/ 360358 w 8155608"/>
              <a:gd name="connsiteY17" fmla="*/ 6152771 h 6858000"/>
              <a:gd name="connsiteX18" fmla="*/ 384362 w 8155608"/>
              <a:gd name="connsiteY18" fmla="*/ 6097068 h 6858000"/>
              <a:gd name="connsiteX19" fmla="*/ 407881 w 8155608"/>
              <a:gd name="connsiteY19" fmla="*/ 6041109 h 6858000"/>
              <a:gd name="connsiteX20" fmla="*/ 430917 w 8155608"/>
              <a:gd name="connsiteY20" fmla="*/ 5984899 h 6858000"/>
              <a:gd name="connsiteX21" fmla="*/ 453465 w 8155608"/>
              <a:gd name="connsiteY21" fmla="*/ 5928438 h 6858000"/>
              <a:gd name="connsiteX22" fmla="*/ 475523 w 8155608"/>
              <a:gd name="connsiteY22" fmla="*/ 5871732 h 6858000"/>
              <a:gd name="connsiteX23" fmla="*/ 497087 w 8155608"/>
              <a:gd name="connsiteY23" fmla="*/ 5814781 h 6858000"/>
              <a:gd name="connsiteX24" fmla="*/ 518155 w 8155608"/>
              <a:gd name="connsiteY24" fmla="*/ 5757587 h 6858000"/>
              <a:gd name="connsiteX25" fmla="*/ 538726 w 8155608"/>
              <a:gd name="connsiteY25" fmla="*/ 5700156 h 6858000"/>
              <a:gd name="connsiteX26" fmla="*/ 558796 w 8155608"/>
              <a:gd name="connsiteY26" fmla="*/ 5642487 h 6858000"/>
              <a:gd name="connsiteX27" fmla="*/ 578363 w 8155608"/>
              <a:gd name="connsiteY27" fmla="*/ 5584586 h 6858000"/>
              <a:gd name="connsiteX28" fmla="*/ 597424 w 8155608"/>
              <a:gd name="connsiteY28" fmla="*/ 5526452 h 6858000"/>
              <a:gd name="connsiteX29" fmla="*/ 615975 w 8155608"/>
              <a:gd name="connsiteY29" fmla="*/ 5468089 h 6858000"/>
              <a:gd name="connsiteX30" fmla="*/ 634015 w 8155608"/>
              <a:gd name="connsiteY30" fmla="*/ 5409502 h 6858000"/>
              <a:gd name="connsiteX31" fmla="*/ 651542 w 8155608"/>
              <a:gd name="connsiteY31" fmla="*/ 5350690 h 6858000"/>
              <a:gd name="connsiteX32" fmla="*/ 668553 w 8155608"/>
              <a:gd name="connsiteY32" fmla="*/ 5291658 h 6858000"/>
              <a:gd name="connsiteX33" fmla="*/ 685044 w 8155608"/>
              <a:gd name="connsiteY33" fmla="*/ 5232409 h 6858000"/>
              <a:gd name="connsiteX34" fmla="*/ 701014 w 8155608"/>
              <a:gd name="connsiteY34" fmla="*/ 5172942 h 6858000"/>
              <a:gd name="connsiteX35" fmla="*/ 716459 w 8155608"/>
              <a:gd name="connsiteY35" fmla="*/ 5113264 h 6858000"/>
              <a:gd name="connsiteX36" fmla="*/ 731377 w 8155608"/>
              <a:gd name="connsiteY36" fmla="*/ 5053376 h 6858000"/>
              <a:gd name="connsiteX37" fmla="*/ 745765 w 8155608"/>
              <a:gd name="connsiteY37" fmla="*/ 4993279 h 6858000"/>
              <a:gd name="connsiteX38" fmla="*/ 759622 w 8155608"/>
              <a:gd name="connsiteY38" fmla="*/ 4932978 h 6858000"/>
              <a:gd name="connsiteX39" fmla="*/ 772943 w 8155608"/>
              <a:gd name="connsiteY39" fmla="*/ 4872474 h 6858000"/>
              <a:gd name="connsiteX40" fmla="*/ 785727 w 8155608"/>
              <a:gd name="connsiteY40" fmla="*/ 4811771 h 6858000"/>
              <a:gd name="connsiteX41" fmla="*/ 797970 w 8155608"/>
              <a:gd name="connsiteY41" fmla="*/ 4750870 h 6858000"/>
              <a:gd name="connsiteX42" fmla="*/ 809672 w 8155608"/>
              <a:gd name="connsiteY42" fmla="*/ 4689774 h 6858000"/>
              <a:gd name="connsiteX43" fmla="*/ 820829 w 8155608"/>
              <a:gd name="connsiteY43" fmla="*/ 4628487 h 6858000"/>
              <a:gd name="connsiteX44" fmla="*/ 831436 w 8155608"/>
              <a:gd name="connsiteY44" fmla="*/ 4567010 h 6858000"/>
              <a:gd name="connsiteX45" fmla="*/ 841495 w 8155608"/>
              <a:gd name="connsiteY45" fmla="*/ 4505347 h 6858000"/>
              <a:gd name="connsiteX46" fmla="*/ 850999 w 8155608"/>
              <a:gd name="connsiteY46" fmla="*/ 4443500 h 6858000"/>
              <a:gd name="connsiteX47" fmla="*/ 859948 w 8155608"/>
              <a:gd name="connsiteY47" fmla="*/ 4381471 h 6858000"/>
              <a:gd name="connsiteX48" fmla="*/ 868337 w 8155608"/>
              <a:gd name="connsiteY48" fmla="*/ 4319263 h 6858000"/>
              <a:gd name="connsiteX49" fmla="*/ 876167 w 8155608"/>
              <a:gd name="connsiteY49" fmla="*/ 4256880 h 6858000"/>
              <a:gd name="connsiteX50" fmla="*/ 883433 w 8155608"/>
              <a:gd name="connsiteY50" fmla="*/ 4194322 h 6858000"/>
              <a:gd name="connsiteX51" fmla="*/ 890132 w 8155608"/>
              <a:gd name="connsiteY51" fmla="*/ 4131593 h 6858000"/>
              <a:gd name="connsiteX52" fmla="*/ 896264 w 8155608"/>
              <a:gd name="connsiteY52" fmla="*/ 4068696 h 6858000"/>
              <a:gd name="connsiteX53" fmla="*/ 901822 w 8155608"/>
              <a:gd name="connsiteY53" fmla="*/ 4005633 h 6858000"/>
              <a:gd name="connsiteX54" fmla="*/ 906808 w 8155608"/>
              <a:gd name="connsiteY54" fmla="*/ 3942408 h 6858000"/>
              <a:gd name="connsiteX55" fmla="*/ 911217 w 8155608"/>
              <a:gd name="connsiteY55" fmla="*/ 3879021 h 6858000"/>
              <a:gd name="connsiteX56" fmla="*/ 915045 w 8155608"/>
              <a:gd name="connsiteY56" fmla="*/ 3815477 h 6858000"/>
              <a:gd name="connsiteX57" fmla="*/ 918293 w 8155608"/>
              <a:gd name="connsiteY57" fmla="*/ 3751777 h 6858000"/>
              <a:gd name="connsiteX58" fmla="*/ 920955 w 8155608"/>
              <a:gd name="connsiteY58" fmla="*/ 3687925 h 6858000"/>
              <a:gd name="connsiteX59" fmla="*/ 923030 w 8155608"/>
              <a:gd name="connsiteY59" fmla="*/ 3623923 h 6858000"/>
              <a:gd name="connsiteX60" fmla="*/ 924517 w 8155608"/>
              <a:gd name="connsiteY60" fmla="*/ 3559773 h 6858000"/>
              <a:gd name="connsiteX61" fmla="*/ 925410 w 8155608"/>
              <a:gd name="connsiteY61" fmla="*/ 3495479 h 6858000"/>
              <a:gd name="connsiteX62" fmla="*/ 925708 w 8155608"/>
              <a:gd name="connsiteY62" fmla="*/ 3431042 h 6858000"/>
              <a:gd name="connsiteX63" fmla="*/ 925410 w 8155608"/>
              <a:gd name="connsiteY63" fmla="*/ 3366606 h 6858000"/>
              <a:gd name="connsiteX64" fmla="*/ 924517 w 8155608"/>
              <a:gd name="connsiteY64" fmla="*/ 3302311 h 6858000"/>
              <a:gd name="connsiteX65" fmla="*/ 923030 w 8155608"/>
              <a:gd name="connsiteY65" fmla="*/ 3238161 h 6858000"/>
              <a:gd name="connsiteX66" fmla="*/ 920955 w 8155608"/>
              <a:gd name="connsiteY66" fmla="*/ 3174158 h 6858000"/>
              <a:gd name="connsiteX67" fmla="*/ 918293 w 8155608"/>
              <a:gd name="connsiteY67" fmla="*/ 3110306 h 6858000"/>
              <a:gd name="connsiteX68" fmla="*/ 915045 w 8155608"/>
              <a:gd name="connsiteY68" fmla="*/ 3046608 h 6858000"/>
              <a:gd name="connsiteX69" fmla="*/ 911217 w 8155608"/>
              <a:gd name="connsiteY69" fmla="*/ 2983062 h 6858000"/>
              <a:gd name="connsiteX70" fmla="*/ 906808 w 8155608"/>
              <a:gd name="connsiteY70" fmla="*/ 2919677 h 6858000"/>
              <a:gd name="connsiteX71" fmla="*/ 901822 w 8155608"/>
              <a:gd name="connsiteY71" fmla="*/ 2856451 h 6858000"/>
              <a:gd name="connsiteX72" fmla="*/ 896264 w 8155608"/>
              <a:gd name="connsiteY72" fmla="*/ 2793389 h 6858000"/>
              <a:gd name="connsiteX73" fmla="*/ 890132 w 8155608"/>
              <a:gd name="connsiteY73" fmla="*/ 2730491 h 6858000"/>
              <a:gd name="connsiteX74" fmla="*/ 883433 w 8155608"/>
              <a:gd name="connsiteY74" fmla="*/ 2667763 h 6858000"/>
              <a:gd name="connsiteX75" fmla="*/ 876167 w 8155608"/>
              <a:gd name="connsiteY75" fmla="*/ 2605205 h 6858000"/>
              <a:gd name="connsiteX76" fmla="*/ 868337 w 8155608"/>
              <a:gd name="connsiteY76" fmla="*/ 2542821 h 6858000"/>
              <a:gd name="connsiteX77" fmla="*/ 859948 w 8155608"/>
              <a:gd name="connsiteY77" fmla="*/ 2480613 h 6858000"/>
              <a:gd name="connsiteX78" fmla="*/ 850999 w 8155608"/>
              <a:gd name="connsiteY78" fmla="*/ 2418585 h 6858000"/>
              <a:gd name="connsiteX79" fmla="*/ 841495 w 8155608"/>
              <a:gd name="connsiteY79" fmla="*/ 2356738 h 6858000"/>
              <a:gd name="connsiteX80" fmla="*/ 831436 w 8155608"/>
              <a:gd name="connsiteY80" fmla="*/ 2295074 h 6858000"/>
              <a:gd name="connsiteX81" fmla="*/ 820829 w 8155608"/>
              <a:gd name="connsiteY81" fmla="*/ 2233598 h 6858000"/>
              <a:gd name="connsiteX82" fmla="*/ 809672 w 8155608"/>
              <a:gd name="connsiteY82" fmla="*/ 2172310 h 6858000"/>
              <a:gd name="connsiteX83" fmla="*/ 797970 w 8155608"/>
              <a:gd name="connsiteY83" fmla="*/ 2111215 h 6858000"/>
              <a:gd name="connsiteX84" fmla="*/ 785727 w 8155608"/>
              <a:gd name="connsiteY84" fmla="*/ 2050314 h 6858000"/>
              <a:gd name="connsiteX85" fmla="*/ 772943 w 8155608"/>
              <a:gd name="connsiteY85" fmla="*/ 1989611 h 6858000"/>
              <a:gd name="connsiteX86" fmla="*/ 759622 w 8155608"/>
              <a:gd name="connsiteY86" fmla="*/ 1929107 h 6858000"/>
              <a:gd name="connsiteX87" fmla="*/ 745765 w 8155608"/>
              <a:gd name="connsiteY87" fmla="*/ 1868805 h 6858000"/>
              <a:gd name="connsiteX88" fmla="*/ 731377 w 8155608"/>
              <a:gd name="connsiteY88" fmla="*/ 1808709 h 6858000"/>
              <a:gd name="connsiteX89" fmla="*/ 716459 w 8155608"/>
              <a:gd name="connsiteY89" fmla="*/ 1748820 h 6858000"/>
              <a:gd name="connsiteX90" fmla="*/ 701014 w 8155608"/>
              <a:gd name="connsiteY90" fmla="*/ 1689141 h 6858000"/>
              <a:gd name="connsiteX91" fmla="*/ 685044 w 8155608"/>
              <a:gd name="connsiteY91" fmla="*/ 1629676 h 6858000"/>
              <a:gd name="connsiteX92" fmla="*/ 668553 w 8155608"/>
              <a:gd name="connsiteY92" fmla="*/ 1570425 h 6858000"/>
              <a:gd name="connsiteX93" fmla="*/ 651542 w 8155608"/>
              <a:gd name="connsiteY93" fmla="*/ 1511393 h 6858000"/>
              <a:gd name="connsiteX94" fmla="*/ 634015 w 8155608"/>
              <a:gd name="connsiteY94" fmla="*/ 1452583 h 6858000"/>
              <a:gd name="connsiteX95" fmla="*/ 615975 w 8155608"/>
              <a:gd name="connsiteY95" fmla="*/ 1393995 h 6858000"/>
              <a:gd name="connsiteX96" fmla="*/ 597424 w 8155608"/>
              <a:gd name="connsiteY96" fmla="*/ 1335633 h 6858000"/>
              <a:gd name="connsiteX97" fmla="*/ 578363 w 8155608"/>
              <a:gd name="connsiteY97" fmla="*/ 1277499 h 6858000"/>
              <a:gd name="connsiteX98" fmla="*/ 558796 w 8155608"/>
              <a:gd name="connsiteY98" fmla="*/ 1219598 h 6858000"/>
              <a:gd name="connsiteX99" fmla="*/ 538726 w 8155608"/>
              <a:gd name="connsiteY99" fmla="*/ 1161929 h 6858000"/>
              <a:gd name="connsiteX100" fmla="*/ 518155 w 8155608"/>
              <a:gd name="connsiteY100" fmla="*/ 1104497 h 6858000"/>
              <a:gd name="connsiteX101" fmla="*/ 497087 w 8155608"/>
              <a:gd name="connsiteY101" fmla="*/ 1047304 h 6858000"/>
              <a:gd name="connsiteX102" fmla="*/ 475523 w 8155608"/>
              <a:gd name="connsiteY102" fmla="*/ 990353 h 6858000"/>
              <a:gd name="connsiteX103" fmla="*/ 453465 w 8155608"/>
              <a:gd name="connsiteY103" fmla="*/ 933645 h 6858000"/>
              <a:gd name="connsiteX104" fmla="*/ 430917 w 8155608"/>
              <a:gd name="connsiteY104" fmla="*/ 877186 h 6858000"/>
              <a:gd name="connsiteX105" fmla="*/ 407881 w 8155608"/>
              <a:gd name="connsiteY105" fmla="*/ 820976 h 6858000"/>
              <a:gd name="connsiteX106" fmla="*/ 384362 w 8155608"/>
              <a:gd name="connsiteY106" fmla="*/ 765017 h 6858000"/>
              <a:gd name="connsiteX107" fmla="*/ 360358 w 8155608"/>
              <a:gd name="connsiteY107" fmla="*/ 709314 h 6858000"/>
              <a:gd name="connsiteX108" fmla="*/ 335876 w 8155608"/>
              <a:gd name="connsiteY108" fmla="*/ 653867 h 6858000"/>
              <a:gd name="connsiteX109" fmla="*/ 310916 w 8155608"/>
              <a:gd name="connsiteY109" fmla="*/ 598681 h 6858000"/>
              <a:gd name="connsiteX110" fmla="*/ 285482 w 8155608"/>
              <a:gd name="connsiteY110" fmla="*/ 543757 h 6858000"/>
              <a:gd name="connsiteX111" fmla="*/ 259575 w 8155608"/>
              <a:gd name="connsiteY111" fmla="*/ 489098 h 6858000"/>
              <a:gd name="connsiteX112" fmla="*/ 233199 w 8155608"/>
              <a:gd name="connsiteY112" fmla="*/ 434707 h 6858000"/>
              <a:gd name="connsiteX113" fmla="*/ 206356 w 8155608"/>
              <a:gd name="connsiteY113" fmla="*/ 380587 h 6858000"/>
              <a:gd name="connsiteX114" fmla="*/ 179048 w 8155608"/>
              <a:gd name="connsiteY114" fmla="*/ 326740 h 6858000"/>
              <a:gd name="connsiteX115" fmla="*/ 151281 w 8155608"/>
              <a:gd name="connsiteY115" fmla="*/ 273169 h 6858000"/>
              <a:gd name="connsiteX116" fmla="*/ 123053 w 8155608"/>
              <a:gd name="connsiteY116" fmla="*/ 219877 h 6858000"/>
              <a:gd name="connsiteX117" fmla="*/ 94370 w 8155608"/>
              <a:gd name="connsiteY117" fmla="*/ 166865 h 6858000"/>
              <a:gd name="connsiteX118" fmla="*/ 65232 w 8155608"/>
              <a:gd name="connsiteY118" fmla="*/ 114136 h 6858000"/>
              <a:gd name="connsiteX119" fmla="*/ 35645 w 8155608"/>
              <a:gd name="connsiteY119" fmla="*/ 61693 h 6858000"/>
              <a:gd name="connsiteX120" fmla="*/ 5607 w 8155608"/>
              <a:gd name="connsiteY120" fmla="*/ 954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8155608" h="6858000">
                <a:moveTo>
                  <a:pt x="0" y="0"/>
                </a:moveTo>
                <a:lnTo>
                  <a:pt x="8155608" y="0"/>
                </a:lnTo>
                <a:lnTo>
                  <a:pt x="8155608" y="6858000"/>
                </a:lnTo>
                <a:lnTo>
                  <a:pt x="2400" y="6858000"/>
                </a:lnTo>
                <a:lnTo>
                  <a:pt x="5607" y="6852545"/>
                </a:lnTo>
                <a:lnTo>
                  <a:pt x="35645" y="6800391"/>
                </a:lnTo>
                <a:lnTo>
                  <a:pt x="65232" y="6747949"/>
                </a:lnTo>
                <a:lnTo>
                  <a:pt x="94370" y="6695220"/>
                </a:lnTo>
                <a:lnTo>
                  <a:pt x="123053" y="6642208"/>
                </a:lnTo>
                <a:lnTo>
                  <a:pt x="151281" y="6588915"/>
                </a:lnTo>
                <a:lnTo>
                  <a:pt x="179048" y="6535343"/>
                </a:lnTo>
                <a:lnTo>
                  <a:pt x="206356" y="6481496"/>
                </a:lnTo>
                <a:lnTo>
                  <a:pt x="233199" y="6427376"/>
                </a:lnTo>
                <a:lnTo>
                  <a:pt x="259575" y="6372985"/>
                </a:lnTo>
                <a:lnTo>
                  <a:pt x="285482" y="6318327"/>
                </a:lnTo>
                <a:lnTo>
                  <a:pt x="310916" y="6263404"/>
                </a:lnTo>
                <a:lnTo>
                  <a:pt x="335876" y="6208218"/>
                </a:lnTo>
                <a:lnTo>
                  <a:pt x="360358" y="6152771"/>
                </a:lnTo>
                <a:lnTo>
                  <a:pt x="384362" y="6097068"/>
                </a:lnTo>
                <a:lnTo>
                  <a:pt x="407881" y="6041109"/>
                </a:lnTo>
                <a:lnTo>
                  <a:pt x="430917" y="5984899"/>
                </a:lnTo>
                <a:lnTo>
                  <a:pt x="453465" y="5928438"/>
                </a:lnTo>
                <a:lnTo>
                  <a:pt x="475523" y="5871732"/>
                </a:lnTo>
                <a:lnTo>
                  <a:pt x="497087" y="5814781"/>
                </a:lnTo>
                <a:lnTo>
                  <a:pt x="518155" y="5757587"/>
                </a:lnTo>
                <a:lnTo>
                  <a:pt x="538726" y="5700156"/>
                </a:lnTo>
                <a:lnTo>
                  <a:pt x="558796" y="5642487"/>
                </a:lnTo>
                <a:lnTo>
                  <a:pt x="578363" y="5584586"/>
                </a:lnTo>
                <a:lnTo>
                  <a:pt x="597424" y="5526452"/>
                </a:lnTo>
                <a:lnTo>
                  <a:pt x="615975" y="5468089"/>
                </a:lnTo>
                <a:lnTo>
                  <a:pt x="634015" y="5409502"/>
                </a:lnTo>
                <a:lnTo>
                  <a:pt x="651542" y="5350690"/>
                </a:lnTo>
                <a:lnTo>
                  <a:pt x="668553" y="5291658"/>
                </a:lnTo>
                <a:lnTo>
                  <a:pt x="685044" y="5232409"/>
                </a:lnTo>
                <a:lnTo>
                  <a:pt x="701014" y="5172942"/>
                </a:lnTo>
                <a:lnTo>
                  <a:pt x="716459" y="5113264"/>
                </a:lnTo>
                <a:lnTo>
                  <a:pt x="731377" y="5053376"/>
                </a:lnTo>
                <a:lnTo>
                  <a:pt x="745765" y="4993279"/>
                </a:lnTo>
                <a:lnTo>
                  <a:pt x="759622" y="4932978"/>
                </a:lnTo>
                <a:lnTo>
                  <a:pt x="772943" y="4872474"/>
                </a:lnTo>
                <a:lnTo>
                  <a:pt x="785727" y="4811771"/>
                </a:lnTo>
                <a:lnTo>
                  <a:pt x="797970" y="4750870"/>
                </a:lnTo>
                <a:lnTo>
                  <a:pt x="809672" y="4689774"/>
                </a:lnTo>
                <a:lnTo>
                  <a:pt x="820829" y="4628487"/>
                </a:lnTo>
                <a:lnTo>
                  <a:pt x="831436" y="4567010"/>
                </a:lnTo>
                <a:lnTo>
                  <a:pt x="841495" y="4505347"/>
                </a:lnTo>
                <a:lnTo>
                  <a:pt x="850999" y="4443500"/>
                </a:lnTo>
                <a:lnTo>
                  <a:pt x="859948" y="4381471"/>
                </a:lnTo>
                <a:lnTo>
                  <a:pt x="868337" y="4319263"/>
                </a:lnTo>
                <a:lnTo>
                  <a:pt x="876167" y="4256880"/>
                </a:lnTo>
                <a:lnTo>
                  <a:pt x="883433" y="4194322"/>
                </a:lnTo>
                <a:lnTo>
                  <a:pt x="890132" y="4131593"/>
                </a:lnTo>
                <a:lnTo>
                  <a:pt x="896264" y="4068696"/>
                </a:lnTo>
                <a:lnTo>
                  <a:pt x="901822" y="4005633"/>
                </a:lnTo>
                <a:lnTo>
                  <a:pt x="906808" y="3942408"/>
                </a:lnTo>
                <a:lnTo>
                  <a:pt x="911217" y="3879021"/>
                </a:lnTo>
                <a:lnTo>
                  <a:pt x="915045" y="3815477"/>
                </a:lnTo>
                <a:lnTo>
                  <a:pt x="918293" y="3751777"/>
                </a:lnTo>
                <a:lnTo>
                  <a:pt x="920955" y="3687925"/>
                </a:lnTo>
                <a:lnTo>
                  <a:pt x="923030" y="3623923"/>
                </a:lnTo>
                <a:lnTo>
                  <a:pt x="924517" y="3559773"/>
                </a:lnTo>
                <a:lnTo>
                  <a:pt x="925410" y="3495479"/>
                </a:lnTo>
                <a:lnTo>
                  <a:pt x="925708" y="3431042"/>
                </a:lnTo>
                <a:lnTo>
                  <a:pt x="925410" y="3366606"/>
                </a:lnTo>
                <a:lnTo>
                  <a:pt x="924517" y="3302311"/>
                </a:lnTo>
                <a:lnTo>
                  <a:pt x="923030" y="3238161"/>
                </a:lnTo>
                <a:lnTo>
                  <a:pt x="920955" y="3174158"/>
                </a:lnTo>
                <a:lnTo>
                  <a:pt x="918293" y="3110306"/>
                </a:lnTo>
                <a:lnTo>
                  <a:pt x="915045" y="3046608"/>
                </a:lnTo>
                <a:lnTo>
                  <a:pt x="911217" y="2983062"/>
                </a:lnTo>
                <a:lnTo>
                  <a:pt x="906808" y="2919677"/>
                </a:lnTo>
                <a:lnTo>
                  <a:pt x="901822" y="2856451"/>
                </a:lnTo>
                <a:lnTo>
                  <a:pt x="896264" y="2793389"/>
                </a:lnTo>
                <a:lnTo>
                  <a:pt x="890132" y="2730491"/>
                </a:lnTo>
                <a:lnTo>
                  <a:pt x="883433" y="2667763"/>
                </a:lnTo>
                <a:lnTo>
                  <a:pt x="876167" y="2605205"/>
                </a:lnTo>
                <a:lnTo>
                  <a:pt x="868337" y="2542821"/>
                </a:lnTo>
                <a:lnTo>
                  <a:pt x="859948" y="2480613"/>
                </a:lnTo>
                <a:lnTo>
                  <a:pt x="850999" y="2418585"/>
                </a:lnTo>
                <a:lnTo>
                  <a:pt x="841495" y="2356738"/>
                </a:lnTo>
                <a:lnTo>
                  <a:pt x="831436" y="2295074"/>
                </a:lnTo>
                <a:lnTo>
                  <a:pt x="820829" y="2233598"/>
                </a:lnTo>
                <a:lnTo>
                  <a:pt x="809672" y="2172310"/>
                </a:lnTo>
                <a:lnTo>
                  <a:pt x="797970" y="2111215"/>
                </a:lnTo>
                <a:lnTo>
                  <a:pt x="785727" y="2050314"/>
                </a:lnTo>
                <a:lnTo>
                  <a:pt x="772943" y="1989611"/>
                </a:lnTo>
                <a:lnTo>
                  <a:pt x="759622" y="1929107"/>
                </a:lnTo>
                <a:lnTo>
                  <a:pt x="745765" y="1868805"/>
                </a:lnTo>
                <a:lnTo>
                  <a:pt x="731377" y="1808709"/>
                </a:lnTo>
                <a:lnTo>
                  <a:pt x="716459" y="1748820"/>
                </a:lnTo>
                <a:lnTo>
                  <a:pt x="701014" y="1689141"/>
                </a:lnTo>
                <a:lnTo>
                  <a:pt x="685044" y="1629676"/>
                </a:lnTo>
                <a:lnTo>
                  <a:pt x="668553" y="1570425"/>
                </a:lnTo>
                <a:lnTo>
                  <a:pt x="651542" y="1511393"/>
                </a:lnTo>
                <a:lnTo>
                  <a:pt x="634015" y="1452583"/>
                </a:lnTo>
                <a:lnTo>
                  <a:pt x="615975" y="1393995"/>
                </a:lnTo>
                <a:lnTo>
                  <a:pt x="597424" y="1335633"/>
                </a:lnTo>
                <a:lnTo>
                  <a:pt x="578363" y="1277499"/>
                </a:lnTo>
                <a:lnTo>
                  <a:pt x="558796" y="1219598"/>
                </a:lnTo>
                <a:lnTo>
                  <a:pt x="538726" y="1161929"/>
                </a:lnTo>
                <a:lnTo>
                  <a:pt x="518155" y="1104497"/>
                </a:lnTo>
                <a:lnTo>
                  <a:pt x="497087" y="1047304"/>
                </a:lnTo>
                <a:lnTo>
                  <a:pt x="475523" y="990353"/>
                </a:lnTo>
                <a:lnTo>
                  <a:pt x="453465" y="933645"/>
                </a:lnTo>
                <a:lnTo>
                  <a:pt x="430917" y="877186"/>
                </a:lnTo>
                <a:lnTo>
                  <a:pt x="407881" y="820976"/>
                </a:lnTo>
                <a:lnTo>
                  <a:pt x="384362" y="765017"/>
                </a:lnTo>
                <a:lnTo>
                  <a:pt x="360358" y="709314"/>
                </a:lnTo>
                <a:lnTo>
                  <a:pt x="335876" y="653867"/>
                </a:lnTo>
                <a:lnTo>
                  <a:pt x="310916" y="598681"/>
                </a:lnTo>
                <a:lnTo>
                  <a:pt x="285482" y="543757"/>
                </a:lnTo>
                <a:lnTo>
                  <a:pt x="259575" y="489098"/>
                </a:lnTo>
                <a:lnTo>
                  <a:pt x="233199" y="434707"/>
                </a:lnTo>
                <a:lnTo>
                  <a:pt x="206356" y="380587"/>
                </a:lnTo>
                <a:lnTo>
                  <a:pt x="179048" y="326740"/>
                </a:lnTo>
                <a:lnTo>
                  <a:pt x="151281" y="273169"/>
                </a:lnTo>
                <a:lnTo>
                  <a:pt x="123053" y="219877"/>
                </a:lnTo>
                <a:lnTo>
                  <a:pt x="94370" y="166865"/>
                </a:lnTo>
                <a:lnTo>
                  <a:pt x="65232" y="114136"/>
                </a:lnTo>
                <a:lnTo>
                  <a:pt x="35645" y="61693"/>
                </a:lnTo>
                <a:lnTo>
                  <a:pt x="5607" y="9540"/>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lvl1pPr marL="0" indent="0" algn="ctr">
              <a:buNone/>
              <a:defRPr sz="2400"/>
            </a:lvl1pPr>
          </a:lstStyle>
          <a:p>
            <a:r>
              <a:rPr lang="en-US"/>
              <a:t>Click to place picture here</a:t>
            </a:r>
          </a:p>
        </p:txBody>
      </p:sp>
    </p:spTree>
    <p:extLst>
      <p:ext uri="{BB962C8B-B14F-4D97-AF65-F5344CB8AC3E}">
        <p14:creationId xmlns:p14="http://schemas.microsoft.com/office/powerpoint/2010/main" val="1317735381"/>
      </p:ext>
    </p:extLst>
  </p:cSld>
  <p:clrMapOvr>
    <a:masterClrMapping/>
  </p:clrMapOvr>
  <p:extLst>
    <p:ext uri="{DCECCB84-F9BA-43D5-87BE-67443E8EF086}">
      <p15:sldGuideLst xmlns:p15="http://schemas.microsoft.com/office/powerpoint/2012/main">
        <p15:guide id="1" orient="horz" pos="1800" userDrawn="1">
          <p15:clr>
            <a:srgbClr val="FBAE40"/>
          </p15:clr>
        </p15:guide>
        <p15:guide id="2" pos="3200" userDrawn="1">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userDrawn="1">
  <p:cSld name="Title Slide with Photo (Orang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D7C3A-EF0B-4240-8101-CB6524BBA48C}"/>
              </a:ext>
            </a:extLst>
          </p:cNvPr>
          <p:cNvSpPr>
            <a:spLocks noGrp="1"/>
          </p:cNvSpPr>
          <p:nvPr>
            <p:ph type="ctrTitle"/>
          </p:nvPr>
        </p:nvSpPr>
        <p:spPr>
          <a:xfrm>
            <a:off x="457200" y="1879447"/>
            <a:ext cx="4390103" cy="2387600"/>
          </a:xfrm>
          <a:prstGeom prst="rect">
            <a:avLst/>
          </a:prstGeom>
        </p:spPr>
        <p:txBody>
          <a:bodyPr anchor="b">
            <a:normAutofit/>
          </a:bodyPr>
          <a:lstStyle>
            <a:lvl1pPr algn="l">
              <a:defRPr sz="54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D1FAD06B-ADEF-9846-AB81-A4E3AE9CC54A}"/>
              </a:ext>
            </a:extLst>
          </p:cNvPr>
          <p:cNvSpPr>
            <a:spLocks noGrp="1"/>
          </p:cNvSpPr>
          <p:nvPr>
            <p:ph type="subTitle" idx="1"/>
          </p:nvPr>
        </p:nvSpPr>
        <p:spPr>
          <a:xfrm>
            <a:off x="457200" y="4975122"/>
            <a:ext cx="4390103" cy="1039761"/>
          </a:xfrm>
          <a:prstGeom prst="rect">
            <a:avLst/>
          </a:prstGeom>
        </p:spPr>
        <p:txBody>
          <a:bodyPr>
            <a:normAutofit/>
          </a:bodyPr>
          <a:lstStyle>
            <a:lvl1pPr marL="0" indent="0" algn="l">
              <a:buNone/>
              <a:defRPr sz="28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3">
            <a:extLst>
              <a:ext uri="{FF2B5EF4-FFF2-40B4-BE49-F238E27FC236}">
                <a16:creationId xmlns:a16="http://schemas.microsoft.com/office/drawing/2014/main" id="{369042D0-5033-4541-ADD4-1239414CD9A6}"/>
              </a:ext>
            </a:extLst>
          </p:cNvPr>
          <p:cNvSpPr>
            <a:spLocks noGrp="1"/>
          </p:cNvSpPr>
          <p:nvPr>
            <p:ph type="pic" sz="quarter" idx="10"/>
          </p:nvPr>
        </p:nvSpPr>
        <p:spPr>
          <a:xfrm>
            <a:off x="5029200" y="0"/>
            <a:ext cx="7162800" cy="6858000"/>
          </a:xfrm>
          <a:solidFill>
            <a:schemeClr val="bg1"/>
          </a:solidFill>
        </p:spPr>
        <p:txBody>
          <a:bodyPr/>
          <a:lstStyle>
            <a:lvl1pPr marL="0" indent="0">
              <a:buNone/>
              <a:defRPr/>
            </a:lvl1pPr>
          </a:lstStyle>
          <a:p>
            <a:endParaRPr lang="en-US" dirty="0"/>
          </a:p>
        </p:txBody>
      </p:sp>
      <p:pic>
        <p:nvPicPr>
          <p:cNvPr id="7" name="Picture 4" descr="Syracuse University is presented next to a block S in white on an orange background" title="Syracuse University Logo">
            <a:extLst>
              <a:ext uri="{FF2B5EF4-FFF2-40B4-BE49-F238E27FC236}">
                <a16:creationId xmlns:a16="http://schemas.microsoft.com/office/drawing/2014/main" id="{DE7701AA-76BC-3943-BF2D-8660BCB5DAEB}"/>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t="-735" b="735"/>
          <a:stretch/>
        </p:blipFill>
        <p:spPr>
          <a:xfrm>
            <a:off x="457200" y="457200"/>
            <a:ext cx="3300984" cy="621792"/>
          </a:xfrm>
          <a:prstGeom prst="rect">
            <a:avLst/>
          </a:prstGeom>
        </p:spPr>
      </p:pic>
    </p:spTree>
    <p:extLst>
      <p:ext uri="{BB962C8B-B14F-4D97-AF65-F5344CB8AC3E}">
        <p14:creationId xmlns:p14="http://schemas.microsoft.com/office/powerpoint/2010/main" val="3649808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5DC049F-365D-5643-9A16-3E5C2860C1CB}" type="datetimeFigureOut">
              <a:rPr lang="en-US" smtClean="0"/>
              <a:t>6/29/26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BB3D67-B3A5-B849-A872-5DE480608992}" type="slidenum">
              <a:rPr lang="en-US" smtClean="0"/>
              <a:t>‹#›</a:t>
            </a:fld>
            <a:endParaRPr lang="en-US"/>
          </a:p>
        </p:txBody>
      </p:sp>
    </p:spTree>
    <p:extLst>
      <p:ext uri="{BB962C8B-B14F-4D97-AF65-F5344CB8AC3E}">
        <p14:creationId xmlns:p14="http://schemas.microsoft.com/office/powerpoint/2010/main" val="206251897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470D825-DC64-497A-9B72-CA3DC3E2FBE6}" type="datetimeFigureOut">
              <a:rPr lang="en-US" smtClean="0"/>
              <a:t>6/29/26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1F13B1-F52C-4DF0-A699-4911351746D4}" type="slidenum">
              <a:rPr lang="en-US" smtClean="0"/>
              <a:t>‹#›</a:t>
            </a:fld>
            <a:endParaRPr lang="en-US"/>
          </a:p>
        </p:txBody>
      </p:sp>
    </p:spTree>
    <p:extLst>
      <p:ext uri="{BB962C8B-B14F-4D97-AF65-F5344CB8AC3E}">
        <p14:creationId xmlns:p14="http://schemas.microsoft.com/office/powerpoint/2010/main" val="4554596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70D825-DC64-497A-9B72-CA3DC3E2FBE6}" type="datetimeFigureOut">
              <a:rPr lang="en-US" smtClean="0"/>
              <a:t>6/29/26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1F13B1-F52C-4DF0-A699-4911351746D4}" type="slidenum">
              <a:rPr lang="en-US" smtClean="0"/>
              <a:t>‹#›</a:t>
            </a:fld>
            <a:endParaRPr lang="en-US"/>
          </a:p>
        </p:txBody>
      </p:sp>
    </p:spTree>
    <p:extLst>
      <p:ext uri="{BB962C8B-B14F-4D97-AF65-F5344CB8AC3E}">
        <p14:creationId xmlns:p14="http://schemas.microsoft.com/office/powerpoint/2010/main" val="96524876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89235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rgbClr val="FFFFFF"/>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70367" y="1508000"/>
            <a:ext cx="10876400" cy="2120000"/>
          </a:xfrm>
          <a:prstGeom prst="rect">
            <a:avLst/>
          </a:prstGeom>
        </p:spPr>
        <p:txBody>
          <a:bodyPr spcFirstLastPara="1" wrap="square" lIns="91425" tIns="91425" rIns="91425" bIns="91425" anchor="b" anchorCtr="0"/>
          <a:lstStyle>
            <a:lvl1pPr lvl="0" rtl="0">
              <a:spcBef>
                <a:spcPts val="0"/>
              </a:spcBef>
              <a:spcAft>
                <a:spcPts val="0"/>
              </a:spcAft>
              <a:buClr>
                <a:srgbClr val="A41E35"/>
              </a:buClr>
              <a:buSzPts val="5000"/>
              <a:buNone/>
              <a:defRPr sz="6667">
                <a:solidFill>
                  <a:srgbClr val="A41E35"/>
                </a:solidFill>
                <a:latin typeface="+mj-lt"/>
              </a:defRPr>
            </a:lvl1pPr>
            <a:lvl2pPr lvl="1" algn="ctr" rtl="0">
              <a:spcBef>
                <a:spcPts val="0"/>
              </a:spcBef>
              <a:spcAft>
                <a:spcPts val="0"/>
              </a:spcAft>
              <a:buClr>
                <a:srgbClr val="000000"/>
              </a:buClr>
              <a:buSzPts val="5200"/>
              <a:buNone/>
              <a:defRPr sz="6933">
                <a:solidFill>
                  <a:srgbClr val="000000"/>
                </a:solidFill>
              </a:defRPr>
            </a:lvl2pPr>
            <a:lvl3pPr lvl="2" algn="ctr" rtl="0">
              <a:spcBef>
                <a:spcPts val="0"/>
              </a:spcBef>
              <a:spcAft>
                <a:spcPts val="0"/>
              </a:spcAft>
              <a:buClr>
                <a:srgbClr val="000000"/>
              </a:buClr>
              <a:buSzPts val="5200"/>
              <a:buNone/>
              <a:defRPr sz="6933">
                <a:solidFill>
                  <a:srgbClr val="000000"/>
                </a:solidFill>
              </a:defRPr>
            </a:lvl3pPr>
            <a:lvl4pPr lvl="3" algn="ctr" rtl="0">
              <a:spcBef>
                <a:spcPts val="0"/>
              </a:spcBef>
              <a:spcAft>
                <a:spcPts val="0"/>
              </a:spcAft>
              <a:buClr>
                <a:srgbClr val="000000"/>
              </a:buClr>
              <a:buSzPts val="5200"/>
              <a:buNone/>
              <a:defRPr sz="6933">
                <a:solidFill>
                  <a:srgbClr val="000000"/>
                </a:solidFill>
              </a:defRPr>
            </a:lvl4pPr>
            <a:lvl5pPr lvl="4" algn="ctr" rtl="0">
              <a:spcBef>
                <a:spcPts val="0"/>
              </a:spcBef>
              <a:spcAft>
                <a:spcPts val="0"/>
              </a:spcAft>
              <a:buClr>
                <a:srgbClr val="000000"/>
              </a:buClr>
              <a:buSzPts val="5200"/>
              <a:buNone/>
              <a:defRPr sz="6933">
                <a:solidFill>
                  <a:srgbClr val="000000"/>
                </a:solidFill>
              </a:defRPr>
            </a:lvl5pPr>
            <a:lvl6pPr lvl="5" algn="ctr" rtl="0">
              <a:spcBef>
                <a:spcPts val="0"/>
              </a:spcBef>
              <a:spcAft>
                <a:spcPts val="0"/>
              </a:spcAft>
              <a:buClr>
                <a:srgbClr val="000000"/>
              </a:buClr>
              <a:buSzPts val="5200"/>
              <a:buNone/>
              <a:defRPr sz="6933">
                <a:solidFill>
                  <a:srgbClr val="000000"/>
                </a:solidFill>
              </a:defRPr>
            </a:lvl6pPr>
            <a:lvl7pPr lvl="6" algn="ctr" rtl="0">
              <a:spcBef>
                <a:spcPts val="0"/>
              </a:spcBef>
              <a:spcAft>
                <a:spcPts val="0"/>
              </a:spcAft>
              <a:buClr>
                <a:srgbClr val="000000"/>
              </a:buClr>
              <a:buSzPts val="5200"/>
              <a:buNone/>
              <a:defRPr sz="6933">
                <a:solidFill>
                  <a:srgbClr val="000000"/>
                </a:solidFill>
              </a:defRPr>
            </a:lvl7pPr>
            <a:lvl8pPr lvl="7" algn="ctr" rtl="0">
              <a:spcBef>
                <a:spcPts val="0"/>
              </a:spcBef>
              <a:spcAft>
                <a:spcPts val="0"/>
              </a:spcAft>
              <a:buClr>
                <a:srgbClr val="000000"/>
              </a:buClr>
              <a:buSzPts val="5200"/>
              <a:buNone/>
              <a:defRPr sz="6933">
                <a:solidFill>
                  <a:srgbClr val="000000"/>
                </a:solidFill>
              </a:defRPr>
            </a:lvl8pPr>
            <a:lvl9pPr lvl="8" algn="ctr" rtl="0">
              <a:spcBef>
                <a:spcPts val="0"/>
              </a:spcBef>
              <a:spcAft>
                <a:spcPts val="0"/>
              </a:spcAft>
              <a:buClr>
                <a:srgbClr val="000000"/>
              </a:buClr>
              <a:buSzPts val="5200"/>
              <a:buNone/>
              <a:defRPr sz="6933">
                <a:solidFill>
                  <a:srgbClr val="000000"/>
                </a:solidFill>
              </a:defRPr>
            </a:lvl9pPr>
          </a:lstStyle>
          <a:p>
            <a:r>
              <a:rPr lang="en-US"/>
              <a:t>Click to edit Master title style</a:t>
            </a:r>
            <a:endParaRPr/>
          </a:p>
        </p:txBody>
      </p:sp>
      <p:sp>
        <p:nvSpPr>
          <p:cNvPr id="10" name="Google Shape;10;p2"/>
          <p:cNvSpPr txBox="1">
            <a:spLocks noGrp="1"/>
          </p:cNvSpPr>
          <p:nvPr>
            <p:ph type="subTitle" idx="1"/>
          </p:nvPr>
        </p:nvSpPr>
        <p:spPr>
          <a:xfrm>
            <a:off x="270367" y="3430533"/>
            <a:ext cx="8639200" cy="1056800"/>
          </a:xfrm>
          <a:prstGeom prst="rect">
            <a:avLst/>
          </a:prstGeom>
        </p:spPr>
        <p:txBody>
          <a:bodyPr spcFirstLastPara="1" wrap="square" lIns="91425" tIns="91425" rIns="91425" bIns="91425" anchor="t" anchorCtr="0"/>
          <a:lstStyle>
            <a:lvl1pPr lvl="0" rtl="0">
              <a:lnSpc>
                <a:spcPct val="100000"/>
              </a:lnSpc>
              <a:spcBef>
                <a:spcPts val="0"/>
              </a:spcBef>
              <a:spcAft>
                <a:spcPts val="0"/>
              </a:spcAft>
              <a:buClr>
                <a:schemeClr val="dk2"/>
              </a:buClr>
              <a:buSzPts val="2500"/>
              <a:buFont typeface="Roboto Medium"/>
              <a:buNone/>
              <a:defRPr sz="3333" b="1">
                <a:solidFill>
                  <a:schemeClr val="dk2"/>
                </a:solidFill>
                <a:latin typeface="+mj-lt"/>
                <a:ea typeface="Roboto Medium"/>
                <a:cs typeface="Roboto Medium"/>
                <a:sym typeface="Roboto Medium"/>
              </a:defRPr>
            </a:lvl1pPr>
            <a:lvl2pPr lvl="1" algn="ctr" rtl="0">
              <a:lnSpc>
                <a:spcPct val="100000"/>
              </a:lnSpc>
              <a:spcBef>
                <a:spcPts val="0"/>
              </a:spcBef>
              <a:spcAft>
                <a:spcPts val="0"/>
              </a:spcAft>
              <a:buSzPts val="2800"/>
              <a:buFont typeface="Oswald"/>
              <a:buNone/>
              <a:defRPr sz="3733">
                <a:latin typeface="Oswald"/>
                <a:ea typeface="Oswald"/>
                <a:cs typeface="Oswald"/>
                <a:sym typeface="Oswald"/>
              </a:defRPr>
            </a:lvl2pPr>
            <a:lvl3pPr lvl="2" algn="ctr" rtl="0">
              <a:lnSpc>
                <a:spcPct val="100000"/>
              </a:lnSpc>
              <a:spcBef>
                <a:spcPts val="0"/>
              </a:spcBef>
              <a:spcAft>
                <a:spcPts val="0"/>
              </a:spcAft>
              <a:buSzPts val="2800"/>
              <a:buFont typeface="Oswald"/>
              <a:buNone/>
              <a:defRPr sz="3733">
                <a:latin typeface="Oswald"/>
                <a:ea typeface="Oswald"/>
                <a:cs typeface="Oswald"/>
                <a:sym typeface="Oswald"/>
              </a:defRPr>
            </a:lvl3pPr>
            <a:lvl4pPr lvl="3" algn="ctr" rtl="0">
              <a:lnSpc>
                <a:spcPct val="100000"/>
              </a:lnSpc>
              <a:spcBef>
                <a:spcPts val="0"/>
              </a:spcBef>
              <a:spcAft>
                <a:spcPts val="0"/>
              </a:spcAft>
              <a:buSzPts val="2800"/>
              <a:buFont typeface="Oswald"/>
              <a:buNone/>
              <a:defRPr sz="3733">
                <a:latin typeface="Oswald"/>
                <a:ea typeface="Oswald"/>
                <a:cs typeface="Oswald"/>
                <a:sym typeface="Oswald"/>
              </a:defRPr>
            </a:lvl4pPr>
            <a:lvl5pPr lvl="4" algn="ctr" rtl="0">
              <a:lnSpc>
                <a:spcPct val="100000"/>
              </a:lnSpc>
              <a:spcBef>
                <a:spcPts val="0"/>
              </a:spcBef>
              <a:spcAft>
                <a:spcPts val="0"/>
              </a:spcAft>
              <a:buSzPts val="2800"/>
              <a:buFont typeface="Oswald"/>
              <a:buNone/>
              <a:defRPr sz="3733">
                <a:latin typeface="Oswald"/>
                <a:ea typeface="Oswald"/>
                <a:cs typeface="Oswald"/>
                <a:sym typeface="Oswald"/>
              </a:defRPr>
            </a:lvl5pPr>
            <a:lvl6pPr lvl="5" algn="ctr" rtl="0">
              <a:lnSpc>
                <a:spcPct val="100000"/>
              </a:lnSpc>
              <a:spcBef>
                <a:spcPts val="0"/>
              </a:spcBef>
              <a:spcAft>
                <a:spcPts val="0"/>
              </a:spcAft>
              <a:buSzPts val="2800"/>
              <a:buFont typeface="Oswald"/>
              <a:buNone/>
              <a:defRPr sz="3733">
                <a:latin typeface="Oswald"/>
                <a:ea typeface="Oswald"/>
                <a:cs typeface="Oswald"/>
                <a:sym typeface="Oswald"/>
              </a:defRPr>
            </a:lvl6pPr>
            <a:lvl7pPr lvl="6" algn="ctr" rtl="0">
              <a:lnSpc>
                <a:spcPct val="100000"/>
              </a:lnSpc>
              <a:spcBef>
                <a:spcPts val="0"/>
              </a:spcBef>
              <a:spcAft>
                <a:spcPts val="0"/>
              </a:spcAft>
              <a:buSzPts val="2800"/>
              <a:buFont typeface="Oswald"/>
              <a:buNone/>
              <a:defRPr sz="3733">
                <a:latin typeface="Oswald"/>
                <a:ea typeface="Oswald"/>
                <a:cs typeface="Oswald"/>
                <a:sym typeface="Oswald"/>
              </a:defRPr>
            </a:lvl7pPr>
            <a:lvl8pPr lvl="7" algn="ctr" rtl="0">
              <a:lnSpc>
                <a:spcPct val="100000"/>
              </a:lnSpc>
              <a:spcBef>
                <a:spcPts val="0"/>
              </a:spcBef>
              <a:spcAft>
                <a:spcPts val="0"/>
              </a:spcAft>
              <a:buSzPts val="2800"/>
              <a:buFont typeface="Oswald"/>
              <a:buNone/>
              <a:defRPr sz="3733">
                <a:latin typeface="Oswald"/>
                <a:ea typeface="Oswald"/>
                <a:cs typeface="Oswald"/>
                <a:sym typeface="Oswald"/>
              </a:defRPr>
            </a:lvl8pPr>
            <a:lvl9pPr lvl="8" algn="ctr" rtl="0">
              <a:lnSpc>
                <a:spcPct val="100000"/>
              </a:lnSpc>
              <a:spcBef>
                <a:spcPts val="0"/>
              </a:spcBef>
              <a:spcAft>
                <a:spcPts val="0"/>
              </a:spcAft>
              <a:buSzPts val="2800"/>
              <a:buFont typeface="Oswald"/>
              <a:buNone/>
              <a:defRPr sz="3733">
                <a:latin typeface="Oswald"/>
                <a:ea typeface="Oswald"/>
                <a:cs typeface="Oswald"/>
                <a:sym typeface="Oswald"/>
              </a:defRPr>
            </a:lvl9pPr>
          </a:lstStyle>
          <a:p>
            <a:r>
              <a:rPr lang="en-US"/>
              <a:t>Click to edit Master subtitle style</a:t>
            </a:r>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24405" y="117635"/>
            <a:ext cx="4704169" cy="1176043"/>
          </a:xfrm>
          <a:prstGeom prst="rect">
            <a:avLst/>
          </a:prstGeom>
        </p:spPr>
      </p:pic>
    </p:spTree>
    <p:extLst>
      <p:ext uri="{BB962C8B-B14F-4D97-AF65-F5344CB8AC3E}">
        <p14:creationId xmlns:p14="http://schemas.microsoft.com/office/powerpoint/2010/main" val="328587595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1"/>
        </a:solidFill>
        <a:effectLst/>
      </p:bgPr>
    </p:bg>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160033" y="176900"/>
            <a:ext cx="11164400" cy="763600"/>
          </a:xfrm>
          <a:prstGeom prst="rect">
            <a:avLst/>
          </a:prstGeom>
        </p:spPr>
        <p:txBody>
          <a:bodyPr spcFirstLastPara="1" wrap="square" lIns="91425" tIns="91425" rIns="91425" bIns="91425" anchor="t" anchorCtr="0"/>
          <a:lstStyle>
            <a:lvl1pPr lvl="0">
              <a:spcBef>
                <a:spcPts val="0"/>
              </a:spcBef>
              <a:spcAft>
                <a:spcPts val="0"/>
              </a:spcAft>
              <a:buSzPts val="2800"/>
              <a:buNone/>
              <a:defRPr>
                <a:latin typeface="+mj-lt"/>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19" name="Google Shape;19;p4"/>
          <p:cNvSpPr txBox="1">
            <a:spLocks noGrp="1"/>
          </p:cNvSpPr>
          <p:nvPr>
            <p:ph type="body" idx="1"/>
          </p:nvPr>
        </p:nvSpPr>
        <p:spPr>
          <a:xfrm>
            <a:off x="215367" y="1090967"/>
            <a:ext cx="11360800" cy="4824000"/>
          </a:xfrm>
          <a:prstGeom prst="rect">
            <a:avLst/>
          </a:prstGeom>
        </p:spPr>
        <p:txBody>
          <a:bodyPr spcFirstLastPara="1" wrap="square" lIns="91425" tIns="91425" rIns="91425" bIns="91425" anchor="t" anchorCtr="0"/>
          <a:lstStyle>
            <a:lvl1pPr marL="609585" lvl="0" indent="-457189">
              <a:lnSpc>
                <a:spcPct val="125000"/>
              </a:lnSpc>
              <a:spcBef>
                <a:spcPts val="0"/>
              </a:spcBef>
              <a:spcAft>
                <a:spcPts val="0"/>
              </a:spcAft>
              <a:buClr>
                <a:srgbClr val="A41E35"/>
              </a:buClr>
              <a:buSzPts val="1800"/>
              <a:buFont typeface="Roboto"/>
              <a:buChar char="●"/>
              <a:defRPr>
                <a:solidFill>
                  <a:srgbClr val="000000"/>
                </a:solidFill>
                <a:latin typeface="+mn-lt"/>
                <a:ea typeface="Roboto"/>
                <a:cs typeface="Roboto"/>
                <a:sym typeface="Roboto"/>
              </a:defRPr>
            </a:lvl1pPr>
            <a:lvl2pPr marL="1219170" lvl="1" indent="-423323">
              <a:lnSpc>
                <a:spcPct val="125000"/>
              </a:lnSpc>
              <a:spcBef>
                <a:spcPts val="2133"/>
              </a:spcBef>
              <a:spcAft>
                <a:spcPts val="0"/>
              </a:spcAft>
              <a:buClr>
                <a:srgbClr val="A41E35"/>
              </a:buClr>
              <a:buSzPts val="1400"/>
              <a:buFont typeface="Roboto"/>
              <a:buChar char="○"/>
              <a:defRPr>
                <a:solidFill>
                  <a:srgbClr val="000000"/>
                </a:solidFill>
                <a:latin typeface="Roboto"/>
                <a:ea typeface="Roboto"/>
                <a:cs typeface="Roboto"/>
                <a:sym typeface="Roboto"/>
              </a:defRPr>
            </a:lvl2pPr>
            <a:lvl3pPr marL="1828754" lvl="2" indent="-423323">
              <a:lnSpc>
                <a:spcPct val="125000"/>
              </a:lnSpc>
              <a:spcBef>
                <a:spcPts val="2133"/>
              </a:spcBef>
              <a:spcAft>
                <a:spcPts val="0"/>
              </a:spcAft>
              <a:buClr>
                <a:srgbClr val="A41E35"/>
              </a:buClr>
              <a:buSzPts val="1400"/>
              <a:buFont typeface="Roboto"/>
              <a:buChar char="■"/>
              <a:defRPr>
                <a:solidFill>
                  <a:srgbClr val="000000"/>
                </a:solidFill>
                <a:latin typeface="Roboto"/>
                <a:ea typeface="Roboto"/>
                <a:cs typeface="Roboto"/>
                <a:sym typeface="Roboto"/>
              </a:defRPr>
            </a:lvl3pPr>
            <a:lvl4pPr marL="2438339" lvl="3" indent="-423323">
              <a:lnSpc>
                <a:spcPct val="125000"/>
              </a:lnSpc>
              <a:spcBef>
                <a:spcPts val="2133"/>
              </a:spcBef>
              <a:spcAft>
                <a:spcPts val="0"/>
              </a:spcAft>
              <a:buClr>
                <a:srgbClr val="A41E35"/>
              </a:buClr>
              <a:buSzPts val="1400"/>
              <a:buFont typeface="Roboto"/>
              <a:buChar char="●"/>
              <a:defRPr>
                <a:solidFill>
                  <a:srgbClr val="000000"/>
                </a:solidFill>
                <a:latin typeface="Roboto"/>
                <a:ea typeface="Roboto"/>
                <a:cs typeface="Roboto"/>
                <a:sym typeface="Roboto"/>
              </a:defRPr>
            </a:lvl4pPr>
            <a:lvl5pPr marL="3047924" lvl="4" indent="-423323">
              <a:lnSpc>
                <a:spcPct val="125000"/>
              </a:lnSpc>
              <a:spcBef>
                <a:spcPts val="2133"/>
              </a:spcBef>
              <a:spcAft>
                <a:spcPts val="0"/>
              </a:spcAft>
              <a:buClr>
                <a:srgbClr val="A41E35"/>
              </a:buClr>
              <a:buSzPts val="1400"/>
              <a:buFont typeface="Roboto"/>
              <a:buChar char="○"/>
              <a:defRPr>
                <a:solidFill>
                  <a:srgbClr val="000000"/>
                </a:solidFill>
                <a:latin typeface="Roboto"/>
                <a:ea typeface="Roboto"/>
                <a:cs typeface="Roboto"/>
                <a:sym typeface="Roboto"/>
              </a:defRPr>
            </a:lvl5pPr>
            <a:lvl6pPr marL="3657509" lvl="5" indent="-423323">
              <a:lnSpc>
                <a:spcPct val="125000"/>
              </a:lnSpc>
              <a:spcBef>
                <a:spcPts val="2133"/>
              </a:spcBef>
              <a:spcAft>
                <a:spcPts val="0"/>
              </a:spcAft>
              <a:buClr>
                <a:srgbClr val="A41E35"/>
              </a:buClr>
              <a:buSzPts val="1400"/>
              <a:buFont typeface="Roboto"/>
              <a:buChar char="■"/>
              <a:defRPr>
                <a:solidFill>
                  <a:srgbClr val="000000"/>
                </a:solidFill>
                <a:latin typeface="Roboto"/>
                <a:ea typeface="Roboto"/>
                <a:cs typeface="Roboto"/>
                <a:sym typeface="Roboto"/>
              </a:defRPr>
            </a:lvl6pPr>
            <a:lvl7pPr marL="4267093" lvl="6" indent="-423323">
              <a:lnSpc>
                <a:spcPct val="125000"/>
              </a:lnSpc>
              <a:spcBef>
                <a:spcPts val="2133"/>
              </a:spcBef>
              <a:spcAft>
                <a:spcPts val="0"/>
              </a:spcAft>
              <a:buClr>
                <a:srgbClr val="A41E35"/>
              </a:buClr>
              <a:buSzPts val="1400"/>
              <a:buFont typeface="Roboto"/>
              <a:buChar char="●"/>
              <a:defRPr>
                <a:solidFill>
                  <a:srgbClr val="000000"/>
                </a:solidFill>
                <a:latin typeface="Roboto"/>
                <a:ea typeface="Roboto"/>
                <a:cs typeface="Roboto"/>
                <a:sym typeface="Roboto"/>
              </a:defRPr>
            </a:lvl7pPr>
            <a:lvl8pPr marL="4876678" lvl="7" indent="-423323">
              <a:lnSpc>
                <a:spcPct val="125000"/>
              </a:lnSpc>
              <a:spcBef>
                <a:spcPts val="2133"/>
              </a:spcBef>
              <a:spcAft>
                <a:spcPts val="0"/>
              </a:spcAft>
              <a:buClr>
                <a:srgbClr val="A41E35"/>
              </a:buClr>
              <a:buSzPts val="1400"/>
              <a:buFont typeface="Roboto"/>
              <a:buChar char="○"/>
              <a:defRPr>
                <a:solidFill>
                  <a:srgbClr val="000000"/>
                </a:solidFill>
                <a:latin typeface="Roboto"/>
                <a:ea typeface="Roboto"/>
                <a:cs typeface="Roboto"/>
                <a:sym typeface="Roboto"/>
              </a:defRPr>
            </a:lvl8pPr>
            <a:lvl9pPr marL="5486263" lvl="8" indent="-423323">
              <a:lnSpc>
                <a:spcPct val="125000"/>
              </a:lnSpc>
              <a:spcBef>
                <a:spcPts val="2133"/>
              </a:spcBef>
              <a:spcAft>
                <a:spcPts val="2133"/>
              </a:spcAft>
              <a:buClr>
                <a:srgbClr val="A41E35"/>
              </a:buClr>
              <a:buSzPts val="1400"/>
              <a:buFont typeface="Roboto"/>
              <a:buChar char="■"/>
              <a:defRPr>
                <a:solidFill>
                  <a:srgbClr val="000000"/>
                </a:solidFill>
                <a:latin typeface="Roboto"/>
                <a:ea typeface="Roboto"/>
                <a:cs typeface="Roboto"/>
                <a:sym typeface="Roboto"/>
              </a:defRPr>
            </a:lvl9pPr>
          </a:lstStyle>
          <a:p>
            <a:pPr lvl="0"/>
            <a:r>
              <a:rPr lang="en-US"/>
              <a:t>Edit Master text styles</a:t>
            </a:r>
          </a:p>
        </p:txBody>
      </p:sp>
      <p:sp>
        <p:nvSpPr>
          <p:cNvPr id="23" name="Google Shape;23;p4"/>
          <p:cNvSpPr txBox="1"/>
          <p:nvPr/>
        </p:nvSpPr>
        <p:spPr>
          <a:xfrm>
            <a:off x="11442167" y="6205767"/>
            <a:ext cx="541600" cy="445600"/>
          </a:xfrm>
          <a:prstGeom prst="rect">
            <a:avLst/>
          </a:prstGeom>
          <a:noFill/>
          <a:ln>
            <a:noFill/>
          </a:ln>
        </p:spPr>
        <p:txBody>
          <a:bodyPr spcFirstLastPara="1" wrap="square" lIns="121900" tIns="121900" rIns="121900" bIns="121900" anchor="t" anchorCtr="0">
            <a:noAutofit/>
          </a:bodyPr>
          <a:lstStyle/>
          <a:p>
            <a:pPr marL="0" lvl="0" indent="0" algn="r" rtl="0">
              <a:spcBef>
                <a:spcPts val="0"/>
              </a:spcBef>
              <a:spcAft>
                <a:spcPts val="0"/>
              </a:spcAft>
              <a:buNone/>
            </a:pPr>
            <a:fld id="{00000000-1234-1234-1234-123412341234}" type="slidenum">
              <a:rPr lang="en" sz="1200">
                <a:solidFill>
                  <a:schemeClr val="accent5"/>
                </a:solidFill>
                <a:latin typeface="+mn-lt"/>
                <a:ea typeface="Roboto Condensed"/>
                <a:cs typeface="Roboto Condensed"/>
                <a:sym typeface="Roboto Condensed"/>
              </a:rPr>
              <a:pPr marL="0" lvl="0" indent="0" algn="r" rtl="0">
                <a:spcBef>
                  <a:spcPts val="0"/>
                </a:spcBef>
                <a:spcAft>
                  <a:spcPts val="0"/>
                </a:spcAft>
                <a:buNone/>
              </a:pPr>
              <a:t>‹#›</a:t>
            </a:fld>
            <a:endParaRPr sz="1200" dirty="0">
              <a:solidFill>
                <a:schemeClr val="accent5"/>
              </a:solidFill>
              <a:latin typeface="+mn-lt"/>
              <a:ea typeface="Roboto Condensed"/>
              <a:cs typeface="Roboto Condensed"/>
              <a:sym typeface="Roboto Condensed"/>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24405" y="117635"/>
            <a:ext cx="4704169" cy="1176043"/>
          </a:xfrm>
          <a:prstGeom prst="rect">
            <a:avLst/>
          </a:prstGeom>
        </p:spPr>
      </p:pic>
    </p:spTree>
    <p:extLst>
      <p:ext uri="{BB962C8B-B14F-4D97-AF65-F5344CB8AC3E}">
        <p14:creationId xmlns:p14="http://schemas.microsoft.com/office/powerpoint/2010/main" val="169183070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5">
            <a:lumMod val="20000"/>
            <a:lumOff val="80000"/>
          </a:schemeClr>
        </a:solidFill>
        <a:effectLst/>
      </p:bgPr>
    </p:bg>
    <p:spTree>
      <p:nvGrpSpPr>
        <p:cNvPr id="1" name="Shape 41"/>
        <p:cNvGrpSpPr/>
        <p:nvPr/>
      </p:nvGrpSpPr>
      <p:grpSpPr>
        <a:xfrm>
          <a:off x="0" y="0"/>
          <a:ext cx="0" cy="0"/>
          <a:chOff x="0" y="0"/>
          <a:chExt cx="0" cy="0"/>
        </a:xfrm>
      </p:grpSpPr>
      <p:sp>
        <p:nvSpPr>
          <p:cNvPr id="42" name="Google Shape;42;p8"/>
          <p:cNvSpPr txBox="1">
            <a:spLocks noGrp="1"/>
          </p:cNvSpPr>
          <p:nvPr>
            <p:ph type="title"/>
          </p:nvPr>
        </p:nvSpPr>
        <p:spPr>
          <a:xfrm>
            <a:off x="442467" y="2633800"/>
            <a:ext cx="11411600" cy="1590400"/>
          </a:xfrm>
          <a:prstGeom prst="rect">
            <a:avLst/>
          </a:prstGeom>
        </p:spPr>
        <p:txBody>
          <a:bodyPr spcFirstLastPara="1" wrap="square" lIns="91425" tIns="91425" rIns="91425" bIns="91425" anchor="ctr" anchorCtr="0"/>
          <a:lstStyle>
            <a:lvl1pPr lvl="0" algn="ctr" rtl="0">
              <a:spcBef>
                <a:spcPts val="0"/>
              </a:spcBef>
              <a:spcAft>
                <a:spcPts val="0"/>
              </a:spcAft>
              <a:buSzPts val="5000"/>
              <a:buNone/>
              <a:defRPr sz="6667">
                <a:latin typeface="+mj-lt"/>
              </a:defRPr>
            </a:lvl1pPr>
            <a:lvl2pPr lvl="1" rtl="0">
              <a:spcBef>
                <a:spcPts val="0"/>
              </a:spcBef>
              <a:spcAft>
                <a:spcPts val="0"/>
              </a:spcAft>
              <a:buSzPts val="5000"/>
              <a:buNone/>
              <a:defRPr sz="6667"/>
            </a:lvl2pPr>
            <a:lvl3pPr lvl="2" rtl="0">
              <a:spcBef>
                <a:spcPts val="0"/>
              </a:spcBef>
              <a:spcAft>
                <a:spcPts val="0"/>
              </a:spcAft>
              <a:buSzPts val="5000"/>
              <a:buNone/>
              <a:defRPr sz="6667"/>
            </a:lvl3pPr>
            <a:lvl4pPr lvl="3" rtl="0">
              <a:spcBef>
                <a:spcPts val="0"/>
              </a:spcBef>
              <a:spcAft>
                <a:spcPts val="0"/>
              </a:spcAft>
              <a:buSzPts val="5000"/>
              <a:buNone/>
              <a:defRPr sz="6667"/>
            </a:lvl4pPr>
            <a:lvl5pPr lvl="4" rtl="0">
              <a:spcBef>
                <a:spcPts val="0"/>
              </a:spcBef>
              <a:spcAft>
                <a:spcPts val="0"/>
              </a:spcAft>
              <a:buSzPts val="5000"/>
              <a:buNone/>
              <a:defRPr sz="6667"/>
            </a:lvl5pPr>
            <a:lvl6pPr lvl="5" rtl="0">
              <a:spcBef>
                <a:spcPts val="0"/>
              </a:spcBef>
              <a:spcAft>
                <a:spcPts val="0"/>
              </a:spcAft>
              <a:buSzPts val="5000"/>
              <a:buNone/>
              <a:defRPr sz="6667"/>
            </a:lvl6pPr>
            <a:lvl7pPr lvl="6" rtl="0">
              <a:spcBef>
                <a:spcPts val="0"/>
              </a:spcBef>
              <a:spcAft>
                <a:spcPts val="0"/>
              </a:spcAft>
              <a:buSzPts val="5000"/>
              <a:buNone/>
              <a:defRPr sz="6667"/>
            </a:lvl7pPr>
            <a:lvl8pPr lvl="7" rtl="0">
              <a:spcBef>
                <a:spcPts val="0"/>
              </a:spcBef>
              <a:spcAft>
                <a:spcPts val="0"/>
              </a:spcAft>
              <a:buSzPts val="5000"/>
              <a:buNone/>
              <a:defRPr sz="6667"/>
            </a:lvl8pPr>
            <a:lvl9pPr lvl="8" rtl="0">
              <a:spcBef>
                <a:spcPts val="0"/>
              </a:spcBef>
              <a:spcAft>
                <a:spcPts val="0"/>
              </a:spcAft>
              <a:buSzPts val="5000"/>
              <a:buNone/>
              <a:defRPr sz="6667"/>
            </a:lvl9pPr>
          </a:lstStyle>
          <a:p>
            <a:r>
              <a:rPr lang="en-US"/>
              <a:t>Click to edit Master title style</a:t>
            </a:r>
            <a:endParaRPr/>
          </a:p>
        </p:txBody>
      </p:sp>
    </p:spTree>
    <p:extLst>
      <p:ext uri="{BB962C8B-B14F-4D97-AF65-F5344CB8AC3E}">
        <p14:creationId xmlns:p14="http://schemas.microsoft.com/office/powerpoint/2010/main" val="188006687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2" name="Title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Click to edit title</a:t>
            </a:r>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2130622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rgbClr val="FFFFFF"/>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70367" y="1508000"/>
            <a:ext cx="10876400" cy="2120000"/>
          </a:xfrm>
          <a:prstGeom prst="rect">
            <a:avLst/>
          </a:prstGeom>
        </p:spPr>
        <p:txBody>
          <a:bodyPr spcFirstLastPara="1" wrap="square" lIns="91425" tIns="91425" rIns="91425" bIns="91425" anchor="b" anchorCtr="0"/>
          <a:lstStyle>
            <a:lvl1pPr lvl="0" rtl="0">
              <a:spcBef>
                <a:spcPts val="0"/>
              </a:spcBef>
              <a:spcAft>
                <a:spcPts val="0"/>
              </a:spcAft>
              <a:buClr>
                <a:srgbClr val="A41E35"/>
              </a:buClr>
              <a:buSzPts val="5000"/>
              <a:buNone/>
              <a:defRPr sz="6667">
                <a:solidFill>
                  <a:srgbClr val="A41E35"/>
                </a:solidFill>
                <a:latin typeface="+mj-lt"/>
              </a:defRPr>
            </a:lvl1pPr>
            <a:lvl2pPr lvl="1" algn="ctr" rtl="0">
              <a:spcBef>
                <a:spcPts val="0"/>
              </a:spcBef>
              <a:spcAft>
                <a:spcPts val="0"/>
              </a:spcAft>
              <a:buClr>
                <a:srgbClr val="000000"/>
              </a:buClr>
              <a:buSzPts val="5200"/>
              <a:buNone/>
              <a:defRPr sz="6933">
                <a:solidFill>
                  <a:srgbClr val="000000"/>
                </a:solidFill>
              </a:defRPr>
            </a:lvl2pPr>
            <a:lvl3pPr lvl="2" algn="ctr" rtl="0">
              <a:spcBef>
                <a:spcPts val="0"/>
              </a:spcBef>
              <a:spcAft>
                <a:spcPts val="0"/>
              </a:spcAft>
              <a:buClr>
                <a:srgbClr val="000000"/>
              </a:buClr>
              <a:buSzPts val="5200"/>
              <a:buNone/>
              <a:defRPr sz="6933">
                <a:solidFill>
                  <a:srgbClr val="000000"/>
                </a:solidFill>
              </a:defRPr>
            </a:lvl3pPr>
            <a:lvl4pPr lvl="3" algn="ctr" rtl="0">
              <a:spcBef>
                <a:spcPts val="0"/>
              </a:spcBef>
              <a:spcAft>
                <a:spcPts val="0"/>
              </a:spcAft>
              <a:buClr>
                <a:srgbClr val="000000"/>
              </a:buClr>
              <a:buSzPts val="5200"/>
              <a:buNone/>
              <a:defRPr sz="6933">
                <a:solidFill>
                  <a:srgbClr val="000000"/>
                </a:solidFill>
              </a:defRPr>
            </a:lvl4pPr>
            <a:lvl5pPr lvl="4" algn="ctr" rtl="0">
              <a:spcBef>
                <a:spcPts val="0"/>
              </a:spcBef>
              <a:spcAft>
                <a:spcPts val="0"/>
              </a:spcAft>
              <a:buClr>
                <a:srgbClr val="000000"/>
              </a:buClr>
              <a:buSzPts val="5200"/>
              <a:buNone/>
              <a:defRPr sz="6933">
                <a:solidFill>
                  <a:srgbClr val="000000"/>
                </a:solidFill>
              </a:defRPr>
            </a:lvl5pPr>
            <a:lvl6pPr lvl="5" algn="ctr" rtl="0">
              <a:spcBef>
                <a:spcPts val="0"/>
              </a:spcBef>
              <a:spcAft>
                <a:spcPts val="0"/>
              </a:spcAft>
              <a:buClr>
                <a:srgbClr val="000000"/>
              </a:buClr>
              <a:buSzPts val="5200"/>
              <a:buNone/>
              <a:defRPr sz="6933">
                <a:solidFill>
                  <a:srgbClr val="000000"/>
                </a:solidFill>
              </a:defRPr>
            </a:lvl6pPr>
            <a:lvl7pPr lvl="6" algn="ctr" rtl="0">
              <a:spcBef>
                <a:spcPts val="0"/>
              </a:spcBef>
              <a:spcAft>
                <a:spcPts val="0"/>
              </a:spcAft>
              <a:buClr>
                <a:srgbClr val="000000"/>
              </a:buClr>
              <a:buSzPts val="5200"/>
              <a:buNone/>
              <a:defRPr sz="6933">
                <a:solidFill>
                  <a:srgbClr val="000000"/>
                </a:solidFill>
              </a:defRPr>
            </a:lvl7pPr>
            <a:lvl8pPr lvl="7" algn="ctr" rtl="0">
              <a:spcBef>
                <a:spcPts val="0"/>
              </a:spcBef>
              <a:spcAft>
                <a:spcPts val="0"/>
              </a:spcAft>
              <a:buClr>
                <a:srgbClr val="000000"/>
              </a:buClr>
              <a:buSzPts val="5200"/>
              <a:buNone/>
              <a:defRPr sz="6933">
                <a:solidFill>
                  <a:srgbClr val="000000"/>
                </a:solidFill>
              </a:defRPr>
            </a:lvl8pPr>
            <a:lvl9pPr lvl="8" algn="ctr" rtl="0">
              <a:spcBef>
                <a:spcPts val="0"/>
              </a:spcBef>
              <a:spcAft>
                <a:spcPts val="0"/>
              </a:spcAft>
              <a:buClr>
                <a:srgbClr val="000000"/>
              </a:buClr>
              <a:buSzPts val="5200"/>
              <a:buNone/>
              <a:defRPr sz="6933">
                <a:solidFill>
                  <a:srgbClr val="000000"/>
                </a:solidFill>
              </a:defRPr>
            </a:lvl9pPr>
          </a:lstStyle>
          <a:p>
            <a:r>
              <a:rPr lang="en-US"/>
              <a:t>Click to edit Master title style</a:t>
            </a:r>
            <a:endParaRPr/>
          </a:p>
        </p:txBody>
      </p:sp>
      <p:sp>
        <p:nvSpPr>
          <p:cNvPr id="10" name="Google Shape;10;p2"/>
          <p:cNvSpPr txBox="1">
            <a:spLocks noGrp="1"/>
          </p:cNvSpPr>
          <p:nvPr>
            <p:ph type="subTitle" idx="1"/>
          </p:nvPr>
        </p:nvSpPr>
        <p:spPr>
          <a:xfrm>
            <a:off x="270367" y="3430533"/>
            <a:ext cx="8639200" cy="1056800"/>
          </a:xfrm>
          <a:prstGeom prst="rect">
            <a:avLst/>
          </a:prstGeom>
        </p:spPr>
        <p:txBody>
          <a:bodyPr spcFirstLastPara="1" wrap="square" lIns="91425" tIns="91425" rIns="91425" bIns="91425" anchor="t" anchorCtr="0"/>
          <a:lstStyle>
            <a:lvl1pPr lvl="0" rtl="0">
              <a:lnSpc>
                <a:spcPct val="100000"/>
              </a:lnSpc>
              <a:spcBef>
                <a:spcPts val="0"/>
              </a:spcBef>
              <a:spcAft>
                <a:spcPts val="0"/>
              </a:spcAft>
              <a:buClr>
                <a:schemeClr val="dk2"/>
              </a:buClr>
              <a:buSzPts val="2500"/>
              <a:buFont typeface="Roboto Medium"/>
              <a:buNone/>
              <a:defRPr sz="3333" b="1">
                <a:solidFill>
                  <a:schemeClr val="dk2"/>
                </a:solidFill>
                <a:latin typeface="+mj-lt"/>
                <a:ea typeface="Roboto Medium"/>
                <a:cs typeface="Roboto Medium"/>
                <a:sym typeface="Roboto Medium"/>
              </a:defRPr>
            </a:lvl1pPr>
            <a:lvl2pPr lvl="1" algn="ctr" rtl="0">
              <a:lnSpc>
                <a:spcPct val="100000"/>
              </a:lnSpc>
              <a:spcBef>
                <a:spcPts val="0"/>
              </a:spcBef>
              <a:spcAft>
                <a:spcPts val="0"/>
              </a:spcAft>
              <a:buSzPts val="2800"/>
              <a:buFont typeface="Oswald"/>
              <a:buNone/>
              <a:defRPr sz="3733">
                <a:latin typeface="Oswald"/>
                <a:ea typeface="Oswald"/>
                <a:cs typeface="Oswald"/>
                <a:sym typeface="Oswald"/>
              </a:defRPr>
            </a:lvl2pPr>
            <a:lvl3pPr lvl="2" algn="ctr" rtl="0">
              <a:lnSpc>
                <a:spcPct val="100000"/>
              </a:lnSpc>
              <a:spcBef>
                <a:spcPts val="0"/>
              </a:spcBef>
              <a:spcAft>
                <a:spcPts val="0"/>
              </a:spcAft>
              <a:buSzPts val="2800"/>
              <a:buFont typeface="Oswald"/>
              <a:buNone/>
              <a:defRPr sz="3733">
                <a:latin typeface="Oswald"/>
                <a:ea typeface="Oswald"/>
                <a:cs typeface="Oswald"/>
                <a:sym typeface="Oswald"/>
              </a:defRPr>
            </a:lvl3pPr>
            <a:lvl4pPr lvl="3" algn="ctr" rtl="0">
              <a:lnSpc>
                <a:spcPct val="100000"/>
              </a:lnSpc>
              <a:spcBef>
                <a:spcPts val="0"/>
              </a:spcBef>
              <a:spcAft>
                <a:spcPts val="0"/>
              </a:spcAft>
              <a:buSzPts val="2800"/>
              <a:buFont typeface="Oswald"/>
              <a:buNone/>
              <a:defRPr sz="3733">
                <a:latin typeface="Oswald"/>
                <a:ea typeface="Oswald"/>
                <a:cs typeface="Oswald"/>
                <a:sym typeface="Oswald"/>
              </a:defRPr>
            </a:lvl4pPr>
            <a:lvl5pPr lvl="4" algn="ctr" rtl="0">
              <a:lnSpc>
                <a:spcPct val="100000"/>
              </a:lnSpc>
              <a:spcBef>
                <a:spcPts val="0"/>
              </a:spcBef>
              <a:spcAft>
                <a:spcPts val="0"/>
              </a:spcAft>
              <a:buSzPts val="2800"/>
              <a:buFont typeface="Oswald"/>
              <a:buNone/>
              <a:defRPr sz="3733">
                <a:latin typeface="Oswald"/>
                <a:ea typeface="Oswald"/>
                <a:cs typeface="Oswald"/>
                <a:sym typeface="Oswald"/>
              </a:defRPr>
            </a:lvl5pPr>
            <a:lvl6pPr lvl="5" algn="ctr" rtl="0">
              <a:lnSpc>
                <a:spcPct val="100000"/>
              </a:lnSpc>
              <a:spcBef>
                <a:spcPts val="0"/>
              </a:spcBef>
              <a:spcAft>
                <a:spcPts val="0"/>
              </a:spcAft>
              <a:buSzPts val="2800"/>
              <a:buFont typeface="Oswald"/>
              <a:buNone/>
              <a:defRPr sz="3733">
                <a:latin typeface="Oswald"/>
                <a:ea typeface="Oswald"/>
                <a:cs typeface="Oswald"/>
                <a:sym typeface="Oswald"/>
              </a:defRPr>
            </a:lvl6pPr>
            <a:lvl7pPr lvl="6" algn="ctr" rtl="0">
              <a:lnSpc>
                <a:spcPct val="100000"/>
              </a:lnSpc>
              <a:spcBef>
                <a:spcPts val="0"/>
              </a:spcBef>
              <a:spcAft>
                <a:spcPts val="0"/>
              </a:spcAft>
              <a:buSzPts val="2800"/>
              <a:buFont typeface="Oswald"/>
              <a:buNone/>
              <a:defRPr sz="3733">
                <a:latin typeface="Oswald"/>
                <a:ea typeface="Oswald"/>
                <a:cs typeface="Oswald"/>
                <a:sym typeface="Oswald"/>
              </a:defRPr>
            </a:lvl7pPr>
            <a:lvl8pPr lvl="7" algn="ctr" rtl="0">
              <a:lnSpc>
                <a:spcPct val="100000"/>
              </a:lnSpc>
              <a:spcBef>
                <a:spcPts val="0"/>
              </a:spcBef>
              <a:spcAft>
                <a:spcPts val="0"/>
              </a:spcAft>
              <a:buSzPts val="2800"/>
              <a:buFont typeface="Oswald"/>
              <a:buNone/>
              <a:defRPr sz="3733">
                <a:latin typeface="Oswald"/>
                <a:ea typeface="Oswald"/>
                <a:cs typeface="Oswald"/>
                <a:sym typeface="Oswald"/>
              </a:defRPr>
            </a:lvl8pPr>
            <a:lvl9pPr lvl="8" algn="ctr" rtl="0">
              <a:lnSpc>
                <a:spcPct val="100000"/>
              </a:lnSpc>
              <a:spcBef>
                <a:spcPts val="0"/>
              </a:spcBef>
              <a:spcAft>
                <a:spcPts val="0"/>
              </a:spcAft>
              <a:buSzPts val="2800"/>
              <a:buFont typeface="Oswald"/>
              <a:buNone/>
              <a:defRPr sz="3733">
                <a:latin typeface="Oswald"/>
                <a:ea typeface="Oswald"/>
                <a:cs typeface="Oswald"/>
                <a:sym typeface="Oswald"/>
              </a:defRPr>
            </a:lvl9pPr>
          </a:lstStyle>
          <a:p>
            <a:r>
              <a:rPr lang="en-US"/>
              <a:t>Click to edit Master subtitle style</a:t>
            </a:r>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24405" y="117635"/>
            <a:ext cx="4704169" cy="1176043"/>
          </a:xfrm>
          <a:prstGeom prst="rect">
            <a:avLst/>
          </a:prstGeom>
        </p:spPr>
      </p:pic>
    </p:spTree>
    <p:extLst>
      <p:ext uri="{BB962C8B-B14F-4D97-AF65-F5344CB8AC3E}">
        <p14:creationId xmlns:p14="http://schemas.microsoft.com/office/powerpoint/2010/main" val="212728083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rgbClr val="A41E35"/>
        </a:solid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ctrTitle"/>
          </p:nvPr>
        </p:nvSpPr>
        <p:spPr>
          <a:xfrm>
            <a:off x="270367" y="1508000"/>
            <a:ext cx="10876400" cy="2120000"/>
          </a:xfrm>
          <a:prstGeom prst="rect">
            <a:avLst/>
          </a:prstGeom>
        </p:spPr>
        <p:txBody>
          <a:bodyPr spcFirstLastPara="1" wrap="square" lIns="91425" tIns="91425" rIns="91425" bIns="91425" anchor="b" anchorCtr="0"/>
          <a:lstStyle>
            <a:lvl1pPr lvl="0" rtl="0">
              <a:spcBef>
                <a:spcPts val="0"/>
              </a:spcBef>
              <a:spcAft>
                <a:spcPts val="0"/>
              </a:spcAft>
              <a:buClr>
                <a:srgbClr val="FFFFFF"/>
              </a:buClr>
              <a:buSzPts val="5000"/>
              <a:buNone/>
              <a:defRPr sz="6667">
                <a:solidFill>
                  <a:srgbClr val="FFFFFF"/>
                </a:solidFill>
                <a:latin typeface="+mj-lt"/>
              </a:defRPr>
            </a:lvl1pPr>
            <a:lvl2pPr lvl="1" algn="ctr" rtl="0">
              <a:spcBef>
                <a:spcPts val="0"/>
              </a:spcBef>
              <a:spcAft>
                <a:spcPts val="0"/>
              </a:spcAft>
              <a:buClr>
                <a:srgbClr val="000000"/>
              </a:buClr>
              <a:buSzPts val="5200"/>
              <a:buNone/>
              <a:defRPr sz="6933">
                <a:solidFill>
                  <a:srgbClr val="000000"/>
                </a:solidFill>
              </a:defRPr>
            </a:lvl2pPr>
            <a:lvl3pPr lvl="2" algn="ctr" rtl="0">
              <a:spcBef>
                <a:spcPts val="0"/>
              </a:spcBef>
              <a:spcAft>
                <a:spcPts val="0"/>
              </a:spcAft>
              <a:buClr>
                <a:srgbClr val="000000"/>
              </a:buClr>
              <a:buSzPts val="5200"/>
              <a:buNone/>
              <a:defRPr sz="6933">
                <a:solidFill>
                  <a:srgbClr val="000000"/>
                </a:solidFill>
              </a:defRPr>
            </a:lvl3pPr>
            <a:lvl4pPr lvl="3" algn="ctr" rtl="0">
              <a:spcBef>
                <a:spcPts val="0"/>
              </a:spcBef>
              <a:spcAft>
                <a:spcPts val="0"/>
              </a:spcAft>
              <a:buClr>
                <a:srgbClr val="000000"/>
              </a:buClr>
              <a:buSzPts val="5200"/>
              <a:buNone/>
              <a:defRPr sz="6933">
                <a:solidFill>
                  <a:srgbClr val="000000"/>
                </a:solidFill>
              </a:defRPr>
            </a:lvl4pPr>
            <a:lvl5pPr lvl="4" algn="ctr" rtl="0">
              <a:spcBef>
                <a:spcPts val="0"/>
              </a:spcBef>
              <a:spcAft>
                <a:spcPts val="0"/>
              </a:spcAft>
              <a:buClr>
                <a:srgbClr val="000000"/>
              </a:buClr>
              <a:buSzPts val="5200"/>
              <a:buNone/>
              <a:defRPr sz="6933">
                <a:solidFill>
                  <a:srgbClr val="000000"/>
                </a:solidFill>
              </a:defRPr>
            </a:lvl5pPr>
            <a:lvl6pPr lvl="5" algn="ctr" rtl="0">
              <a:spcBef>
                <a:spcPts val="0"/>
              </a:spcBef>
              <a:spcAft>
                <a:spcPts val="0"/>
              </a:spcAft>
              <a:buClr>
                <a:srgbClr val="000000"/>
              </a:buClr>
              <a:buSzPts val="5200"/>
              <a:buNone/>
              <a:defRPr sz="6933">
                <a:solidFill>
                  <a:srgbClr val="000000"/>
                </a:solidFill>
              </a:defRPr>
            </a:lvl6pPr>
            <a:lvl7pPr lvl="6" algn="ctr" rtl="0">
              <a:spcBef>
                <a:spcPts val="0"/>
              </a:spcBef>
              <a:spcAft>
                <a:spcPts val="0"/>
              </a:spcAft>
              <a:buClr>
                <a:srgbClr val="000000"/>
              </a:buClr>
              <a:buSzPts val="5200"/>
              <a:buNone/>
              <a:defRPr sz="6933">
                <a:solidFill>
                  <a:srgbClr val="000000"/>
                </a:solidFill>
              </a:defRPr>
            </a:lvl7pPr>
            <a:lvl8pPr lvl="7" algn="ctr" rtl="0">
              <a:spcBef>
                <a:spcPts val="0"/>
              </a:spcBef>
              <a:spcAft>
                <a:spcPts val="0"/>
              </a:spcAft>
              <a:buClr>
                <a:srgbClr val="000000"/>
              </a:buClr>
              <a:buSzPts val="5200"/>
              <a:buNone/>
              <a:defRPr sz="6933">
                <a:solidFill>
                  <a:srgbClr val="000000"/>
                </a:solidFill>
              </a:defRPr>
            </a:lvl8pPr>
            <a:lvl9pPr lvl="8" algn="ctr" rtl="0">
              <a:spcBef>
                <a:spcPts val="0"/>
              </a:spcBef>
              <a:spcAft>
                <a:spcPts val="0"/>
              </a:spcAft>
              <a:buClr>
                <a:srgbClr val="000000"/>
              </a:buClr>
              <a:buSzPts val="5200"/>
              <a:buNone/>
              <a:defRPr sz="6933">
                <a:solidFill>
                  <a:srgbClr val="000000"/>
                </a:solidFill>
              </a:defRPr>
            </a:lvl9pPr>
          </a:lstStyle>
          <a:p>
            <a:r>
              <a:rPr lang="en-US"/>
              <a:t>Click to edit Master title style</a:t>
            </a:r>
            <a:endParaRPr dirty="0"/>
          </a:p>
        </p:txBody>
      </p:sp>
      <p:sp>
        <p:nvSpPr>
          <p:cNvPr id="16" name="Google Shape;16;p3"/>
          <p:cNvSpPr txBox="1">
            <a:spLocks noGrp="1"/>
          </p:cNvSpPr>
          <p:nvPr>
            <p:ph type="subTitle" idx="1"/>
          </p:nvPr>
        </p:nvSpPr>
        <p:spPr>
          <a:xfrm>
            <a:off x="270367" y="3430533"/>
            <a:ext cx="8639200" cy="1056800"/>
          </a:xfrm>
          <a:prstGeom prst="rect">
            <a:avLst/>
          </a:prstGeom>
        </p:spPr>
        <p:txBody>
          <a:bodyPr spcFirstLastPara="1" wrap="square" lIns="91425" tIns="91425" rIns="91425" bIns="91425" anchor="t" anchorCtr="0"/>
          <a:lstStyle>
            <a:lvl1pPr lvl="0" rtl="0">
              <a:lnSpc>
                <a:spcPct val="100000"/>
              </a:lnSpc>
              <a:spcBef>
                <a:spcPts val="0"/>
              </a:spcBef>
              <a:spcAft>
                <a:spcPts val="0"/>
              </a:spcAft>
              <a:buClr>
                <a:schemeClr val="accent4"/>
              </a:buClr>
              <a:buSzPts val="2500"/>
              <a:buFont typeface="Roboto Medium"/>
              <a:buNone/>
              <a:defRPr sz="3333" b="1">
                <a:solidFill>
                  <a:schemeClr val="accent4"/>
                </a:solidFill>
                <a:latin typeface="+mj-lt"/>
                <a:ea typeface="Roboto Medium"/>
                <a:cs typeface="Roboto Medium"/>
                <a:sym typeface="Roboto Medium"/>
              </a:defRPr>
            </a:lvl1pPr>
            <a:lvl2pPr lvl="1" algn="ctr" rtl="0">
              <a:lnSpc>
                <a:spcPct val="100000"/>
              </a:lnSpc>
              <a:spcBef>
                <a:spcPts val="0"/>
              </a:spcBef>
              <a:spcAft>
                <a:spcPts val="0"/>
              </a:spcAft>
              <a:buSzPts val="2800"/>
              <a:buFont typeface="Oswald"/>
              <a:buNone/>
              <a:defRPr sz="3733">
                <a:latin typeface="Oswald"/>
                <a:ea typeface="Oswald"/>
                <a:cs typeface="Oswald"/>
                <a:sym typeface="Oswald"/>
              </a:defRPr>
            </a:lvl2pPr>
            <a:lvl3pPr lvl="2" algn="ctr" rtl="0">
              <a:lnSpc>
                <a:spcPct val="100000"/>
              </a:lnSpc>
              <a:spcBef>
                <a:spcPts val="0"/>
              </a:spcBef>
              <a:spcAft>
                <a:spcPts val="0"/>
              </a:spcAft>
              <a:buSzPts val="2800"/>
              <a:buFont typeface="Oswald"/>
              <a:buNone/>
              <a:defRPr sz="3733">
                <a:latin typeface="Oswald"/>
                <a:ea typeface="Oswald"/>
                <a:cs typeface="Oswald"/>
                <a:sym typeface="Oswald"/>
              </a:defRPr>
            </a:lvl3pPr>
            <a:lvl4pPr lvl="3" algn="ctr" rtl="0">
              <a:lnSpc>
                <a:spcPct val="100000"/>
              </a:lnSpc>
              <a:spcBef>
                <a:spcPts val="0"/>
              </a:spcBef>
              <a:spcAft>
                <a:spcPts val="0"/>
              </a:spcAft>
              <a:buSzPts val="2800"/>
              <a:buFont typeface="Oswald"/>
              <a:buNone/>
              <a:defRPr sz="3733">
                <a:latin typeface="Oswald"/>
                <a:ea typeface="Oswald"/>
                <a:cs typeface="Oswald"/>
                <a:sym typeface="Oswald"/>
              </a:defRPr>
            </a:lvl4pPr>
            <a:lvl5pPr lvl="4" algn="ctr" rtl="0">
              <a:lnSpc>
                <a:spcPct val="100000"/>
              </a:lnSpc>
              <a:spcBef>
                <a:spcPts val="0"/>
              </a:spcBef>
              <a:spcAft>
                <a:spcPts val="0"/>
              </a:spcAft>
              <a:buSzPts val="2800"/>
              <a:buFont typeface="Oswald"/>
              <a:buNone/>
              <a:defRPr sz="3733">
                <a:latin typeface="Oswald"/>
                <a:ea typeface="Oswald"/>
                <a:cs typeface="Oswald"/>
                <a:sym typeface="Oswald"/>
              </a:defRPr>
            </a:lvl5pPr>
            <a:lvl6pPr lvl="5" algn="ctr" rtl="0">
              <a:lnSpc>
                <a:spcPct val="100000"/>
              </a:lnSpc>
              <a:spcBef>
                <a:spcPts val="0"/>
              </a:spcBef>
              <a:spcAft>
                <a:spcPts val="0"/>
              </a:spcAft>
              <a:buSzPts val="2800"/>
              <a:buFont typeface="Oswald"/>
              <a:buNone/>
              <a:defRPr sz="3733">
                <a:latin typeface="Oswald"/>
                <a:ea typeface="Oswald"/>
                <a:cs typeface="Oswald"/>
                <a:sym typeface="Oswald"/>
              </a:defRPr>
            </a:lvl6pPr>
            <a:lvl7pPr lvl="6" algn="ctr" rtl="0">
              <a:lnSpc>
                <a:spcPct val="100000"/>
              </a:lnSpc>
              <a:spcBef>
                <a:spcPts val="0"/>
              </a:spcBef>
              <a:spcAft>
                <a:spcPts val="0"/>
              </a:spcAft>
              <a:buSzPts val="2800"/>
              <a:buFont typeface="Oswald"/>
              <a:buNone/>
              <a:defRPr sz="3733">
                <a:latin typeface="Oswald"/>
                <a:ea typeface="Oswald"/>
                <a:cs typeface="Oswald"/>
                <a:sym typeface="Oswald"/>
              </a:defRPr>
            </a:lvl7pPr>
            <a:lvl8pPr lvl="7" algn="ctr" rtl="0">
              <a:lnSpc>
                <a:spcPct val="100000"/>
              </a:lnSpc>
              <a:spcBef>
                <a:spcPts val="0"/>
              </a:spcBef>
              <a:spcAft>
                <a:spcPts val="0"/>
              </a:spcAft>
              <a:buSzPts val="2800"/>
              <a:buFont typeface="Oswald"/>
              <a:buNone/>
              <a:defRPr sz="3733">
                <a:latin typeface="Oswald"/>
                <a:ea typeface="Oswald"/>
                <a:cs typeface="Oswald"/>
                <a:sym typeface="Oswald"/>
              </a:defRPr>
            </a:lvl8pPr>
            <a:lvl9pPr lvl="8" algn="ctr" rtl="0">
              <a:lnSpc>
                <a:spcPct val="100000"/>
              </a:lnSpc>
              <a:spcBef>
                <a:spcPts val="0"/>
              </a:spcBef>
              <a:spcAft>
                <a:spcPts val="0"/>
              </a:spcAft>
              <a:buSzPts val="2800"/>
              <a:buFont typeface="Oswald"/>
              <a:buNone/>
              <a:defRPr sz="3733">
                <a:latin typeface="Oswald"/>
                <a:ea typeface="Oswald"/>
                <a:cs typeface="Oswald"/>
                <a:sym typeface="Oswald"/>
              </a:defRPr>
            </a:lvl9pPr>
          </a:lstStyle>
          <a:p>
            <a:r>
              <a:rPr lang="en-US"/>
              <a:t>Click to edit Master subtitle style</a:t>
            </a:r>
            <a:endParaRPr/>
          </a:p>
        </p:txBody>
      </p:sp>
    </p:spTree>
    <p:extLst>
      <p:ext uri="{BB962C8B-B14F-4D97-AF65-F5344CB8AC3E}">
        <p14:creationId xmlns:p14="http://schemas.microsoft.com/office/powerpoint/2010/main" val="231268736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1"/>
        </a:solidFill>
        <a:effectLst/>
      </p:bgPr>
    </p:bg>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160033" y="176900"/>
            <a:ext cx="11164400" cy="763600"/>
          </a:xfrm>
          <a:prstGeom prst="rect">
            <a:avLst/>
          </a:prstGeom>
        </p:spPr>
        <p:txBody>
          <a:bodyPr spcFirstLastPara="1" wrap="square" lIns="91425" tIns="91425" rIns="91425" bIns="91425" anchor="t" anchorCtr="0"/>
          <a:lstStyle>
            <a:lvl1pPr lvl="0">
              <a:spcBef>
                <a:spcPts val="0"/>
              </a:spcBef>
              <a:spcAft>
                <a:spcPts val="0"/>
              </a:spcAft>
              <a:buSzPts val="2800"/>
              <a:buNone/>
              <a:defRPr>
                <a:latin typeface="+mj-lt"/>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19" name="Google Shape;19;p4"/>
          <p:cNvSpPr txBox="1">
            <a:spLocks noGrp="1"/>
          </p:cNvSpPr>
          <p:nvPr>
            <p:ph type="body" idx="1"/>
          </p:nvPr>
        </p:nvSpPr>
        <p:spPr>
          <a:xfrm>
            <a:off x="215367" y="1090967"/>
            <a:ext cx="11360800" cy="4824000"/>
          </a:xfrm>
          <a:prstGeom prst="rect">
            <a:avLst/>
          </a:prstGeom>
        </p:spPr>
        <p:txBody>
          <a:bodyPr spcFirstLastPara="1" wrap="square" lIns="91425" tIns="91425" rIns="91425" bIns="91425" anchor="t" anchorCtr="0"/>
          <a:lstStyle>
            <a:lvl1pPr marL="609585" lvl="0" indent="-457189">
              <a:lnSpc>
                <a:spcPct val="125000"/>
              </a:lnSpc>
              <a:spcBef>
                <a:spcPts val="0"/>
              </a:spcBef>
              <a:spcAft>
                <a:spcPts val="0"/>
              </a:spcAft>
              <a:buClr>
                <a:srgbClr val="A41E35"/>
              </a:buClr>
              <a:buSzPts val="1800"/>
              <a:buFont typeface="Roboto"/>
              <a:buChar char="●"/>
              <a:defRPr>
                <a:solidFill>
                  <a:srgbClr val="000000"/>
                </a:solidFill>
                <a:latin typeface="+mn-lt"/>
                <a:ea typeface="Roboto"/>
                <a:cs typeface="Roboto"/>
                <a:sym typeface="Roboto"/>
              </a:defRPr>
            </a:lvl1pPr>
            <a:lvl2pPr marL="1219170" lvl="1" indent="-423323">
              <a:lnSpc>
                <a:spcPct val="125000"/>
              </a:lnSpc>
              <a:spcBef>
                <a:spcPts val="2133"/>
              </a:spcBef>
              <a:spcAft>
                <a:spcPts val="0"/>
              </a:spcAft>
              <a:buClr>
                <a:srgbClr val="A41E35"/>
              </a:buClr>
              <a:buSzPts val="1400"/>
              <a:buFont typeface="Roboto"/>
              <a:buChar char="○"/>
              <a:defRPr>
                <a:solidFill>
                  <a:srgbClr val="000000"/>
                </a:solidFill>
                <a:latin typeface="Roboto"/>
                <a:ea typeface="Roboto"/>
                <a:cs typeface="Roboto"/>
                <a:sym typeface="Roboto"/>
              </a:defRPr>
            </a:lvl2pPr>
            <a:lvl3pPr marL="1828754" lvl="2" indent="-423323">
              <a:lnSpc>
                <a:spcPct val="125000"/>
              </a:lnSpc>
              <a:spcBef>
                <a:spcPts val="2133"/>
              </a:spcBef>
              <a:spcAft>
                <a:spcPts val="0"/>
              </a:spcAft>
              <a:buClr>
                <a:srgbClr val="A41E35"/>
              </a:buClr>
              <a:buSzPts val="1400"/>
              <a:buFont typeface="Roboto"/>
              <a:buChar char="■"/>
              <a:defRPr>
                <a:solidFill>
                  <a:srgbClr val="000000"/>
                </a:solidFill>
                <a:latin typeface="Roboto"/>
                <a:ea typeface="Roboto"/>
                <a:cs typeface="Roboto"/>
                <a:sym typeface="Roboto"/>
              </a:defRPr>
            </a:lvl3pPr>
            <a:lvl4pPr marL="2438339" lvl="3" indent="-423323">
              <a:lnSpc>
                <a:spcPct val="125000"/>
              </a:lnSpc>
              <a:spcBef>
                <a:spcPts val="2133"/>
              </a:spcBef>
              <a:spcAft>
                <a:spcPts val="0"/>
              </a:spcAft>
              <a:buClr>
                <a:srgbClr val="A41E35"/>
              </a:buClr>
              <a:buSzPts val="1400"/>
              <a:buFont typeface="Roboto"/>
              <a:buChar char="●"/>
              <a:defRPr>
                <a:solidFill>
                  <a:srgbClr val="000000"/>
                </a:solidFill>
                <a:latin typeface="Roboto"/>
                <a:ea typeface="Roboto"/>
                <a:cs typeface="Roboto"/>
                <a:sym typeface="Roboto"/>
              </a:defRPr>
            </a:lvl4pPr>
            <a:lvl5pPr marL="3047924" lvl="4" indent="-423323">
              <a:lnSpc>
                <a:spcPct val="125000"/>
              </a:lnSpc>
              <a:spcBef>
                <a:spcPts val="2133"/>
              </a:spcBef>
              <a:spcAft>
                <a:spcPts val="0"/>
              </a:spcAft>
              <a:buClr>
                <a:srgbClr val="A41E35"/>
              </a:buClr>
              <a:buSzPts val="1400"/>
              <a:buFont typeface="Roboto"/>
              <a:buChar char="○"/>
              <a:defRPr>
                <a:solidFill>
                  <a:srgbClr val="000000"/>
                </a:solidFill>
                <a:latin typeface="Roboto"/>
                <a:ea typeface="Roboto"/>
                <a:cs typeface="Roboto"/>
                <a:sym typeface="Roboto"/>
              </a:defRPr>
            </a:lvl5pPr>
            <a:lvl6pPr marL="3657509" lvl="5" indent="-423323">
              <a:lnSpc>
                <a:spcPct val="125000"/>
              </a:lnSpc>
              <a:spcBef>
                <a:spcPts val="2133"/>
              </a:spcBef>
              <a:spcAft>
                <a:spcPts val="0"/>
              </a:spcAft>
              <a:buClr>
                <a:srgbClr val="A41E35"/>
              </a:buClr>
              <a:buSzPts val="1400"/>
              <a:buFont typeface="Roboto"/>
              <a:buChar char="■"/>
              <a:defRPr>
                <a:solidFill>
                  <a:srgbClr val="000000"/>
                </a:solidFill>
                <a:latin typeface="Roboto"/>
                <a:ea typeface="Roboto"/>
                <a:cs typeface="Roboto"/>
                <a:sym typeface="Roboto"/>
              </a:defRPr>
            </a:lvl6pPr>
            <a:lvl7pPr marL="4267093" lvl="6" indent="-423323">
              <a:lnSpc>
                <a:spcPct val="125000"/>
              </a:lnSpc>
              <a:spcBef>
                <a:spcPts val="2133"/>
              </a:spcBef>
              <a:spcAft>
                <a:spcPts val="0"/>
              </a:spcAft>
              <a:buClr>
                <a:srgbClr val="A41E35"/>
              </a:buClr>
              <a:buSzPts val="1400"/>
              <a:buFont typeface="Roboto"/>
              <a:buChar char="●"/>
              <a:defRPr>
                <a:solidFill>
                  <a:srgbClr val="000000"/>
                </a:solidFill>
                <a:latin typeface="Roboto"/>
                <a:ea typeface="Roboto"/>
                <a:cs typeface="Roboto"/>
                <a:sym typeface="Roboto"/>
              </a:defRPr>
            </a:lvl7pPr>
            <a:lvl8pPr marL="4876678" lvl="7" indent="-423323">
              <a:lnSpc>
                <a:spcPct val="125000"/>
              </a:lnSpc>
              <a:spcBef>
                <a:spcPts val="2133"/>
              </a:spcBef>
              <a:spcAft>
                <a:spcPts val="0"/>
              </a:spcAft>
              <a:buClr>
                <a:srgbClr val="A41E35"/>
              </a:buClr>
              <a:buSzPts val="1400"/>
              <a:buFont typeface="Roboto"/>
              <a:buChar char="○"/>
              <a:defRPr>
                <a:solidFill>
                  <a:srgbClr val="000000"/>
                </a:solidFill>
                <a:latin typeface="Roboto"/>
                <a:ea typeface="Roboto"/>
                <a:cs typeface="Roboto"/>
                <a:sym typeface="Roboto"/>
              </a:defRPr>
            </a:lvl8pPr>
            <a:lvl9pPr marL="5486263" lvl="8" indent="-423323">
              <a:lnSpc>
                <a:spcPct val="125000"/>
              </a:lnSpc>
              <a:spcBef>
                <a:spcPts val="2133"/>
              </a:spcBef>
              <a:spcAft>
                <a:spcPts val="2133"/>
              </a:spcAft>
              <a:buClr>
                <a:srgbClr val="A41E35"/>
              </a:buClr>
              <a:buSzPts val="1400"/>
              <a:buFont typeface="Roboto"/>
              <a:buChar char="■"/>
              <a:defRPr>
                <a:solidFill>
                  <a:srgbClr val="000000"/>
                </a:solidFill>
                <a:latin typeface="Roboto"/>
                <a:ea typeface="Roboto"/>
                <a:cs typeface="Roboto"/>
                <a:sym typeface="Roboto"/>
              </a:defRPr>
            </a:lvl9pPr>
          </a:lstStyle>
          <a:p>
            <a:pPr lvl="0"/>
            <a:r>
              <a:rPr lang="en-US"/>
              <a:t>Edit Master text styles</a:t>
            </a:r>
          </a:p>
        </p:txBody>
      </p:sp>
      <p:sp>
        <p:nvSpPr>
          <p:cNvPr id="23" name="Google Shape;23;p4"/>
          <p:cNvSpPr txBox="1"/>
          <p:nvPr/>
        </p:nvSpPr>
        <p:spPr>
          <a:xfrm>
            <a:off x="11442167" y="6205767"/>
            <a:ext cx="541600" cy="445600"/>
          </a:xfrm>
          <a:prstGeom prst="rect">
            <a:avLst/>
          </a:prstGeom>
          <a:noFill/>
          <a:ln>
            <a:noFill/>
          </a:ln>
        </p:spPr>
        <p:txBody>
          <a:bodyPr spcFirstLastPara="1" wrap="square" lIns="121900" tIns="121900" rIns="121900" bIns="121900" anchor="t" anchorCtr="0">
            <a:noAutofit/>
          </a:bodyPr>
          <a:lstStyle/>
          <a:p>
            <a:pPr marL="0" lvl="0" indent="0" algn="r" rtl="0">
              <a:spcBef>
                <a:spcPts val="0"/>
              </a:spcBef>
              <a:spcAft>
                <a:spcPts val="0"/>
              </a:spcAft>
              <a:buNone/>
            </a:pPr>
            <a:fld id="{00000000-1234-1234-1234-123412341234}" type="slidenum">
              <a:rPr lang="en" sz="1200">
                <a:solidFill>
                  <a:schemeClr val="accent5"/>
                </a:solidFill>
                <a:latin typeface="+mn-lt"/>
                <a:ea typeface="Roboto Condensed"/>
                <a:cs typeface="Roboto Condensed"/>
                <a:sym typeface="Roboto Condensed"/>
              </a:rPr>
              <a:pPr marL="0" lvl="0" indent="0" algn="r" rtl="0">
                <a:spcBef>
                  <a:spcPts val="0"/>
                </a:spcBef>
                <a:spcAft>
                  <a:spcPts val="0"/>
                </a:spcAft>
                <a:buNone/>
              </a:pPr>
              <a:t>‹#›</a:t>
            </a:fld>
            <a:endParaRPr sz="1200" dirty="0">
              <a:solidFill>
                <a:schemeClr val="accent5"/>
              </a:solidFill>
              <a:latin typeface="+mn-lt"/>
              <a:ea typeface="Roboto Condensed"/>
              <a:cs typeface="Roboto Condensed"/>
              <a:sym typeface="Roboto Condensed"/>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24405" y="117635"/>
            <a:ext cx="4704169" cy="1176043"/>
          </a:xfrm>
          <a:prstGeom prst="rect">
            <a:avLst/>
          </a:prstGeom>
        </p:spPr>
      </p:pic>
    </p:spTree>
    <p:extLst>
      <p:ext uri="{BB962C8B-B14F-4D97-AF65-F5344CB8AC3E}">
        <p14:creationId xmlns:p14="http://schemas.microsoft.com/office/powerpoint/2010/main" val="4975130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5DC049F-365D-5643-9A16-3E5C2860C1CB}" type="datetimeFigureOut">
              <a:rPr lang="en-US" smtClean="0"/>
              <a:t>6/29/26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BB3D67-B3A5-B849-A872-5DE480608992}" type="slidenum">
              <a:rPr lang="en-US" smtClean="0"/>
              <a:t>‹#›</a:t>
            </a:fld>
            <a:endParaRPr lang="en-US"/>
          </a:p>
        </p:txBody>
      </p:sp>
    </p:spTree>
    <p:extLst>
      <p:ext uri="{BB962C8B-B14F-4D97-AF65-F5344CB8AC3E}">
        <p14:creationId xmlns:p14="http://schemas.microsoft.com/office/powerpoint/2010/main" val="7545017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2"/>
        <p:cNvGrpSpPr/>
        <p:nvPr/>
      </p:nvGrpSpPr>
      <p:grpSpPr>
        <a:xfrm>
          <a:off x="0" y="0"/>
          <a:ext cx="0" cy="0"/>
          <a:chOff x="0" y="0"/>
          <a:chExt cx="0" cy="0"/>
        </a:xfrm>
      </p:grpSpPr>
      <p:sp>
        <p:nvSpPr>
          <p:cNvPr id="33" name="Google Shape;33;p6"/>
          <p:cNvSpPr txBox="1">
            <a:spLocks noGrp="1"/>
          </p:cNvSpPr>
          <p:nvPr>
            <p:ph type="title"/>
          </p:nvPr>
        </p:nvSpPr>
        <p:spPr>
          <a:xfrm>
            <a:off x="160033" y="176900"/>
            <a:ext cx="11164400" cy="763600"/>
          </a:xfrm>
          <a:prstGeom prst="rect">
            <a:avLst/>
          </a:prstGeom>
        </p:spPr>
        <p:txBody>
          <a:bodyPr spcFirstLastPara="1" wrap="square" lIns="91425" tIns="91425" rIns="91425" bIns="91425" anchor="t" anchorCtr="0"/>
          <a:lstStyle>
            <a:lvl1pPr lvl="0">
              <a:spcBef>
                <a:spcPts val="0"/>
              </a:spcBef>
              <a:spcAft>
                <a:spcPts val="0"/>
              </a:spcAft>
              <a:buSzPts val="2800"/>
              <a:buNone/>
              <a:defRPr>
                <a:latin typeface="+mj-lt"/>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dirty="0"/>
          </a:p>
        </p:txBody>
      </p:sp>
    </p:spTree>
    <p:extLst>
      <p:ext uri="{BB962C8B-B14F-4D97-AF65-F5344CB8AC3E}">
        <p14:creationId xmlns:p14="http://schemas.microsoft.com/office/powerpoint/2010/main" val="332252334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Tree>
    <p:extLst>
      <p:ext uri="{BB962C8B-B14F-4D97-AF65-F5344CB8AC3E}">
        <p14:creationId xmlns:p14="http://schemas.microsoft.com/office/powerpoint/2010/main" val="352267717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5">
            <a:lumMod val="20000"/>
            <a:lumOff val="80000"/>
          </a:schemeClr>
        </a:solidFill>
        <a:effectLst/>
      </p:bgPr>
    </p:bg>
    <p:spTree>
      <p:nvGrpSpPr>
        <p:cNvPr id="1" name="Shape 41"/>
        <p:cNvGrpSpPr/>
        <p:nvPr/>
      </p:nvGrpSpPr>
      <p:grpSpPr>
        <a:xfrm>
          <a:off x="0" y="0"/>
          <a:ext cx="0" cy="0"/>
          <a:chOff x="0" y="0"/>
          <a:chExt cx="0" cy="0"/>
        </a:xfrm>
      </p:grpSpPr>
      <p:sp>
        <p:nvSpPr>
          <p:cNvPr id="42" name="Google Shape;42;p8"/>
          <p:cNvSpPr txBox="1">
            <a:spLocks noGrp="1"/>
          </p:cNvSpPr>
          <p:nvPr>
            <p:ph type="title"/>
          </p:nvPr>
        </p:nvSpPr>
        <p:spPr>
          <a:xfrm>
            <a:off x="442467" y="2633800"/>
            <a:ext cx="11411600" cy="1590400"/>
          </a:xfrm>
          <a:prstGeom prst="rect">
            <a:avLst/>
          </a:prstGeom>
        </p:spPr>
        <p:txBody>
          <a:bodyPr spcFirstLastPara="1" wrap="square" lIns="91425" tIns="91425" rIns="91425" bIns="91425" anchor="ctr" anchorCtr="0"/>
          <a:lstStyle>
            <a:lvl1pPr lvl="0" algn="ctr" rtl="0">
              <a:spcBef>
                <a:spcPts val="0"/>
              </a:spcBef>
              <a:spcAft>
                <a:spcPts val="0"/>
              </a:spcAft>
              <a:buSzPts val="5000"/>
              <a:buNone/>
              <a:defRPr sz="6667">
                <a:latin typeface="+mj-lt"/>
              </a:defRPr>
            </a:lvl1pPr>
            <a:lvl2pPr lvl="1" rtl="0">
              <a:spcBef>
                <a:spcPts val="0"/>
              </a:spcBef>
              <a:spcAft>
                <a:spcPts val="0"/>
              </a:spcAft>
              <a:buSzPts val="5000"/>
              <a:buNone/>
              <a:defRPr sz="6667"/>
            </a:lvl2pPr>
            <a:lvl3pPr lvl="2" rtl="0">
              <a:spcBef>
                <a:spcPts val="0"/>
              </a:spcBef>
              <a:spcAft>
                <a:spcPts val="0"/>
              </a:spcAft>
              <a:buSzPts val="5000"/>
              <a:buNone/>
              <a:defRPr sz="6667"/>
            </a:lvl3pPr>
            <a:lvl4pPr lvl="3" rtl="0">
              <a:spcBef>
                <a:spcPts val="0"/>
              </a:spcBef>
              <a:spcAft>
                <a:spcPts val="0"/>
              </a:spcAft>
              <a:buSzPts val="5000"/>
              <a:buNone/>
              <a:defRPr sz="6667"/>
            </a:lvl4pPr>
            <a:lvl5pPr lvl="4" rtl="0">
              <a:spcBef>
                <a:spcPts val="0"/>
              </a:spcBef>
              <a:spcAft>
                <a:spcPts val="0"/>
              </a:spcAft>
              <a:buSzPts val="5000"/>
              <a:buNone/>
              <a:defRPr sz="6667"/>
            </a:lvl5pPr>
            <a:lvl6pPr lvl="5" rtl="0">
              <a:spcBef>
                <a:spcPts val="0"/>
              </a:spcBef>
              <a:spcAft>
                <a:spcPts val="0"/>
              </a:spcAft>
              <a:buSzPts val="5000"/>
              <a:buNone/>
              <a:defRPr sz="6667"/>
            </a:lvl6pPr>
            <a:lvl7pPr lvl="6" rtl="0">
              <a:spcBef>
                <a:spcPts val="0"/>
              </a:spcBef>
              <a:spcAft>
                <a:spcPts val="0"/>
              </a:spcAft>
              <a:buSzPts val="5000"/>
              <a:buNone/>
              <a:defRPr sz="6667"/>
            </a:lvl7pPr>
            <a:lvl8pPr lvl="7" rtl="0">
              <a:spcBef>
                <a:spcPts val="0"/>
              </a:spcBef>
              <a:spcAft>
                <a:spcPts val="0"/>
              </a:spcAft>
              <a:buSzPts val="5000"/>
              <a:buNone/>
              <a:defRPr sz="6667"/>
            </a:lvl8pPr>
            <a:lvl9pPr lvl="8" rtl="0">
              <a:spcBef>
                <a:spcPts val="0"/>
              </a:spcBef>
              <a:spcAft>
                <a:spcPts val="0"/>
              </a:spcAft>
              <a:buSzPts val="5000"/>
              <a:buNone/>
              <a:defRPr sz="6667"/>
            </a:lvl9pPr>
          </a:lstStyle>
          <a:p>
            <a:r>
              <a:rPr lang="en-US"/>
              <a:t>Click to edit Master title style</a:t>
            </a:r>
            <a:endParaRPr/>
          </a:p>
        </p:txBody>
      </p:sp>
    </p:spTree>
    <p:extLst>
      <p:ext uri="{BB962C8B-B14F-4D97-AF65-F5344CB8AC3E}">
        <p14:creationId xmlns:p14="http://schemas.microsoft.com/office/powerpoint/2010/main" val="111754686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dk1"/>
        </a:solidFill>
        <a:effectLst/>
      </p:bgPr>
    </p:bg>
    <p:spTree>
      <p:nvGrpSpPr>
        <p:cNvPr id="1" name="Shape 45"/>
        <p:cNvGrpSpPr/>
        <p:nvPr/>
      </p:nvGrpSpPr>
      <p:grpSpPr>
        <a:xfrm>
          <a:off x="0" y="0"/>
          <a:ext cx="0" cy="0"/>
          <a:chOff x="0" y="0"/>
          <a:chExt cx="0" cy="0"/>
        </a:xfrm>
      </p:grpSpPr>
      <p:sp>
        <p:nvSpPr>
          <p:cNvPr id="46" name="Google Shape;46;p10"/>
          <p:cNvSpPr/>
          <p:nvPr/>
        </p:nvSpPr>
        <p:spPr>
          <a:xfrm>
            <a:off x="-55300" y="-39467"/>
            <a:ext cx="6154000" cy="6944000"/>
          </a:xfrm>
          <a:prstGeom prst="rect">
            <a:avLst/>
          </a:prstGeom>
          <a:solidFill>
            <a:srgbClr val="A41E3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 name="Google Shape;47;p10"/>
          <p:cNvSpPr txBox="1">
            <a:spLocks noGrp="1"/>
          </p:cNvSpPr>
          <p:nvPr>
            <p:ph type="title"/>
          </p:nvPr>
        </p:nvSpPr>
        <p:spPr>
          <a:xfrm>
            <a:off x="354000" y="1901384"/>
            <a:ext cx="5393600" cy="1976400"/>
          </a:xfrm>
          <a:prstGeom prst="rect">
            <a:avLst/>
          </a:prstGeom>
        </p:spPr>
        <p:txBody>
          <a:bodyPr spcFirstLastPara="1" wrap="square" lIns="91425" tIns="91425" rIns="91425" bIns="91425" anchor="b" anchorCtr="0"/>
          <a:lstStyle>
            <a:lvl1pPr lvl="0">
              <a:spcBef>
                <a:spcPts val="0"/>
              </a:spcBef>
              <a:spcAft>
                <a:spcPts val="0"/>
              </a:spcAft>
              <a:buClr>
                <a:srgbClr val="FFFFFF"/>
              </a:buClr>
              <a:buSzPts val="4200"/>
              <a:buNone/>
              <a:defRPr sz="5600">
                <a:solidFill>
                  <a:srgbClr val="FFFFFF"/>
                </a:solidFill>
                <a:latin typeface="+mj-lt"/>
              </a:defRPr>
            </a:lvl1pPr>
            <a:lvl2pPr lvl="1" algn="ctr">
              <a:spcBef>
                <a:spcPts val="0"/>
              </a:spcBef>
              <a:spcAft>
                <a:spcPts val="0"/>
              </a:spcAft>
              <a:buClr>
                <a:srgbClr val="FFFFFF"/>
              </a:buClr>
              <a:buSzPts val="4200"/>
              <a:buNone/>
              <a:defRPr sz="5600">
                <a:solidFill>
                  <a:srgbClr val="FFFFFF"/>
                </a:solidFill>
              </a:defRPr>
            </a:lvl2pPr>
            <a:lvl3pPr lvl="2" algn="ctr">
              <a:spcBef>
                <a:spcPts val="0"/>
              </a:spcBef>
              <a:spcAft>
                <a:spcPts val="0"/>
              </a:spcAft>
              <a:buClr>
                <a:srgbClr val="FFFFFF"/>
              </a:buClr>
              <a:buSzPts val="4200"/>
              <a:buNone/>
              <a:defRPr sz="5600">
                <a:solidFill>
                  <a:srgbClr val="FFFFFF"/>
                </a:solidFill>
              </a:defRPr>
            </a:lvl3pPr>
            <a:lvl4pPr lvl="3" algn="ctr">
              <a:spcBef>
                <a:spcPts val="0"/>
              </a:spcBef>
              <a:spcAft>
                <a:spcPts val="0"/>
              </a:spcAft>
              <a:buClr>
                <a:srgbClr val="FFFFFF"/>
              </a:buClr>
              <a:buSzPts val="4200"/>
              <a:buNone/>
              <a:defRPr sz="5600">
                <a:solidFill>
                  <a:srgbClr val="FFFFFF"/>
                </a:solidFill>
              </a:defRPr>
            </a:lvl4pPr>
            <a:lvl5pPr lvl="4" algn="ctr">
              <a:spcBef>
                <a:spcPts val="0"/>
              </a:spcBef>
              <a:spcAft>
                <a:spcPts val="0"/>
              </a:spcAft>
              <a:buClr>
                <a:srgbClr val="FFFFFF"/>
              </a:buClr>
              <a:buSzPts val="4200"/>
              <a:buNone/>
              <a:defRPr sz="5600">
                <a:solidFill>
                  <a:srgbClr val="FFFFFF"/>
                </a:solidFill>
              </a:defRPr>
            </a:lvl5pPr>
            <a:lvl6pPr lvl="5" algn="ctr">
              <a:spcBef>
                <a:spcPts val="0"/>
              </a:spcBef>
              <a:spcAft>
                <a:spcPts val="0"/>
              </a:spcAft>
              <a:buClr>
                <a:srgbClr val="FFFFFF"/>
              </a:buClr>
              <a:buSzPts val="4200"/>
              <a:buNone/>
              <a:defRPr sz="5600">
                <a:solidFill>
                  <a:srgbClr val="FFFFFF"/>
                </a:solidFill>
              </a:defRPr>
            </a:lvl6pPr>
            <a:lvl7pPr lvl="6" algn="ctr">
              <a:spcBef>
                <a:spcPts val="0"/>
              </a:spcBef>
              <a:spcAft>
                <a:spcPts val="0"/>
              </a:spcAft>
              <a:buClr>
                <a:srgbClr val="FFFFFF"/>
              </a:buClr>
              <a:buSzPts val="4200"/>
              <a:buNone/>
              <a:defRPr sz="5600">
                <a:solidFill>
                  <a:srgbClr val="FFFFFF"/>
                </a:solidFill>
              </a:defRPr>
            </a:lvl7pPr>
            <a:lvl8pPr lvl="7" algn="ctr">
              <a:spcBef>
                <a:spcPts val="0"/>
              </a:spcBef>
              <a:spcAft>
                <a:spcPts val="0"/>
              </a:spcAft>
              <a:buClr>
                <a:srgbClr val="FFFFFF"/>
              </a:buClr>
              <a:buSzPts val="4200"/>
              <a:buNone/>
              <a:defRPr sz="5600">
                <a:solidFill>
                  <a:srgbClr val="FFFFFF"/>
                </a:solidFill>
              </a:defRPr>
            </a:lvl8pPr>
            <a:lvl9pPr lvl="8" algn="ctr">
              <a:spcBef>
                <a:spcPts val="0"/>
              </a:spcBef>
              <a:spcAft>
                <a:spcPts val="0"/>
              </a:spcAft>
              <a:buClr>
                <a:srgbClr val="FFFFFF"/>
              </a:buClr>
              <a:buSzPts val="4200"/>
              <a:buNone/>
              <a:defRPr sz="5600">
                <a:solidFill>
                  <a:srgbClr val="FFFFFF"/>
                </a:solidFill>
              </a:defRPr>
            </a:lvl9pPr>
          </a:lstStyle>
          <a:p>
            <a:r>
              <a:rPr lang="en-US"/>
              <a:t>Click to edit Master title style</a:t>
            </a:r>
            <a:endParaRPr/>
          </a:p>
        </p:txBody>
      </p:sp>
      <p:sp>
        <p:nvSpPr>
          <p:cNvPr id="48" name="Google Shape;48;p10"/>
          <p:cNvSpPr txBox="1">
            <a:spLocks noGrp="1"/>
          </p:cNvSpPr>
          <p:nvPr>
            <p:ph type="subTitle" idx="1"/>
          </p:nvPr>
        </p:nvSpPr>
        <p:spPr>
          <a:xfrm>
            <a:off x="354000" y="3770217"/>
            <a:ext cx="5393600" cy="1186400"/>
          </a:xfrm>
          <a:prstGeom prst="rect">
            <a:avLst/>
          </a:prstGeom>
        </p:spPr>
        <p:txBody>
          <a:bodyPr spcFirstLastPara="1" wrap="square" lIns="91425" tIns="91425" rIns="91425" bIns="91425" anchor="t" anchorCtr="0"/>
          <a:lstStyle>
            <a:lvl1pPr lvl="0">
              <a:lnSpc>
                <a:spcPct val="100000"/>
              </a:lnSpc>
              <a:spcBef>
                <a:spcPts val="0"/>
              </a:spcBef>
              <a:spcAft>
                <a:spcPts val="0"/>
              </a:spcAft>
              <a:buClr>
                <a:schemeClr val="dk1"/>
              </a:buClr>
              <a:buSzPts val="1800"/>
              <a:buFont typeface="Roboto"/>
              <a:buNone/>
              <a:defRPr b="1">
                <a:solidFill>
                  <a:schemeClr val="dk1"/>
                </a:solidFill>
                <a:latin typeface="+mj-lt"/>
                <a:ea typeface="Roboto"/>
                <a:cs typeface="Roboto"/>
                <a:sym typeface="Roboto"/>
              </a:defRPr>
            </a:lvl1pPr>
            <a:lvl2pPr lvl="1" algn="ctr">
              <a:lnSpc>
                <a:spcPct val="100000"/>
              </a:lnSpc>
              <a:spcBef>
                <a:spcPts val="0"/>
              </a:spcBef>
              <a:spcAft>
                <a:spcPts val="0"/>
              </a:spcAft>
              <a:buClr>
                <a:srgbClr val="CCCCCC"/>
              </a:buClr>
              <a:buSzPts val="2100"/>
              <a:buNone/>
              <a:defRPr sz="2800">
                <a:solidFill>
                  <a:srgbClr val="CCCCCC"/>
                </a:solidFill>
              </a:defRPr>
            </a:lvl2pPr>
            <a:lvl3pPr lvl="2" algn="ctr">
              <a:lnSpc>
                <a:spcPct val="100000"/>
              </a:lnSpc>
              <a:spcBef>
                <a:spcPts val="0"/>
              </a:spcBef>
              <a:spcAft>
                <a:spcPts val="0"/>
              </a:spcAft>
              <a:buClr>
                <a:srgbClr val="CCCCCC"/>
              </a:buClr>
              <a:buSzPts val="2100"/>
              <a:buNone/>
              <a:defRPr sz="2800">
                <a:solidFill>
                  <a:srgbClr val="CCCCCC"/>
                </a:solidFill>
              </a:defRPr>
            </a:lvl3pPr>
            <a:lvl4pPr lvl="3" algn="ctr">
              <a:lnSpc>
                <a:spcPct val="100000"/>
              </a:lnSpc>
              <a:spcBef>
                <a:spcPts val="0"/>
              </a:spcBef>
              <a:spcAft>
                <a:spcPts val="0"/>
              </a:spcAft>
              <a:buClr>
                <a:srgbClr val="CCCCCC"/>
              </a:buClr>
              <a:buSzPts val="2100"/>
              <a:buNone/>
              <a:defRPr sz="2800">
                <a:solidFill>
                  <a:srgbClr val="CCCCCC"/>
                </a:solidFill>
              </a:defRPr>
            </a:lvl4pPr>
            <a:lvl5pPr lvl="4" algn="ctr">
              <a:lnSpc>
                <a:spcPct val="100000"/>
              </a:lnSpc>
              <a:spcBef>
                <a:spcPts val="0"/>
              </a:spcBef>
              <a:spcAft>
                <a:spcPts val="0"/>
              </a:spcAft>
              <a:buClr>
                <a:srgbClr val="CCCCCC"/>
              </a:buClr>
              <a:buSzPts val="2100"/>
              <a:buNone/>
              <a:defRPr sz="2800">
                <a:solidFill>
                  <a:srgbClr val="CCCCCC"/>
                </a:solidFill>
              </a:defRPr>
            </a:lvl5pPr>
            <a:lvl6pPr lvl="5" algn="ctr">
              <a:lnSpc>
                <a:spcPct val="100000"/>
              </a:lnSpc>
              <a:spcBef>
                <a:spcPts val="0"/>
              </a:spcBef>
              <a:spcAft>
                <a:spcPts val="0"/>
              </a:spcAft>
              <a:buClr>
                <a:srgbClr val="CCCCCC"/>
              </a:buClr>
              <a:buSzPts val="2100"/>
              <a:buNone/>
              <a:defRPr sz="2800">
                <a:solidFill>
                  <a:srgbClr val="CCCCCC"/>
                </a:solidFill>
              </a:defRPr>
            </a:lvl6pPr>
            <a:lvl7pPr lvl="6" algn="ctr">
              <a:lnSpc>
                <a:spcPct val="100000"/>
              </a:lnSpc>
              <a:spcBef>
                <a:spcPts val="0"/>
              </a:spcBef>
              <a:spcAft>
                <a:spcPts val="0"/>
              </a:spcAft>
              <a:buClr>
                <a:srgbClr val="CCCCCC"/>
              </a:buClr>
              <a:buSzPts val="2100"/>
              <a:buNone/>
              <a:defRPr sz="2800">
                <a:solidFill>
                  <a:srgbClr val="CCCCCC"/>
                </a:solidFill>
              </a:defRPr>
            </a:lvl7pPr>
            <a:lvl8pPr lvl="7" algn="ctr">
              <a:lnSpc>
                <a:spcPct val="100000"/>
              </a:lnSpc>
              <a:spcBef>
                <a:spcPts val="0"/>
              </a:spcBef>
              <a:spcAft>
                <a:spcPts val="0"/>
              </a:spcAft>
              <a:buClr>
                <a:srgbClr val="CCCCCC"/>
              </a:buClr>
              <a:buSzPts val="2100"/>
              <a:buNone/>
              <a:defRPr sz="2800">
                <a:solidFill>
                  <a:srgbClr val="CCCCCC"/>
                </a:solidFill>
              </a:defRPr>
            </a:lvl8pPr>
            <a:lvl9pPr lvl="8" algn="ctr">
              <a:lnSpc>
                <a:spcPct val="100000"/>
              </a:lnSpc>
              <a:spcBef>
                <a:spcPts val="0"/>
              </a:spcBef>
              <a:spcAft>
                <a:spcPts val="0"/>
              </a:spcAft>
              <a:buClr>
                <a:srgbClr val="CCCCCC"/>
              </a:buClr>
              <a:buSzPts val="2100"/>
              <a:buNone/>
              <a:defRPr sz="2800">
                <a:solidFill>
                  <a:srgbClr val="CCCCCC"/>
                </a:solidFill>
              </a:defRPr>
            </a:lvl9pPr>
          </a:lstStyle>
          <a:p>
            <a:r>
              <a:rPr lang="en-US"/>
              <a:t>Click to edit Master subtitle style</a:t>
            </a:r>
            <a:endParaRPr dirty="0"/>
          </a:p>
        </p:txBody>
      </p:sp>
      <p:sp>
        <p:nvSpPr>
          <p:cNvPr id="49" name="Google Shape;49;p10"/>
          <p:cNvSpPr txBox="1">
            <a:spLocks noGrp="1"/>
          </p:cNvSpPr>
          <p:nvPr>
            <p:ph type="body" idx="2"/>
          </p:nvPr>
        </p:nvSpPr>
        <p:spPr>
          <a:xfrm>
            <a:off x="6579833" y="709800"/>
            <a:ext cx="5116000" cy="5438400"/>
          </a:xfrm>
          <a:prstGeom prst="rect">
            <a:avLst/>
          </a:prstGeom>
        </p:spPr>
        <p:txBody>
          <a:bodyPr spcFirstLastPara="1" wrap="square" lIns="91425" tIns="91425" rIns="91425" bIns="91425" anchor="ctr" anchorCtr="0"/>
          <a:lstStyle>
            <a:lvl1pPr marL="609585" lvl="0" indent="-457189">
              <a:lnSpc>
                <a:spcPct val="125000"/>
              </a:lnSpc>
              <a:spcBef>
                <a:spcPts val="0"/>
              </a:spcBef>
              <a:spcAft>
                <a:spcPts val="0"/>
              </a:spcAft>
              <a:buSzPts val="1800"/>
              <a:buFont typeface="Roboto"/>
              <a:buChar char="●"/>
              <a:defRPr>
                <a:latin typeface="+mn-lt"/>
                <a:ea typeface="Roboto"/>
                <a:cs typeface="Roboto"/>
                <a:sym typeface="Roboto"/>
              </a:defRPr>
            </a:lvl1pPr>
            <a:lvl2pPr marL="1219170" lvl="1" indent="-423323">
              <a:lnSpc>
                <a:spcPct val="125000"/>
              </a:lnSpc>
              <a:spcBef>
                <a:spcPts val="2133"/>
              </a:spcBef>
              <a:spcAft>
                <a:spcPts val="0"/>
              </a:spcAft>
              <a:buSzPts val="1400"/>
              <a:buFont typeface="Roboto"/>
              <a:buChar char="○"/>
              <a:defRPr>
                <a:latin typeface="Roboto"/>
                <a:ea typeface="Roboto"/>
                <a:cs typeface="Roboto"/>
                <a:sym typeface="Roboto"/>
              </a:defRPr>
            </a:lvl2pPr>
            <a:lvl3pPr marL="1828754" lvl="2" indent="-423323">
              <a:lnSpc>
                <a:spcPct val="125000"/>
              </a:lnSpc>
              <a:spcBef>
                <a:spcPts val="2133"/>
              </a:spcBef>
              <a:spcAft>
                <a:spcPts val="0"/>
              </a:spcAft>
              <a:buSzPts val="1400"/>
              <a:buFont typeface="Roboto"/>
              <a:buChar char="■"/>
              <a:defRPr>
                <a:latin typeface="Roboto"/>
                <a:ea typeface="Roboto"/>
                <a:cs typeface="Roboto"/>
                <a:sym typeface="Roboto"/>
              </a:defRPr>
            </a:lvl3pPr>
            <a:lvl4pPr marL="2438339" lvl="3" indent="-423323">
              <a:lnSpc>
                <a:spcPct val="125000"/>
              </a:lnSpc>
              <a:spcBef>
                <a:spcPts val="2133"/>
              </a:spcBef>
              <a:spcAft>
                <a:spcPts val="0"/>
              </a:spcAft>
              <a:buSzPts val="1400"/>
              <a:buFont typeface="Roboto"/>
              <a:buChar char="●"/>
              <a:defRPr>
                <a:latin typeface="Roboto"/>
                <a:ea typeface="Roboto"/>
                <a:cs typeface="Roboto"/>
                <a:sym typeface="Roboto"/>
              </a:defRPr>
            </a:lvl4pPr>
            <a:lvl5pPr marL="3047924" lvl="4" indent="-423323">
              <a:lnSpc>
                <a:spcPct val="125000"/>
              </a:lnSpc>
              <a:spcBef>
                <a:spcPts val="2133"/>
              </a:spcBef>
              <a:spcAft>
                <a:spcPts val="0"/>
              </a:spcAft>
              <a:buSzPts val="1400"/>
              <a:buFont typeface="Roboto"/>
              <a:buChar char="○"/>
              <a:defRPr>
                <a:latin typeface="Roboto"/>
                <a:ea typeface="Roboto"/>
                <a:cs typeface="Roboto"/>
                <a:sym typeface="Roboto"/>
              </a:defRPr>
            </a:lvl5pPr>
            <a:lvl6pPr marL="3657509" lvl="5" indent="-423323">
              <a:lnSpc>
                <a:spcPct val="125000"/>
              </a:lnSpc>
              <a:spcBef>
                <a:spcPts val="2133"/>
              </a:spcBef>
              <a:spcAft>
                <a:spcPts val="0"/>
              </a:spcAft>
              <a:buSzPts val="1400"/>
              <a:buFont typeface="Roboto"/>
              <a:buChar char="■"/>
              <a:defRPr>
                <a:latin typeface="Roboto"/>
                <a:ea typeface="Roboto"/>
                <a:cs typeface="Roboto"/>
                <a:sym typeface="Roboto"/>
              </a:defRPr>
            </a:lvl6pPr>
            <a:lvl7pPr marL="4267093" lvl="6" indent="-423323">
              <a:lnSpc>
                <a:spcPct val="125000"/>
              </a:lnSpc>
              <a:spcBef>
                <a:spcPts val="2133"/>
              </a:spcBef>
              <a:spcAft>
                <a:spcPts val="0"/>
              </a:spcAft>
              <a:buSzPts val="1400"/>
              <a:buFont typeface="Roboto"/>
              <a:buChar char="●"/>
              <a:defRPr>
                <a:latin typeface="Roboto"/>
                <a:ea typeface="Roboto"/>
                <a:cs typeface="Roboto"/>
                <a:sym typeface="Roboto"/>
              </a:defRPr>
            </a:lvl7pPr>
            <a:lvl8pPr marL="4876678" lvl="7" indent="-423323">
              <a:lnSpc>
                <a:spcPct val="125000"/>
              </a:lnSpc>
              <a:spcBef>
                <a:spcPts val="2133"/>
              </a:spcBef>
              <a:spcAft>
                <a:spcPts val="0"/>
              </a:spcAft>
              <a:buSzPts val="1400"/>
              <a:buFont typeface="Roboto"/>
              <a:buChar char="○"/>
              <a:defRPr>
                <a:latin typeface="Roboto"/>
                <a:ea typeface="Roboto"/>
                <a:cs typeface="Roboto"/>
                <a:sym typeface="Roboto"/>
              </a:defRPr>
            </a:lvl8pPr>
            <a:lvl9pPr marL="5486263" lvl="8" indent="-423323">
              <a:lnSpc>
                <a:spcPct val="125000"/>
              </a:lnSpc>
              <a:spcBef>
                <a:spcPts val="2133"/>
              </a:spcBef>
              <a:spcAft>
                <a:spcPts val="2133"/>
              </a:spcAft>
              <a:buSzPts val="1400"/>
              <a:buFont typeface="Roboto"/>
              <a:buChar char="■"/>
              <a:defRPr>
                <a:latin typeface="Roboto"/>
                <a:ea typeface="Roboto"/>
                <a:cs typeface="Roboto"/>
                <a:sym typeface="Roboto"/>
              </a:defRPr>
            </a:lvl9pPr>
          </a:lstStyle>
          <a:p>
            <a:pPr lvl="0"/>
            <a:r>
              <a:rPr lang="en-US"/>
              <a:t>Edit Master text styles</a:t>
            </a:r>
          </a:p>
        </p:txBody>
      </p:sp>
    </p:spTree>
    <p:extLst>
      <p:ext uri="{BB962C8B-B14F-4D97-AF65-F5344CB8AC3E}">
        <p14:creationId xmlns:p14="http://schemas.microsoft.com/office/powerpoint/2010/main" val="76867515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877561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160033" y="176900"/>
            <a:ext cx="11164400" cy="763600"/>
          </a:xfrm>
          <a:prstGeom prst="rect">
            <a:avLst/>
          </a:prstGeom>
        </p:spPr>
        <p:txBody>
          <a:bodyPr spcFirstLastPara="1" wrap="square" lIns="91425" tIns="91425" rIns="91425" bIns="91425" anchor="t" anchorCtr="0"/>
          <a:lstStyle>
            <a:lvl1pPr lvl="0">
              <a:spcBef>
                <a:spcPts val="0"/>
              </a:spcBef>
              <a:spcAft>
                <a:spcPts val="0"/>
              </a:spcAft>
              <a:buSzPts val="2800"/>
              <a:buNone/>
              <a:defRPr>
                <a:latin typeface="+mj-lt"/>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dirty="0"/>
          </a:p>
        </p:txBody>
      </p:sp>
      <p:sp>
        <p:nvSpPr>
          <p:cNvPr id="26" name="Google Shape;26;p5"/>
          <p:cNvSpPr txBox="1">
            <a:spLocks noGrp="1"/>
          </p:cNvSpPr>
          <p:nvPr>
            <p:ph type="body" idx="1"/>
          </p:nvPr>
        </p:nvSpPr>
        <p:spPr>
          <a:xfrm>
            <a:off x="212400" y="1141033"/>
            <a:ext cx="5333200" cy="4906400"/>
          </a:xfrm>
          <a:prstGeom prst="rect">
            <a:avLst/>
          </a:prstGeom>
        </p:spPr>
        <p:txBody>
          <a:bodyPr spcFirstLastPara="1" wrap="square" lIns="91425" tIns="91425" rIns="91425" bIns="91425" anchor="t" anchorCtr="0"/>
          <a:lstStyle>
            <a:lvl1pPr marL="609585" lvl="0" indent="-423323">
              <a:lnSpc>
                <a:spcPct val="125000"/>
              </a:lnSpc>
              <a:spcBef>
                <a:spcPts val="0"/>
              </a:spcBef>
              <a:spcAft>
                <a:spcPts val="0"/>
              </a:spcAft>
              <a:buSzPts val="1400"/>
              <a:buFont typeface="Roboto"/>
              <a:buChar char="●"/>
              <a:defRPr sz="1867">
                <a:latin typeface="+mn-lt"/>
                <a:ea typeface="Roboto"/>
                <a:cs typeface="Roboto"/>
                <a:sym typeface="Roboto"/>
              </a:defRPr>
            </a:lvl1pPr>
            <a:lvl2pPr marL="1219170" lvl="1" indent="-423323">
              <a:lnSpc>
                <a:spcPct val="125000"/>
              </a:lnSpc>
              <a:spcBef>
                <a:spcPts val="2133"/>
              </a:spcBef>
              <a:spcAft>
                <a:spcPts val="0"/>
              </a:spcAft>
              <a:buSzPts val="1400"/>
              <a:buFont typeface="Roboto"/>
              <a:buChar char="○"/>
              <a:defRPr>
                <a:latin typeface="Roboto"/>
                <a:ea typeface="Roboto"/>
                <a:cs typeface="Roboto"/>
                <a:sym typeface="Roboto"/>
              </a:defRPr>
            </a:lvl2pPr>
            <a:lvl3pPr marL="1828754" lvl="2" indent="-423323">
              <a:lnSpc>
                <a:spcPct val="125000"/>
              </a:lnSpc>
              <a:spcBef>
                <a:spcPts val="2133"/>
              </a:spcBef>
              <a:spcAft>
                <a:spcPts val="0"/>
              </a:spcAft>
              <a:buSzPts val="1400"/>
              <a:buFont typeface="Roboto"/>
              <a:buChar char="■"/>
              <a:defRPr>
                <a:latin typeface="Roboto"/>
                <a:ea typeface="Roboto"/>
                <a:cs typeface="Roboto"/>
                <a:sym typeface="Roboto"/>
              </a:defRPr>
            </a:lvl3pPr>
            <a:lvl4pPr marL="2438339" lvl="3" indent="-423323">
              <a:lnSpc>
                <a:spcPct val="125000"/>
              </a:lnSpc>
              <a:spcBef>
                <a:spcPts val="2133"/>
              </a:spcBef>
              <a:spcAft>
                <a:spcPts val="0"/>
              </a:spcAft>
              <a:buSzPts val="1400"/>
              <a:buFont typeface="Roboto"/>
              <a:buChar char="●"/>
              <a:defRPr>
                <a:latin typeface="Roboto"/>
                <a:ea typeface="Roboto"/>
                <a:cs typeface="Roboto"/>
                <a:sym typeface="Roboto"/>
              </a:defRPr>
            </a:lvl4pPr>
            <a:lvl5pPr marL="3047924" lvl="4" indent="-423323">
              <a:lnSpc>
                <a:spcPct val="125000"/>
              </a:lnSpc>
              <a:spcBef>
                <a:spcPts val="2133"/>
              </a:spcBef>
              <a:spcAft>
                <a:spcPts val="0"/>
              </a:spcAft>
              <a:buSzPts val="1400"/>
              <a:buFont typeface="Roboto"/>
              <a:buChar char="○"/>
              <a:defRPr>
                <a:latin typeface="Roboto"/>
                <a:ea typeface="Roboto"/>
                <a:cs typeface="Roboto"/>
                <a:sym typeface="Roboto"/>
              </a:defRPr>
            </a:lvl5pPr>
            <a:lvl6pPr marL="3657509" lvl="5" indent="-423323">
              <a:lnSpc>
                <a:spcPct val="125000"/>
              </a:lnSpc>
              <a:spcBef>
                <a:spcPts val="2133"/>
              </a:spcBef>
              <a:spcAft>
                <a:spcPts val="0"/>
              </a:spcAft>
              <a:buSzPts val="1400"/>
              <a:buFont typeface="Roboto"/>
              <a:buChar char="■"/>
              <a:defRPr>
                <a:latin typeface="Roboto"/>
                <a:ea typeface="Roboto"/>
                <a:cs typeface="Roboto"/>
                <a:sym typeface="Roboto"/>
              </a:defRPr>
            </a:lvl6pPr>
            <a:lvl7pPr marL="4267093" lvl="6" indent="-423323">
              <a:lnSpc>
                <a:spcPct val="125000"/>
              </a:lnSpc>
              <a:spcBef>
                <a:spcPts val="2133"/>
              </a:spcBef>
              <a:spcAft>
                <a:spcPts val="0"/>
              </a:spcAft>
              <a:buSzPts val="1400"/>
              <a:buFont typeface="Roboto"/>
              <a:buChar char="●"/>
              <a:defRPr>
                <a:latin typeface="Roboto"/>
                <a:ea typeface="Roboto"/>
                <a:cs typeface="Roboto"/>
                <a:sym typeface="Roboto"/>
              </a:defRPr>
            </a:lvl7pPr>
            <a:lvl8pPr marL="4876678" lvl="7" indent="-423323">
              <a:lnSpc>
                <a:spcPct val="125000"/>
              </a:lnSpc>
              <a:spcBef>
                <a:spcPts val="2133"/>
              </a:spcBef>
              <a:spcAft>
                <a:spcPts val="0"/>
              </a:spcAft>
              <a:buSzPts val="1400"/>
              <a:buFont typeface="Roboto"/>
              <a:buChar char="○"/>
              <a:defRPr>
                <a:latin typeface="Roboto"/>
                <a:ea typeface="Roboto"/>
                <a:cs typeface="Roboto"/>
                <a:sym typeface="Roboto"/>
              </a:defRPr>
            </a:lvl8pPr>
            <a:lvl9pPr marL="5486263" lvl="8" indent="-423323">
              <a:lnSpc>
                <a:spcPct val="125000"/>
              </a:lnSpc>
              <a:spcBef>
                <a:spcPts val="2133"/>
              </a:spcBef>
              <a:spcAft>
                <a:spcPts val="2133"/>
              </a:spcAft>
              <a:buSzPts val="1400"/>
              <a:buFont typeface="Roboto"/>
              <a:buChar char="■"/>
              <a:defRPr>
                <a:latin typeface="Roboto"/>
                <a:ea typeface="Roboto"/>
                <a:cs typeface="Roboto"/>
                <a:sym typeface="Roboto"/>
              </a:defRPr>
            </a:lvl9pPr>
          </a:lstStyle>
          <a:p>
            <a:pPr lvl="0"/>
            <a:r>
              <a:rPr lang="en-US"/>
              <a:t>Edit Master text styles</a:t>
            </a:r>
          </a:p>
        </p:txBody>
      </p:sp>
      <p:sp>
        <p:nvSpPr>
          <p:cNvPr id="27" name="Google Shape;27;p5"/>
          <p:cNvSpPr txBox="1">
            <a:spLocks noGrp="1"/>
          </p:cNvSpPr>
          <p:nvPr>
            <p:ph type="body" idx="2"/>
          </p:nvPr>
        </p:nvSpPr>
        <p:spPr>
          <a:xfrm>
            <a:off x="6240000" y="1141033"/>
            <a:ext cx="5333200" cy="4906400"/>
          </a:xfrm>
          <a:prstGeom prst="rect">
            <a:avLst/>
          </a:prstGeom>
        </p:spPr>
        <p:txBody>
          <a:bodyPr spcFirstLastPara="1" wrap="square" lIns="91425" tIns="91425" rIns="91425" bIns="91425" anchor="t" anchorCtr="0"/>
          <a:lstStyle>
            <a:lvl1pPr marL="609585" lvl="0" indent="-423323">
              <a:lnSpc>
                <a:spcPct val="125000"/>
              </a:lnSpc>
              <a:spcBef>
                <a:spcPts val="0"/>
              </a:spcBef>
              <a:spcAft>
                <a:spcPts val="0"/>
              </a:spcAft>
              <a:buSzPts val="1400"/>
              <a:buFont typeface="Roboto"/>
              <a:buChar char="●"/>
              <a:defRPr sz="1867">
                <a:latin typeface="+mn-lt"/>
                <a:ea typeface="Roboto"/>
                <a:cs typeface="Roboto"/>
                <a:sym typeface="Roboto"/>
              </a:defRPr>
            </a:lvl1pPr>
            <a:lvl2pPr marL="1219170" lvl="1" indent="-406390">
              <a:lnSpc>
                <a:spcPct val="125000"/>
              </a:lnSpc>
              <a:spcBef>
                <a:spcPts val="2133"/>
              </a:spcBef>
              <a:spcAft>
                <a:spcPts val="0"/>
              </a:spcAft>
              <a:buSzPts val="1200"/>
              <a:buFont typeface="Roboto"/>
              <a:buChar char="○"/>
              <a:defRPr sz="1600">
                <a:latin typeface="Roboto"/>
                <a:ea typeface="Roboto"/>
                <a:cs typeface="Roboto"/>
                <a:sym typeface="Roboto"/>
              </a:defRPr>
            </a:lvl2pPr>
            <a:lvl3pPr marL="1828754" lvl="2" indent="-406390">
              <a:lnSpc>
                <a:spcPct val="125000"/>
              </a:lnSpc>
              <a:spcBef>
                <a:spcPts val="2133"/>
              </a:spcBef>
              <a:spcAft>
                <a:spcPts val="0"/>
              </a:spcAft>
              <a:buSzPts val="1200"/>
              <a:buFont typeface="Roboto"/>
              <a:buChar char="■"/>
              <a:defRPr sz="1600">
                <a:latin typeface="Roboto"/>
                <a:ea typeface="Roboto"/>
                <a:cs typeface="Roboto"/>
                <a:sym typeface="Roboto"/>
              </a:defRPr>
            </a:lvl3pPr>
            <a:lvl4pPr marL="2438339" lvl="3" indent="-406390">
              <a:lnSpc>
                <a:spcPct val="125000"/>
              </a:lnSpc>
              <a:spcBef>
                <a:spcPts val="2133"/>
              </a:spcBef>
              <a:spcAft>
                <a:spcPts val="0"/>
              </a:spcAft>
              <a:buSzPts val="1200"/>
              <a:buFont typeface="Roboto"/>
              <a:buChar char="●"/>
              <a:defRPr sz="1600">
                <a:latin typeface="Roboto"/>
                <a:ea typeface="Roboto"/>
                <a:cs typeface="Roboto"/>
                <a:sym typeface="Roboto"/>
              </a:defRPr>
            </a:lvl4pPr>
            <a:lvl5pPr marL="3047924" lvl="4" indent="-406390">
              <a:lnSpc>
                <a:spcPct val="125000"/>
              </a:lnSpc>
              <a:spcBef>
                <a:spcPts val="2133"/>
              </a:spcBef>
              <a:spcAft>
                <a:spcPts val="0"/>
              </a:spcAft>
              <a:buSzPts val="1200"/>
              <a:buFont typeface="Roboto"/>
              <a:buChar char="○"/>
              <a:defRPr sz="1600">
                <a:latin typeface="Roboto"/>
                <a:ea typeface="Roboto"/>
                <a:cs typeface="Roboto"/>
                <a:sym typeface="Roboto"/>
              </a:defRPr>
            </a:lvl5pPr>
            <a:lvl6pPr marL="3657509" lvl="5" indent="-406390">
              <a:lnSpc>
                <a:spcPct val="125000"/>
              </a:lnSpc>
              <a:spcBef>
                <a:spcPts val="2133"/>
              </a:spcBef>
              <a:spcAft>
                <a:spcPts val="0"/>
              </a:spcAft>
              <a:buSzPts val="1200"/>
              <a:buFont typeface="Roboto"/>
              <a:buChar char="■"/>
              <a:defRPr sz="1600">
                <a:latin typeface="Roboto"/>
                <a:ea typeface="Roboto"/>
                <a:cs typeface="Roboto"/>
                <a:sym typeface="Roboto"/>
              </a:defRPr>
            </a:lvl6pPr>
            <a:lvl7pPr marL="4267093" lvl="6" indent="-406390">
              <a:lnSpc>
                <a:spcPct val="125000"/>
              </a:lnSpc>
              <a:spcBef>
                <a:spcPts val="2133"/>
              </a:spcBef>
              <a:spcAft>
                <a:spcPts val="0"/>
              </a:spcAft>
              <a:buSzPts val="1200"/>
              <a:buFont typeface="Roboto"/>
              <a:buChar char="●"/>
              <a:defRPr sz="1600">
                <a:latin typeface="Roboto"/>
                <a:ea typeface="Roboto"/>
                <a:cs typeface="Roboto"/>
                <a:sym typeface="Roboto"/>
              </a:defRPr>
            </a:lvl7pPr>
            <a:lvl8pPr marL="4876678" lvl="7" indent="-406390">
              <a:lnSpc>
                <a:spcPct val="125000"/>
              </a:lnSpc>
              <a:spcBef>
                <a:spcPts val="2133"/>
              </a:spcBef>
              <a:spcAft>
                <a:spcPts val="0"/>
              </a:spcAft>
              <a:buSzPts val="1200"/>
              <a:buFont typeface="Roboto"/>
              <a:buChar char="○"/>
              <a:defRPr sz="1600">
                <a:latin typeface="Roboto"/>
                <a:ea typeface="Roboto"/>
                <a:cs typeface="Roboto"/>
                <a:sym typeface="Roboto"/>
              </a:defRPr>
            </a:lvl8pPr>
            <a:lvl9pPr marL="5486263" lvl="8" indent="-406390">
              <a:lnSpc>
                <a:spcPct val="125000"/>
              </a:lnSpc>
              <a:spcBef>
                <a:spcPts val="2133"/>
              </a:spcBef>
              <a:spcAft>
                <a:spcPts val="2133"/>
              </a:spcAft>
              <a:buSzPts val="1200"/>
              <a:buFont typeface="Roboto"/>
              <a:buChar char="■"/>
              <a:defRPr sz="1600">
                <a:latin typeface="Roboto"/>
                <a:ea typeface="Roboto"/>
                <a:cs typeface="Roboto"/>
                <a:sym typeface="Roboto"/>
              </a:defRPr>
            </a:lvl9pPr>
          </a:lstStyle>
          <a:p>
            <a:pPr lvl="0"/>
            <a:r>
              <a:rPr lang="en-US"/>
              <a:t>Edit Master text styles</a:t>
            </a:r>
          </a:p>
        </p:txBody>
      </p:sp>
      <p:sp>
        <p:nvSpPr>
          <p:cNvPr id="31" name="Google Shape;31;p5"/>
          <p:cNvSpPr txBox="1"/>
          <p:nvPr/>
        </p:nvSpPr>
        <p:spPr>
          <a:xfrm>
            <a:off x="11442167" y="6205767"/>
            <a:ext cx="541600" cy="445600"/>
          </a:xfrm>
          <a:prstGeom prst="rect">
            <a:avLst/>
          </a:prstGeom>
          <a:noFill/>
          <a:ln>
            <a:noFill/>
          </a:ln>
        </p:spPr>
        <p:txBody>
          <a:bodyPr spcFirstLastPara="1" wrap="square" lIns="121900" tIns="121900" rIns="121900" bIns="121900" anchor="t" anchorCtr="0">
            <a:noAutofit/>
          </a:bodyPr>
          <a:lstStyle/>
          <a:p>
            <a:pPr marL="0" lvl="0" indent="0" algn="r" rtl="0">
              <a:spcBef>
                <a:spcPts val="0"/>
              </a:spcBef>
              <a:spcAft>
                <a:spcPts val="0"/>
              </a:spcAft>
              <a:buNone/>
            </a:pPr>
            <a:fld id="{00000000-1234-1234-1234-123412341234}" type="slidenum">
              <a:rPr lang="en" sz="1200">
                <a:solidFill>
                  <a:schemeClr val="accent5"/>
                </a:solidFill>
                <a:latin typeface="+mn-lt"/>
                <a:ea typeface="Roboto Condensed"/>
                <a:cs typeface="Roboto Condensed"/>
                <a:sym typeface="Roboto Condensed"/>
              </a:rPr>
              <a:pPr marL="0" lvl="0" indent="0" algn="r" rtl="0">
                <a:spcBef>
                  <a:spcPts val="0"/>
                </a:spcBef>
                <a:spcAft>
                  <a:spcPts val="0"/>
                </a:spcAft>
                <a:buNone/>
              </a:pPr>
              <a:t>‹#›</a:t>
            </a:fld>
            <a:endParaRPr sz="1200">
              <a:solidFill>
                <a:schemeClr val="accent5"/>
              </a:solidFill>
              <a:latin typeface="+mn-lt"/>
              <a:ea typeface="Roboto Condensed"/>
              <a:cs typeface="Roboto Condensed"/>
              <a:sym typeface="Roboto Condensed"/>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24405" y="117635"/>
            <a:ext cx="4704169" cy="1176043"/>
          </a:xfrm>
          <a:prstGeom prst="rect">
            <a:avLst/>
          </a:prstGeom>
        </p:spPr>
      </p:pic>
    </p:spTree>
    <p:extLst>
      <p:ext uri="{BB962C8B-B14F-4D97-AF65-F5344CB8AC3E}">
        <p14:creationId xmlns:p14="http://schemas.microsoft.com/office/powerpoint/2010/main" val="39605334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5DC049F-365D-5643-9A16-3E5C2860C1CB}" type="datetimeFigureOut">
              <a:rPr lang="en-US" smtClean="0"/>
              <a:t>6/29/26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BB3D67-B3A5-B849-A872-5DE480608992}" type="slidenum">
              <a:rPr lang="en-US" smtClean="0"/>
              <a:t>‹#›</a:t>
            </a:fld>
            <a:endParaRPr lang="en-US"/>
          </a:p>
        </p:txBody>
      </p:sp>
    </p:spTree>
    <p:extLst>
      <p:ext uri="{BB962C8B-B14F-4D97-AF65-F5344CB8AC3E}">
        <p14:creationId xmlns:p14="http://schemas.microsoft.com/office/powerpoint/2010/main" val="10758067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5DC049F-365D-5643-9A16-3E5C2860C1CB}" type="datetimeFigureOut">
              <a:rPr lang="en-US" smtClean="0"/>
              <a:t>6/29/26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BB3D67-B3A5-B849-A872-5DE480608992}" type="slidenum">
              <a:rPr lang="en-US" smtClean="0"/>
              <a:t>‹#›</a:t>
            </a:fld>
            <a:endParaRPr lang="en-US"/>
          </a:p>
        </p:txBody>
      </p:sp>
    </p:spTree>
    <p:extLst>
      <p:ext uri="{BB962C8B-B14F-4D97-AF65-F5344CB8AC3E}">
        <p14:creationId xmlns:p14="http://schemas.microsoft.com/office/powerpoint/2010/main" val="1418769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5DC049F-365D-5643-9A16-3E5C2860C1CB}" type="datetimeFigureOut">
              <a:rPr lang="en-US" smtClean="0"/>
              <a:t>6/29/26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BB3D67-B3A5-B849-A872-5DE480608992}" type="slidenum">
              <a:rPr lang="en-US" smtClean="0"/>
              <a:t>‹#›</a:t>
            </a:fld>
            <a:endParaRPr lang="en-US"/>
          </a:p>
        </p:txBody>
      </p:sp>
    </p:spTree>
    <p:extLst>
      <p:ext uri="{BB962C8B-B14F-4D97-AF65-F5344CB8AC3E}">
        <p14:creationId xmlns:p14="http://schemas.microsoft.com/office/powerpoint/2010/main" val="17458353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5DC049F-365D-5643-9A16-3E5C2860C1CB}" type="datetimeFigureOut">
              <a:rPr lang="en-US" smtClean="0"/>
              <a:t>6/29/26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BB3D67-B3A5-B849-A872-5DE480608992}" type="slidenum">
              <a:rPr lang="en-US" smtClean="0"/>
              <a:t>‹#›</a:t>
            </a:fld>
            <a:endParaRPr lang="en-US"/>
          </a:p>
        </p:txBody>
      </p:sp>
    </p:spTree>
    <p:extLst>
      <p:ext uri="{BB962C8B-B14F-4D97-AF65-F5344CB8AC3E}">
        <p14:creationId xmlns:p14="http://schemas.microsoft.com/office/powerpoint/2010/main" val="11854063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DC049F-365D-5643-9A16-3E5C2860C1CB}" type="datetimeFigureOut">
              <a:rPr lang="en-US" smtClean="0"/>
              <a:t>6/29/26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BB3D67-B3A5-B849-A872-5DE480608992}" type="slidenum">
              <a:rPr lang="en-US" smtClean="0"/>
              <a:t>‹#›</a:t>
            </a:fld>
            <a:endParaRPr lang="en-US"/>
          </a:p>
        </p:txBody>
      </p:sp>
    </p:spTree>
    <p:extLst>
      <p:ext uri="{BB962C8B-B14F-4D97-AF65-F5344CB8AC3E}">
        <p14:creationId xmlns:p14="http://schemas.microsoft.com/office/powerpoint/2010/main" val="9193026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5DC049F-365D-5643-9A16-3E5C2860C1CB}" type="datetimeFigureOut">
              <a:rPr lang="en-US" smtClean="0"/>
              <a:t>6/29/26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BB3D67-B3A5-B849-A872-5DE480608992}" type="slidenum">
              <a:rPr lang="en-US" smtClean="0"/>
              <a:t>‹#›</a:t>
            </a:fld>
            <a:endParaRPr lang="en-US"/>
          </a:p>
        </p:txBody>
      </p:sp>
    </p:spTree>
    <p:extLst>
      <p:ext uri="{BB962C8B-B14F-4D97-AF65-F5344CB8AC3E}">
        <p14:creationId xmlns:p14="http://schemas.microsoft.com/office/powerpoint/2010/main" val="17226013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5DC049F-365D-5643-9A16-3E5C2860C1CB}" type="datetimeFigureOut">
              <a:rPr lang="en-US" smtClean="0"/>
              <a:t>6/29/26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BB3D67-B3A5-B849-A872-5DE480608992}" type="slidenum">
              <a:rPr lang="en-US" smtClean="0"/>
              <a:t>‹#›</a:t>
            </a:fld>
            <a:endParaRPr lang="en-US"/>
          </a:p>
        </p:txBody>
      </p:sp>
    </p:spTree>
    <p:extLst>
      <p:ext uri="{BB962C8B-B14F-4D97-AF65-F5344CB8AC3E}">
        <p14:creationId xmlns:p14="http://schemas.microsoft.com/office/powerpoint/2010/main" val="1534096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MQ">
    <p:spTree>
      <p:nvGrpSpPr>
        <p:cNvPr id="1" name=""/>
        <p:cNvGrpSpPr/>
        <p:nvPr/>
      </p:nvGrpSpPr>
      <p:grpSpPr>
        <a:xfrm>
          <a:off x="0" y="0"/>
          <a:ext cx="0" cy="0"/>
          <a:chOff x="0" y="0"/>
          <a:chExt cx="0" cy="0"/>
        </a:xfrm>
      </p:grpSpPr>
      <p:sp>
        <p:nvSpPr>
          <p:cNvPr id="15" name="Title 10"/>
          <p:cNvSpPr>
            <a:spLocks noGrp="1"/>
          </p:cNvSpPr>
          <p:nvPr>
            <p:ph type="title"/>
          </p:nvPr>
        </p:nvSpPr>
        <p:spPr>
          <a:xfrm>
            <a:off x="708747" y="1427163"/>
            <a:ext cx="10515600" cy="2852737"/>
          </a:xfrm>
        </p:spPr>
        <p:txBody>
          <a:bodyPr>
            <a:normAutofit/>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16" name="Subtitle 2"/>
          <p:cNvSpPr>
            <a:spLocks noGrp="1"/>
          </p:cNvSpPr>
          <p:nvPr>
            <p:ph type="body" idx="1"/>
          </p:nvPr>
        </p:nvSpPr>
        <p:spPr>
          <a:xfrm>
            <a:off x="708747" y="4306888"/>
            <a:ext cx="10515600" cy="1500187"/>
          </a:xfrm>
        </p:spPr>
        <p:txBody>
          <a:bodyPr>
            <a:normAutofit/>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1959759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5DC049F-365D-5643-9A16-3E5C2860C1CB}" type="datetimeFigureOut">
              <a:rPr lang="en-US" smtClean="0"/>
              <a:t>6/29/26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BB3D67-B3A5-B849-A872-5DE480608992}" type="slidenum">
              <a:rPr lang="en-US" smtClean="0"/>
              <a:t>‹#›</a:t>
            </a:fld>
            <a:endParaRPr lang="en-US"/>
          </a:p>
        </p:txBody>
      </p:sp>
    </p:spTree>
    <p:extLst>
      <p:ext uri="{BB962C8B-B14F-4D97-AF65-F5344CB8AC3E}">
        <p14:creationId xmlns:p14="http://schemas.microsoft.com/office/powerpoint/2010/main" val="8686549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5DC049F-365D-5643-9A16-3E5C2860C1CB}" type="datetimeFigureOut">
              <a:rPr lang="en-US" smtClean="0"/>
              <a:t>6/29/26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BB3D67-B3A5-B849-A872-5DE480608992}" type="slidenum">
              <a:rPr lang="en-US" smtClean="0"/>
              <a:t>‹#›</a:t>
            </a:fld>
            <a:endParaRPr lang="en-US"/>
          </a:p>
        </p:txBody>
      </p:sp>
    </p:spTree>
    <p:extLst>
      <p:ext uri="{BB962C8B-B14F-4D97-AF65-F5344CB8AC3E}">
        <p14:creationId xmlns:p14="http://schemas.microsoft.com/office/powerpoint/2010/main" val="8899795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A20815"/>
              </a:solidFill>
            </a:endParaRPr>
          </a:p>
        </p:txBody>
      </p:sp>
      <p:sp>
        <p:nvSpPr>
          <p:cNvPr id="9" name="Title 1"/>
          <p:cNvSpPr>
            <a:spLocks noGrp="1"/>
          </p:cNvSpPr>
          <p:nvPr>
            <p:ph type="ctrTitle" hasCustomPrompt="1"/>
          </p:nvPr>
        </p:nvSpPr>
        <p:spPr>
          <a:xfrm>
            <a:off x="422899" y="2512509"/>
            <a:ext cx="11135808" cy="989914"/>
          </a:xfrm>
        </p:spPr>
        <p:txBody>
          <a:bodyPr lIns="0" bIns="0">
            <a:noAutofit/>
          </a:bodyPr>
          <a:lstStyle>
            <a:lvl1pPr algn="l">
              <a:lnSpc>
                <a:spcPct val="90000"/>
              </a:lnSpc>
              <a:defRPr sz="6600" b="1" baseline="0">
                <a:solidFill>
                  <a:srgbClr val="B31B1B"/>
                </a:solidFill>
                <a:latin typeface="Arial"/>
                <a:cs typeface="Arial"/>
              </a:defRPr>
            </a:lvl1pPr>
          </a:lstStyle>
          <a:p>
            <a:r>
              <a:rPr lang="en-US"/>
              <a:t>Cover Slide Title</a:t>
            </a:r>
            <a:br>
              <a:rPr lang="en-US"/>
            </a:br>
            <a:endParaRPr lang="en-US"/>
          </a:p>
        </p:txBody>
      </p:sp>
      <p:sp>
        <p:nvSpPr>
          <p:cNvPr id="11" name="Subtitle 2"/>
          <p:cNvSpPr>
            <a:spLocks noGrp="1"/>
          </p:cNvSpPr>
          <p:nvPr>
            <p:ph type="subTitle" idx="1" hasCustomPrompt="1"/>
          </p:nvPr>
        </p:nvSpPr>
        <p:spPr>
          <a:xfrm>
            <a:off x="422899" y="3571843"/>
            <a:ext cx="8534400" cy="882865"/>
          </a:xfrm>
        </p:spPr>
        <p:txBody>
          <a:bodyPr lIns="0" tIns="0" rIns="0" bIns="0">
            <a:normAutofit/>
          </a:bodyPr>
          <a:lstStyle>
            <a:lvl1pPr marL="0" indent="0" algn="l">
              <a:buNone/>
              <a:defRPr sz="2400">
                <a:solidFill>
                  <a:srgbClr val="B31B1B"/>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Secondary Title</a:t>
            </a:r>
          </a:p>
        </p:txBody>
      </p:sp>
      <p:sp>
        <p:nvSpPr>
          <p:cNvPr id="18" name="Content Placeholder 8"/>
          <p:cNvSpPr>
            <a:spLocks noGrp="1"/>
          </p:cNvSpPr>
          <p:nvPr>
            <p:ph sz="quarter" idx="10" hasCustomPrompt="1"/>
          </p:nvPr>
        </p:nvSpPr>
        <p:spPr>
          <a:xfrm>
            <a:off x="2949677" y="5830722"/>
            <a:ext cx="5191024" cy="620956"/>
          </a:xfrm>
        </p:spPr>
        <p:txBody>
          <a:bodyPr anchor="b">
            <a:noAutofit/>
          </a:bodyPr>
          <a:lstStyle>
            <a:lvl1pPr marL="0" indent="0">
              <a:buNone/>
              <a:defRPr sz="1500" baseline="0">
                <a:solidFill>
                  <a:schemeClr val="accent6">
                    <a:lumMod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Presenter’s Name</a:t>
            </a:r>
            <a:br>
              <a:rPr lang="en-US"/>
            </a:br>
            <a:r>
              <a:rPr lang="en-US"/>
              <a:t>Presenter’s Title</a:t>
            </a:r>
          </a:p>
        </p:txBody>
      </p:sp>
      <p:sp>
        <p:nvSpPr>
          <p:cNvPr id="19" name="Content Placeholder 10"/>
          <p:cNvSpPr>
            <a:spLocks noGrp="1"/>
          </p:cNvSpPr>
          <p:nvPr>
            <p:ph sz="quarter" idx="11" hasCustomPrompt="1"/>
          </p:nvPr>
        </p:nvSpPr>
        <p:spPr>
          <a:xfrm>
            <a:off x="8559801" y="5830723"/>
            <a:ext cx="2907255" cy="620957"/>
          </a:xfrm>
        </p:spPr>
        <p:txBody>
          <a:bodyPr anchor="b">
            <a:normAutofit/>
          </a:bodyPr>
          <a:lstStyle>
            <a:lvl1pPr marL="0" indent="0" algn="r">
              <a:buNone/>
              <a:defRPr sz="1500" baseline="0">
                <a:solidFill>
                  <a:schemeClr val="accent6">
                    <a:lumMod val="25000"/>
                  </a:schemeClr>
                </a:solidFill>
              </a:defRPr>
            </a:lvl1pPr>
          </a:lstStyle>
          <a:p>
            <a:pPr lvl="0"/>
            <a:r>
              <a:rPr lang="en-US"/>
              <a:t>10.10.15</a:t>
            </a:r>
          </a:p>
          <a:p>
            <a:pPr lvl="0"/>
            <a:r>
              <a:rPr lang="en-US"/>
              <a:t>Web Address</a:t>
            </a:r>
          </a:p>
        </p:txBody>
      </p:sp>
      <p:pic>
        <p:nvPicPr>
          <p:cNvPr id="21" name="Picture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2899" y="152400"/>
            <a:ext cx="3437901" cy="1129596"/>
          </a:xfrm>
          <a:prstGeom prst="rect">
            <a:avLst/>
          </a:prstGeom>
        </p:spPr>
      </p:pic>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l="10746" r="67015" b="53747"/>
          <a:stretch/>
        </p:blipFill>
        <p:spPr>
          <a:xfrm>
            <a:off x="738390" y="5523834"/>
            <a:ext cx="896217" cy="960673"/>
          </a:xfrm>
          <a:prstGeom prst="rect">
            <a:avLst/>
          </a:prstGeom>
        </p:spPr>
      </p:pic>
    </p:spTree>
    <p:extLst>
      <p:ext uri="{BB962C8B-B14F-4D97-AF65-F5344CB8AC3E}">
        <p14:creationId xmlns:p14="http://schemas.microsoft.com/office/powerpoint/2010/main" val="30105740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osing Logo">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12140" y="0"/>
            <a:ext cx="8534400" cy="6357342"/>
          </a:xfrm>
          <a:prstGeom prst="rect">
            <a:avLst/>
          </a:prstGeom>
        </p:spPr>
      </p:pic>
    </p:spTree>
    <p:extLst>
      <p:ext uri="{BB962C8B-B14F-4D97-AF65-F5344CB8AC3E}">
        <p14:creationId xmlns:p14="http://schemas.microsoft.com/office/powerpoint/2010/main" val="4846538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Webinar title">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8F3CE7C2-6A96-E53F-6954-FC33FB277F88}"/>
              </a:ext>
            </a:extLst>
          </p:cNvPr>
          <p:cNvPicPr>
            <a:picLocks noChangeAspect="1"/>
          </p:cNvPicPr>
          <p:nvPr userDrawn="1"/>
        </p:nvPicPr>
        <p:blipFill>
          <a:blip r:embed="rId2"/>
          <a:srcRect t="25998" r="4481" b="43778"/>
          <a:stretch>
            <a:fillRect/>
          </a:stretch>
        </p:blipFill>
        <p:spPr>
          <a:xfrm>
            <a:off x="0" y="0"/>
            <a:ext cx="12192000" cy="6858000"/>
          </a:xfrm>
          <a:prstGeom prst="rect">
            <a:avLst/>
          </a:prstGeom>
        </p:spPr>
      </p:pic>
      <p:pic>
        <p:nvPicPr>
          <p:cNvPr id="8" name="Picture 6">
            <a:extLst>
              <a:ext uri="{FF2B5EF4-FFF2-40B4-BE49-F238E27FC236}">
                <a16:creationId xmlns:a16="http://schemas.microsoft.com/office/drawing/2014/main" id="{D4713E7D-AA5E-F739-3EEE-CB647DA3F0C0}"/>
              </a:ext>
            </a:extLst>
          </p:cNvPr>
          <p:cNvPicPr>
            <a:picLocks noChangeAspect="1"/>
          </p:cNvPicPr>
          <p:nvPr userDrawn="1"/>
        </p:nvPicPr>
        <p:blipFill>
          <a:blip r:embed="rId3"/>
          <a:srcRect l="487" r="487"/>
          <a:stretch>
            <a:fillRect/>
          </a:stretch>
        </p:blipFill>
        <p:spPr>
          <a:xfrm>
            <a:off x="9499600" y="5372732"/>
            <a:ext cx="1854220" cy="951493"/>
          </a:xfrm>
          <a:prstGeom prst="rect">
            <a:avLst/>
          </a:prstGeom>
        </p:spPr>
      </p:pic>
      <p:pic>
        <p:nvPicPr>
          <p:cNvPr id="9" name="Picture 7">
            <a:extLst>
              <a:ext uri="{FF2B5EF4-FFF2-40B4-BE49-F238E27FC236}">
                <a16:creationId xmlns:a16="http://schemas.microsoft.com/office/drawing/2014/main" id="{E6AEEF9B-8061-163A-AC78-78E0022DD520}"/>
              </a:ext>
            </a:extLst>
          </p:cNvPr>
          <p:cNvPicPr>
            <a:picLocks noChangeAspect="1"/>
          </p:cNvPicPr>
          <p:nvPr userDrawn="1"/>
        </p:nvPicPr>
        <p:blipFill>
          <a:blip r:embed="rId4"/>
          <a:srcRect r="36188"/>
          <a:stretch>
            <a:fillRect/>
          </a:stretch>
        </p:blipFill>
        <p:spPr>
          <a:xfrm>
            <a:off x="5878978" y="5484914"/>
            <a:ext cx="3353319" cy="839311"/>
          </a:xfrm>
          <a:prstGeom prst="rect">
            <a:avLst/>
          </a:prstGeom>
        </p:spPr>
      </p:pic>
      <p:sp>
        <p:nvSpPr>
          <p:cNvPr id="10" name="TextBox 8">
            <a:extLst>
              <a:ext uri="{FF2B5EF4-FFF2-40B4-BE49-F238E27FC236}">
                <a16:creationId xmlns:a16="http://schemas.microsoft.com/office/drawing/2014/main" id="{5F5D042E-9E3B-2DBF-4DE6-8FBDA61CF678}"/>
              </a:ext>
            </a:extLst>
          </p:cNvPr>
          <p:cNvSpPr txBox="1"/>
          <p:nvPr userDrawn="1"/>
        </p:nvSpPr>
        <p:spPr>
          <a:xfrm>
            <a:off x="685800" y="5915553"/>
            <a:ext cx="3568997" cy="399212"/>
          </a:xfrm>
          <a:prstGeom prst="rect">
            <a:avLst/>
          </a:prstGeom>
        </p:spPr>
        <p:txBody>
          <a:bodyPr lIns="0" tIns="0" rIns="0" bIns="0" rtlCol="0" anchor="t">
            <a:spAutoFit/>
          </a:bodyPr>
          <a:lstStyle/>
          <a:p>
            <a:pPr algn="ctr">
              <a:lnSpc>
                <a:spcPts val="3375"/>
              </a:lnSpc>
            </a:pPr>
            <a:r>
              <a:rPr lang="en-US" sz="2133">
                <a:solidFill>
                  <a:srgbClr val="FFFFFF"/>
                </a:solidFill>
                <a:latin typeface="DM Sans Italics"/>
              </a:rPr>
              <a:t>countyhealthrankings.org</a:t>
            </a:r>
          </a:p>
        </p:txBody>
      </p:sp>
      <p:sp>
        <p:nvSpPr>
          <p:cNvPr id="11" name="AutoShape 9">
            <a:extLst>
              <a:ext uri="{FF2B5EF4-FFF2-40B4-BE49-F238E27FC236}">
                <a16:creationId xmlns:a16="http://schemas.microsoft.com/office/drawing/2014/main" id="{88A53864-A48A-41D3-72B5-D8C73DE1AE8A}"/>
              </a:ext>
            </a:extLst>
          </p:cNvPr>
          <p:cNvSpPr/>
          <p:nvPr userDrawn="1"/>
        </p:nvSpPr>
        <p:spPr>
          <a:xfrm rot="5400000">
            <a:off x="890476" y="3869234"/>
            <a:ext cx="878641" cy="1"/>
          </a:xfrm>
          <a:custGeom>
            <a:avLst/>
            <a:gdLst>
              <a:gd name="connsiteX0" fmla="*/ 0 w 10000"/>
              <a:gd name="connsiteY0" fmla="*/ 0 h 10000"/>
              <a:gd name="connsiteX1" fmla="*/ 10000 w 10000"/>
              <a:gd name="connsiteY1" fmla="*/ 10000 h 10000"/>
              <a:gd name="connsiteX0" fmla="*/ 0 w 5146"/>
              <a:gd name="connsiteY0" fmla="*/ 0 h 10000"/>
              <a:gd name="connsiteX1" fmla="*/ 5146 w 5146"/>
              <a:gd name="connsiteY1" fmla="*/ 10000 h 10000"/>
              <a:gd name="connsiteX0" fmla="*/ 0 w 11986"/>
              <a:gd name="connsiteY0" fmla="*/ 0 h 10000"/>
              <a:gd name="connsiteX1" fmla="*/ 11986 w 11986"/>
              <a:gd name="connsiteY1" fmla="*/ 10000 h 10000"/>
            </a:gdLst>
            <a:ahLst/>
            <a:cxnLst>
              <a:cxn ang="0">
                <a:pos x="connsiteX0" y="connsiteY0"/>
              </a:cxn>
              <a:cxn ang="0">
                <a:pos x="connsiteX1" y="connsiteY1"/>
              </a:cxn>
            </a:cxnLst>
            <a:rect l="l" t="t" r="r" b="b"/>
            <a:pathLst>
              <a:path w="11986" h="10000">
                <a:moveTo>
                  <a:pt x="0" y="0"/>
                </a:moveTo>
                <a:cubicBezTo>
                  <a:pt x="6477" y="3333"/>
                  <a:pt x="5509" y="6667"/>
                  <a:pt x="11986" y="10000"/>
                </a:cubicBezTo>
              </a:path>
            </a:pathLst>
          </a:custGeom>
          <a:ln w="142875" cap="flat">
            <a:solidFill>
              <a:srgbClr val="F39021"/>
            </a:solidFill>
            <a:prstDash val="solid"/>
            <a:headEnd type="none" w="sm" len="sm"/>
            <a:tailEnd type="none" w="sm" len="sm"/>
          </a:ln>
        </p:spPr>
        <p:txBody>
          <a:bodyPr/>
          <a:lstStyle/>
          <a:p>
            <a:endParaRPr lang="en-US"/>
          </a:p>
        </p:txBody>
      </p:sp>
      <p:pic>
        <p:nvPicPr>
          <p:cNvPr id="12" name="Picture 11" descr="A black background with white text&#10;&#10;Description automatically generated">
            <a:extLst>
              <a:ext uri="{FF2B5EF4-FFF2-40B4-BE49-F238E27FC236}">
                <a16:creationId xmlns:a16="http://schemas.microsoft.com/office/drawing/2014/main" id="{EDD3EF58-8E72-6C5A-3EA1-358398DBE0F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301701" y="1138149"/>
            <a:ext cx="4017792" cy="868451"/>
          </a:xfrm>
          <a:prstGeom prst="rect">
            <a:avLst/>
          </a:prstGeom>
        </p:spPr>
      </p:pic>
      <p:sp>
        <p:nvSpPr>
          <p:cNvPr id="14" name="Text Placeholder 13">
            <a:extLst>
              <a:ext uri="{FF2B5EF4-FFF2-40B4-BE49-F238E27FC236}">
                <a16:creationId xmlns:a16="http://schemas.microsoft.com/office/drawing/2014/main" id="{DEEB964C-471F-8368-D8FF-54E69B6B790B}"/>
              </a:ext>
            </a:extLst>
          </p:cNvPr>
          <p:cNvSpPr>
            <a:spLocks noGrp="1"/>
          </p:cNvSpPr>
          <p:nvPr>
            <p:ph type="body" sz="quarter" idx="10" hasCustomPrompt="1"/>
          </p:nvPr>
        </p:nvSpPr>
        <p:spPr>
          <a:xfrm>
            <a:off x="1537415" y="3429914"/>
            <a:ext cx="8254999" cy="863069"/>
          </a:xfrm>
          <a:prstGeom prst="rect">
            <a:avLst/>
          </a:prstGeom>
        </p:spPr>
        <p:txBody>
          <a:bodyPr/>
          <a:lstStyle>
            <a:lvl1pPr marL="0" indent="0">
              <a:spcBef>
                <a:spcPts val="0"/>
              </a:spcBef>
              <a:spcAft>
                <a:spcPts val="0"/>
              </a:spcAft>
              <a:buFontTx/>
              <a:buNone/>
              <a:defRPr sz="3600">
                <a:solidFill>
                  <a:schemeClr val="bg1"/>
                </a:solidFill>
              </a:defRPr>
            </a:lvl1pPr>
            <a:lvl2pPr marL="0" indent="0">
              <a:buFontTx/>
              <a:buNone/>
              <a:defRPr b="0">
                <a:solidFill>
                  <a:schemeClr val="bg1"/>
                </a:solidFill>
              </a:defRPr>
            </a:lvl2pPr>
          </a:lstStyle>
          <a:p>
            <a:pPr lvl="0"/>
            <a:r>
              <a:rPr lang="en-US" dirty="0"/>
              <a:t>Structural determinants of health</a:t>
            </a:r>
          </a:p>
        </p:txBody>
      </p:sp>
      <p:sp>
        <p:nvSpPr>
          <p:cNvPr id="16" name="Text Placeholder 15">
            <a:extLst>
              <a:ext uri="{FF2B5EF4-FFF2-40B4-BE49-F238E27FC236}">
                <a16:creationId xmlns:a16="http://schemas.microsoft.com/office/drawing/2014/main" id="{4ABB1E20-FE77-2EFC-5A9A-16674B328E8F}"/>
              </a:ext>
            </a:extLst>
          </p:cNvPr>
          <p:cNvSpPr>
            <a:spLocks noGrp="1"/>
          </p:cNvSpPr>
          <p:nvPr>
            <p:ph type="body" sz="quarter" idx="11" hasCustomPrompt="1"/>
          </p:nvPr>
        </p:nvSpPr>
        <p:spPr>
          <a:xfrm>
            <a:off x="1537415" y="3984548"/>
            <a:ext cx="8331200" cy="253999"/>
          </a:xfrm>
          <a:prstGeom prst="rect">
            <a:avLst/>
          </a:prstGeom>
        </p:spPr>
        <p:txBody>
          <a:bodyPr/>
          <a:lstStyle>
            <a:lvl1pPr marL="0" indent="0">
              <a:buFontTx/>
              <a:buNone/>
              <a:defRPr sz="2133" b="0">
                <a:solidFill>
                  <a:schemeClr val="bg1"/>
                </a:solidFill>
              </a:defRPr>
            </a:lvl1pPr>
          </a:lstStyle>
          <a:p>
            <a:pPr lvl="0"/>
            <a:r>
              <a:rPr lang="en-US" b="0" dirty="0"/>
              <a:t>Month, day, year</a:t>
            </a:r>
            <a:endParaRPr lang="en-US" dirty="0"/>
          </a:p>
        </p:txBody>
      </p:sp>
    </p:spTree>
    <p:extLst>
      <p:ext uri="{BB962C8B-B14F-4D97-AF65-F5344CB8AC3E}">
        <p14:creationId xmlns:p14="http://schemas.microsoft.com/office/powerpoint/2010/main" val="4291063410"/>
      </p:ext>
    </p:extLst>
  </p:cSld>
  <p:clrMapOvr>
    <a:masterClrMapping/>
  </p:clrMapOvr>
  <p:extLst>
    <p:ext uri="{DCECCB84-F9BA-43D5-87BE-67443E8EF086}">
      <p15:sldGuideLst xmlns:p15="http://schemas.microsoft.com/office/powerpoint/2012/main">
        <p15:guide id="1" orient="horz" pos="4776">
          <p15:clr>
            <a:srgbClr val="FBAE40"/>
          </p15:clr>
        </p15:guide>
        <p15:guide id="2" pos="2736">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Discussion group">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D14437B7-DB15-48ED-1F08-55BA311A6784}"/>
              </a:ext>
            </a:extLst>
          </p:cNvPr>
          <p:cNvSpPr>
            <a:spLocks noGrp="1"/>
          </p:cNvSpPr>
          <p:nvPr>
            <p:ph type="body" sz="quarter" idx="11"/>
          </p:nvPr>
        </p:nvSpPr>
        <p:spPr>
          <a:xfrm>
            <a:off x="919061" y="1865368"/>
            <a:ext cx="4049183" cy="1383241"/>
          </a:xfrm>
          <a:prstGeom prst="rect">
            <a:avLst/>
          </a:prstGeom>
        </p:spPr>
        <p:txBody>
          <a:bodyPr/>
          <a:lstStyle>
            <a:lvl1pPr marL="0" indent="0">
              <a:buFontTx/>
              <a:buNone/>
              <a:defRPr sz="4000">
                <a:solidFill>
                  <a:schemeClr val="bg1"/>
                </a:solidFill>
                <a:latin typeface="Arial Black" panose="020B0A04020102020204" pitchFamily="34" charset="0"/>
              </a:defRPr>
            </a:lvl1pPr>
          </a:lstStyle>
          <a:p>
            <a:pPr lvl="0"/>
            <a:endParaRPr lang="en-US" dirty="0"/>
          </a:p>
        </p:txBody>
      </p:sp>
      <p:pic>
        <p:nvPicPr>
          <p:cNvPr id="16" name="Picture 15" descr="A close-up of a sign&#10;&#10;Description automatically generated">
            <a:extLst>
              <a:ext uri="{FF2B5EF4-FFF2-40B4-BE49-F238E27FC236}">
                <a16:creationId xmlns:a16="http://schemas.microsoft.com/office/drawing/2014/main" id="{84230012-06CC-B876-CEF3-2034487DF2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7858" y="144544"/>
            <a:ext cx="2910142" cy="628346"/>
          </a:xfrm>
          <a:prstGeom prst="rect">
            <a:avLst/>
          </a:prstGeom>
        </p:spPr>
      </p:pic>
    </p:spTree>
    <p:extLst>
      <p:ext uri="{BB962C8B-B14F-4D97-AF65-F5344CB8AC3E}">
        <p14:creationId xmlns:p14="http://schemas.microsoft.com/office/powerpoint/2010/main" val="13758756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 point simpl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B9BFFA5-3C9E-A5AF-D715-6C93267F8BA9}"/>
              </a:ext>
            </a:extLst>
          </p:cNvPr>
          <p:cNvSpPr/>
          <p:nvPr userDrawn="1"/>
        </p:nvSpPr>
        <p:spPr>
          <a:xfrm>
            <a:off x="0" y="-6269"/>
            <a:ext cx="12191999" cy="6870537"/>
          </a:xfrm>
          <a:prstGeom prst="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200" dirty="0"/>
          </a:p>
        </p:txBody>
      </p:sp>
      <p:sp>
        <p:nvSpPr>
          <p:cNvPr id="2" name="Rectangle 1">
            <a:extLst>
              <a:ext uri="{FF2B5EF4-FFF2-40B4-BE49-F238E27FC236}">
                <a16:creationId xmlns:a16="http://schemas.microsoft.com/office/drawing/2014/main" id="{0209F621-CFDE-FB1F-4A72-C0E0D36FFB83}"/>
              </a:ext>
            </a:extLst>
          </p:cNvPr>
          <p:cNvSpPr/>
          <p:nvPr userDrawn="1"/>
        </p:nvSpPr>
        <p:spPr>
          <a:xfrm>
            <a:off x="-1" y="-6269"/>
            <a:ext cx="6096001" cy="68705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sign&#10;&#10;Description automatically generated">
            <a:extLst>
              <a:ext uri="{FF2B5EF4-FFF2-40B4-BE49-F238E27FC236}">
                <a16:creationId xmlns:a16="http://schemas.microsoft.com/office/drawing/2014/main" id="{EDDE2378-21CB-E72C-0D54-96A67E9962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7858" y="144544"/>
            <a:ext cx="2910142" cy="628346"/>
          </a:xfrm>
          <a:prstGeom prst="rect">
            <a:avLst/>
          </a:prstGeom>
        </p:spPr>
      </p:pic>
    </p:spTree>
    <p:extLst>
      <p:ext uri="{BB962C8B-B14F-4D97-AF65-F5344CB8AC3E}">
        <p14:creationId xmlns:p14="http://schemas.microsoft.com/office/powerpoint/2010/main" val="14689995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Discussion group">
  <p:cSld name="1_Discussion group">
    <p:spTree>
      <p:nvGrpSpPr>
        <p:cNvPr id="1" name="Shape 15"/>
        <p:cNvGrpSpPr/>
        <p:nvPr/>
      </p:nvGrpSpPr>
      <p:grpSpPr>
        <a:xfrm>
          <a:off x="0" y="0"/>
          <a:ext cx="0" cy="0"/>
          <a:chOff x="0" y="0"/>
          <a:chExt cx="0" cy="0"/>
        </a:xfrm>
      </p:grpSpPr>
      <p:sp>
        <p:nvSpPr>
          <p:cNvPr id="16" name="Google Shape;16;p54"/>
          <p:cNvSpPr txBox="1">
            <a:spLocks noGrp="1"/>
          </p:cNvSpPr>
          <p:nvPr>
            <p:ph type="body" idx="1"/>
          </p:nvPr>
        </p:nvSpPr>
        <p:spPr>
          <a:xfrm>
            <a:off x="919061" y="1865368"/>
            <a:ext cx="4049183" cy="1383241"/>
          </a:xfrm>
          <a:prstGeom prst="rect">
            <a:avLst/>
          </a:prstGeom>
          <a:noFill/>
          <a:ln>
            <a:noFill/>
          </a:ln>
        </p:spPr>
        <p:txBody>
          <a:bodyPr spcFirstLastPara="1" wrap="square" lIns="91425" tIns="45700" rIns="91425" bIns="45700" anchor="t" anchorCtr="0">
            <a:noAutofit/>
          </a:bodyPr>
          <a:lstStyle>
            <a:lvl1pPr marL="304815" marR="0" lvl="0" indent="-152408" algn="l" rtl="0">
              <a:spcBef>
                <a:spcPts val="800"/>
              </a:spcBef>
              <a:spcAft>
                <a:spcPts val="0"/>
              </a:spcAft>
              <a:buClr>
                <a:schemeClr val="lt1"/>
              </a:buClr>
              <a:buSzPts val="6000"/>
              <a:buFont typeface="Arial"/>
              <a:buNone/>
              <a:defRPr sz="4000" b="1" i="0" u="none" strike="noStrike" cap="none">
                <a:solidFill>
                  <a:schemeClr val="lt1"/>
                </a:solidFill>
                <a:latin typeface="Arial Black"/>
                <a:ea typeface="Arial Black"/>
                <a:cs typeface="Arial Black"/>
                <a:sym typeface="Arial Black"/>
              </a:defRPr>
            </a:lvl1pPr>
            <a:lvl2pPr marL="609630" marR="0" lvl="1" indent="-287881" algn="l" rtl="0">
              <a:spcBef>
                <a:spcPts val="427"/>
              </a:spcBef>
              <a:spcAft>
                <a:spcPts val="0"/>
              </a:spcAft>
              <a:buClr>
                <a:srgbClr val="003C69"/>
              </a:buClr>
              <a:buSzPts val="3200"/>
              <a:buFont typeface="Arial"/>
              <a:buChar char="–"/>
              <a:defRPr sz="2133" b="1" i="0" u="none" strike="noStrike" cap="none">
                <a:solidFill>
                  <a:srgbClr val="003C69"/>
                </a:solidFill>
                <a:latin typeface="DM Sans"/>
                <a:ea typeface="DM Sans"/>
                <a:cs typeface="DM Sans"/>
                <a:sym typeface="DM Sans"/>
              </a:defRPr>
            </a:lvl2pPr>
            <a:lvl3pPr marL="914446" marR="0" lvl="2" indent="-287881" algn="l" rtl="0">
              <a:spcBef>
                <a:spcPts val="427"/>
              </a:spcBef>
              <a:spcAft>
                <a:spcPts val="0"/>
              </a:spcAft>
              <a:buClr>
                <a:srgbClr val="003C69"/>
              </a:buClr>
              <a:buSzPts val="3200"/>
              <a:buFont typeface="Arial"/>
              <a:buChar char="•"/>
              <a:defRPr sz="2133" b="0" i="0" u="none" strike="noStrike" cap="none">
                <a:solidFill>
                  <a:srgbClr val="003C69"/>
                </a:solidFill>
                <a:latin typeface="DM Sans"/>
                <a:ea typeface="DM Sans"/>
                <a:cs typeface="DM Sans"/>
                <a:sym typeface="DM Sans"/>
              </a:defRPr>
            </a:lvl3pPr>
            <a:lvl4pPr marL="1219261" marR="0" lvl="3" indent="-237079" algn="l" rtl="0">
              <a:spcBef>
                <a:spcPts val="267"/>
              </a:spcBef>
              <a:spcAft>
                <a:spcPts val="0"/>
              </a:spcAft>
              <a:buClr>
                <a:schemeClr val="dk1"/>
              </a:buClr>
              <a:buSzPts val="2000"/>
              <a:buFont typeface="Arial"/>
              <a:buChar char="–"/>
              <a:defRPr sz="1333" b="0" i="0" u="none" strike="noStrike" cap="none">
                <a:solidFill>
                  <a:schemeClr val="dk1"/>
                </a:solidFill>
                <a:latin typeface="Calibri"/>
                <a:ea typeface="Calibri"/>
                <a:cs typeface="Calibri"/>
                <a:sym typeface="Calibri"/>
              </a:defRPr>
            </a:lvl4pPr>
            <a:lvl5pPr marL="1524076" marR="0" lvl="4" indent="-237079" algn="l" rtl="0">
              <a:spcBef>
                <a:spcPts val="267"/>
              </a:spcBef>
              <a:spcAft>
                <a:spcPts val="0"/>
              </a:spcAft>
              <a:buClr>
                <a:schemeClr val="dk1"/>
              </a:buClr>
              <a:buSzPts val="2000"/>
              <a:buFont typeface="Arial"/>
              <a:buChar char="»"/>
              <a:defRPr sz="1333" b="0" i="0" u="none" strike="noStrike" cap="none">
                <a:solidFill>
                  <a:schemeClr val="dk1"/>
                </a:solidFill>
                <a:latin typeface="Calibri"/>
                <a:ea typeface="Calibri"/>
                <a:cs typeface="Calibri"/>
                <a:sym typeface="Calibri"/>
              </a:defRPr>
            </a:lvl5pPr>
            <a:lvl6pPr marL="1828891" marR="0" lvl="5" indent="-237079" algn="l" rtl="0">
              <a:spcBef>
                <a:spcPts val="267"/>
              </a:spcBef>
              <a:spcAft>
                <a:spcPts val="0"/>
              </a:spcAft>
              <a:buClr>
                <a:schemeClr val="dk1"/>
              </a:buClr>
              <a:buSzPts val="2000"/>
              <a:buFont typeface="Arial"/>
              <a:buChar char="•"/>
              <a:defRPr sz="1333" b="0" i="0" u="none" strike="noStrike" cap="none">
                <a:solidFill>
                  <a:schemeClr val="dk1"/>
                </a:solidFill>
                <a:latin typeface="Calibri"/>
                <a:ea typeface="Calibri"/>
                <a:cs typeface="Calibri"/>
                <a:sym typeface="Calibri"/>
              </a:defRPr>
            </a:lvl6pPr>
            <a:lvl7pPr marL="2133707" marR="0" lvl="6" indent="-237079" algn="l" rtl="0">
              <a:spcBef>
                <a:spcPts val="267"/>
              </a:spcBef>
              <a:spcAft>
                <a:spcPts val="0"/>
              </a:spcAft>
              <a:buClr>
                <a:schemeClr val="dk1"/>
              </a:buClr>
              <a:buSzPts val="2000"/>
              <a:buFont typeface="Arial"/>
              <a:buChar char="•"/>
              <a:defRPr sz="1333" b="0" i="0" u="none" strike="noStrike" cap="none">
                <a:solidFill>
                  <a:schemeClr val="dk1"/>
                </a:solidFill>
                <a:latin typeface="Calibri"/>
                <a:ea typeface="Calibri"/>
                <a:cs typeface="Calibri"/>
                <a:sym typeface="Calibri"/>
              </a:defRPr>
            </a:lvl7pPr>
            <a:lvl8pPr marL="2438522" marR="0" lvl="7" indent="-237079" algn="l" rtl="0">
              <a:spcBef>
                <a:spcPts val="267"/>
              </a:spcBef>
              <a:spcAft>
                <a:spcPts val="0"/>
              </a:spcAft>
              <a:buClr>
                <a:schemeClr val="dk1"/>
              </a:buClr>
              <a:buSzPts val="2000"/>
              <a:buFont typeface="Arial"/>
              <a:buChar char="•"/>
              <a:defRPr sz="1333" b="0" i="0" u="none" strike="noStrike" cap="none">
                <a:solidFill>
                  <a:schemeClr val="dk1"/>
                </a:solidFill>
                <a:latin typeface="Calibri"/>
                <a:ea typeface="Calibri"/>
                <a:cs typeface="Calibri"/>
                <a:sym typeface="Calibri"/>
              </a:defRPr>
            </a:lvl8pPr>
            <a:lvl9pPr marL="2743337" marR="0" lvl="8" indent="-237079" algn="l" rtl="0">
              <a:spcBef>
                <a:spcPts val="267"/>
              </a:spcBef>
              <a:spcAft>
                <a:spcPts val="0"/>
              </a:spcAft>
              <a:buClr>
                <a:schemeClr val="dk1"/>
              </a:buClr>
              <a:buSzPts val="2000"/>
              <a:buFont typeface="Arial"/>
              <a:buChar char="•"/>
              <a:defRPr sz="1333" b="0" i="0" u="none" strike="noStrike" cap="none">
                <a:solidFill>
                  <a:schemeClr val="dk1"/>
                </a:solidFill>
                <a:latin typeface="Calibri"/>
                <a:ea typeface="Calibri"/>
                <a:cs typeface="Calibri"/>
                <a:sym typeface="Calibri"/>
              </a:defRPr>
            </a:lvl9pPr>
          </a:lstStyle>
          <a:p>
            <a:endParaRPr/>
          </a:p>
        </p:txBody>
      </p:sp>
      <p:pic>
        <p:nvPicPr>
          <p:cNvPr id="17" name="Google Shape;17;p54" descr="A close-up of a sign&#10;&#10;Description automatically generated"/>
          <p:cNvPicPr preferRelativeResize="0"/>
          <p:nvPr/>
        </p:nvPicPr>
        <p:blipFill rotWithShape="1">
          <a:blip r:embed="rId2">
            <a:alphaModFix/>
          </a:blip>
          <a:srcRect/>
          <a:stretch/>
        </p:blipFill>
        <p:spPr>
          <a:xfrm>
            <a:off x="137858" y="144544"/>
            <a:ext cx="2910142" cy="628346"/>
          </a:xfrm>
          <a:prstGeom prst="rect">
            <a:avLst/>
          </a:prstGeom>
          <a:noFill/>
          <a:ln>
            <a:noFill/>
          </a:ln>
        </p:spPr>
      </p:pic>
    </p:spTree>
    <p:extLst>
      <p:ext uri="{BB962C8B-B14F-4D97-AF65-F5344CB8AC3E}">
        <p14:creationId xmlns:p14="http://schemas.microsoft.com/office/powerpoint/2010/main" val="5571890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DD9246-2F6E-C15B-40F8-FF067DAC9292}"/>
              </a:ext>
            </a:extLst>
          </p:cNvPr>
          <p:cNvPicPr>
            <a:picLocks noChangeAspect="1"/>
          </p:cNvPicPr>
          <p:nvPr userDrawn="1"/>
        </p:nvPicPr>
        <p:blipFill>
          <a:blip r:embed="rId2"/>
          <a:srcRect t="24282" b="44077"/>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C2DBEE8B-D5AC-7377-A4C6-97FFE4C6ED91}"/>
              </a:ext>
            </a:extLst>
          </p:cNvPr>
          <p:cNvPicPr>
            <a:picLocks noChangeAspect="1"/>
          </p:cNvPicPr>
          <p:nvPr userDrawn="1"/>
        </p:nvPicPr>
        <p:blipFill>
          <a:blip r:embed="rId3"/>
          <a:srcRect r="37828"/>
          <a:stretch>
            <a:fillRect/>
          </a:stretch>
        </p:blipFill>
        <p:spPr>
          <a:xfrm>
            <a:off x="2165665" y="2419303"/>
            <a:ext cx="7860671" cy="2019394"/>
          </a:xfrm>
          <a:prstGeom prst="rect">
            <a:avLst/>
          </a:prstGeom>
        </p:spPr>
      </p:pic>
    </p:spTree>
    <p:extLst>
      <p:ext uri="{BB962C8B-B14F-4D97-AF65-F5344CB8AC3E}">
        <p14:creationId xmlns:p14="http://schemas.microsoft.com/office/powerpoint/2010/main" val="14945053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A20815"/>
              </a:solidFill>
            </a:endParaRPr>
          </a:p>
        </p:txBody>
      </p:sp>
      <p:sp>
        <p:nvSpPr>
          <p:cNvPr id="9" name="Title 1"/>
          <p:cNvSpPr>
            <a:spLocks noGrp="1"/>
          </p:cNvSpPr>
          <p:nvPr>
            <p:ph type="ctrTitle" hasCustomPrompt="1"/>
          </p:nvPr>
        </p:nvSpPr>
        <p:spPr>
          <a:xfrm>
            <a:off x="422899" y="2512509"/>
            <a:ext cx="11135808" cy="989914"/>
          </a:xfrm>
        </p:spPr>
        <p:txBody>
          <a:bodyPr lIns="0" bIns="0">
            <a:noAutofit/>
          </a:bodyPr>
          <a:lstStyle>
            <a:lvl1pPr algn="l">
              <a:lnSpc>
                <a:spcPct val="90000"/>
              </a:lnSpc>
              <a:defRPr sz="6600" b="1" baseline="0">
                <a:solidFill>
                  <a:srgbClr val="B31B1B"/>
                </a:solidFill>
                <a:latin typeface="Arial"/>
                <a:cs typeface="Arial"/>
              </a:defRPr>
            </a:lvl1pPr>
          </a:lstStyle>
          <a:p>
            <a:r>
              <a:rPr lang="en-US"/>
              <a:t>Cover Slide Title</a:t>
            </a:r>
            <a:br>
              <a:rPr lang="en-US"/>
            </a:br>
            <a:endParaRPr lang="en-US"/>
          </a:p>
        </p:txBody>
      </p:sp>
      <p:sp>
        <p:nvSpPr>
          <p:cNvPr id="11" name="Subtitle 2"/>
          <p:cNvSpPr>
            <a:spLocks noGrp="1"/>
          </p:cNvSpPr>
          <p:nvPr>
            <p:ph type="subTitle" idx="1" hasCustomPrompt="1"/>
          </p:nvPr>
        </p:nvSpPr>
        <p:spPr>
          <a:xfrm>
            <a:off x="422899" y="3571843"/>
            <a:ext cx="8534400" cy="882865"/>
          </a:xfrm>
        </p:spPr>
        <p:txBody>
          <a:bodyPr lIns="0" tIns="0" rIns="0" bIns="0">
            <a:normAutofit/>
          </a:bodyPr>
          <a:lstStyle>
            <a:lvl1pPr marL="0" indent="0" algn="l">
              <a:buNone/>
              <a:defRPr sz="2400">
                <a:solidFill>
                  <a:srgbClr val="B31B1B"/>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Secondary Title</a:t>
            </a:r>
          </a:p>
        </p:txBody>
      </p:sp>
      <p:sp>
        <p:nvSpPr>
          <p:cNvPr id="18" name="Content Placeholder 8"/>
          <p:cNvSpPr>
            <a:spLocks noGrp="1"/>
          </p:cNvSpPr>
          <p:nvPr>
            <p:ph sz="quarter" idx="10" hasCustomPrompt="1"/>
          </p:nvPr>
        </p:nvSpPr>
        <p:spPr>
          <a:xfrm>
            <a:off x="2949677" y="5830722"/>
            <a:ext cx="5191024" cy="620956"/>
          </a:xfrm>
        </p:spPr>
        <p:txBody>
          <a:bodyPr anchor="b">
            <a:noAutofit/>
          </a:bodyPr>
          <a:lstStyle>
            <a:lvl1pPr marL="0" indent="0">
              <a:buNone/>
              <a:defRPr sz="1500" baseline="0">
                <a:solidFill>
                  <a:schemeClr val="accent6">
                    <a:lumMod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Presenter’s Name</a:t>
            </a:r>
            <a:br>
              <a:rPr lang="en-US"/>
            </a:br>
            <a:r>
              <a:rPr lang="en-US"/>
              <a:t>Presenter’s Title</a:t>
            </a:r>
          </a:p>
        </p:txBody>
      </p:sp>
      <p:sp>
        <p:nvSpPr>
          <p:cNvPr id="19" name="Content Placeholder 10"/>
          <p:cNvSpPr>
            <a:spLocks noGrp="1"/>
          </p:cNvSpPr>
          <p:nvPr>
            <p:ph sz="quarter" idx="11" hasCustomPrompt="1"/>
          </p:nvPr>
        </p:nvSpPr>
        <p:spPr>
          <a:xfrm>
            <a:off x="8559801" y="5830723"/>
            <a:ext cx="2907255" cy="620957"/>
          </a:xfrm>
        </p:spPr>
        <p:txBody>
          <a:bodyPr anchor="b">
            <a:normAutofit/>
          </a:bodyPr>
          <a:lstStyle>
            <a:lvl1pPr marL="0" indent="0" algn="r">
              <a:buNone/>
              <a:defRPr sz="1500" baseline="0">
                <a:solidFill>
                  <a:schemeClr val="accent6">
                    <a:lumMod val="25000"/>
                  </a:schemeClr>
                </a:solidFill>
              </a:defRPr>
            </a:lvl1pPr>
          </a:lstStyle>
          <a:p>
            <a:pPr lvl="0"/>
            <a:r>
              <a:rPr lang="en-US"/>
              <a:t>10.10.15</a:t>
            </a:r>
          </a:p>
          <a:p>
            <a:pPr lvl="0"/>
            <a:r>
              <a:rPr lang="en-US"/>
              <a:t>Web Address</a:t>
            </a:r>
          </a:p>
        </p:txBody>
      </p:sp>
      <p:pic>
        <p:nvPicPr>
          <p:cNvPr id="21" name="Picture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2899" y="152400"/>
            <a:ext cx="3437901" cy="1129596"/>
          </a:xfrm>
          <a:prstGeom prst="rect">
            <a:avLst/>
          </a:prstGeom>
        </p:spPr>
      </p:pic>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l="10746" r="67015" b="53747"/>
          <a:stretch/>
        </p:blipFill>
        <p:spPr>
          <a:xfrm>
            <a:off x="738390" y="5523834"/>
            <a:ext cx="896217" cy="960673"/>
          </a:xfrm>
          <a:prstGeom prst="rect">
            <a:avLst/>
          </a:prstGeom>
        </p:spPr>
      </p:pic>
    </p:spTree>
    <p:extLst>
      <p:ext uri="{BB962C8B-B14F-4D97-AF65-F5344CB8AC3E}">
        <p14:creationId xmlns:p14="http://schemas.microsoft.com/office/powerpoint/2010/main" val="1385793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MQ">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normAutofit/>
          </a:bodyPr>
          <a:lstStyle>
            <a:lvl1pPr>
              <a:defRPr sz="3200">
                <a:solidFill>
                  <a:schemeClr val="accent2"/>
                </a:solidFill>
                <a:latin typeface="Georgia" panose="02040502050405020303" pitchFamily="18" charset="0"/>
              </a:defRPr>
            </a:lvl1pPr>
          </a:lstStyle>
          <a:p>
            <a:r>
              <a:rPr lang="en-US"/>
              <a:t>Click to edit Master title style</a:t>
            </a:r>
          </a:p>
        </p:txBody>
      </p:sp>
      <p:sp>
        <p:nvSpPr>
          <p:cNvPr id="3" name="Content Placeholder 2"/>
          <p:cNvSpPr>
            <a:spLocks noGrp="1"/>
          </p:cNvSpPr>
          <p:nvPr>
            <p:ph idx="1"/>
          </p:nvPr>
        </p:nvSpPr>
        <p:spPr>
          <a:xfrm>
            <a:off x="838200" y="1825626"/>
            <a:ext cx="10515600" cy="2177663"/>
          </a:xfrm>
        </p:spPr>
        <p:txBody>
          <a:bodyPr>
            <a:noAutofit/>
          </a:bodyPr>
          <a:lstStyle>
            <a:lvl1pPr>
              <a:defRPr sz="1800">
                <a:solidFill>
                  <a:schemeClr val="accent3"/>
                </a:solidFill>
                <a:latin typeface="Arial" panose="020B0604020202020204" pitchFamily="34" charset="0"/>
                <a:cs typeface="Arial" panose="020B0604020202020204" pitchFamily="34" charset="0"/>
              </a:defRPr>
            </a:lvl1pPr>
            <a:lvl2pPr>
              <a:defRPr sz="1800">
                <a:solidFill>
                  <a:schemeClr val="accent3"/>
                </a:solidFill>
                <a:latin typeface="Arial" panose="020B0604020202020204" pitchFamily="34" charset="0"/>
                <a:cs typeface="Arial" panose="020B0604020202020204" pitchFamily="34" charset="0"/>
              </a:defRPr>
            </a:lvl2pPr>
            <a:lvl3pPr>
              <a:defRPr sz="1800">
                <a:solidFill>
                  <a:schemeClr val="accent3"/>
                </a:solidFill>
                <a:latin typeface="Arial" panose="020B0604020202020204" pitchFamily="34" charset="0"/>
                <a:cs typeface="Arial" panose="020B0604020202020204" pitchFamily="34" charset="0"/>
              </a:defRPr>
            </a:lvl3pPr>
            <a:lvl4pPr>
              <a:defRPr sz="1800">
                <a:solidFill>
                  <a:schemeClr val="accent3"/>
                </a:solidFill>
                <a:latin typeface="Arial" panose="020B0604020202020204" pitchFamily="34" charset="0"/>
                <a:cs typeface="Arial" panose="020B0604020202020204" pitchFamily="34" charset="0"/>
              </a:defRPr>
            </a:lvl4pPr>
            <a:lvl5pPr>
              <a:defRPr sz="1800">
                <a:solidFill>
                  <a:schemeClr val="accent3"/>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45925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8" name="Title 1"/>
          <p:cNvSpPr>
            <a:spLocks noGrp="1"/>
          </p:cNvSpPr>
          <p:nvPr>
            <p:ph type="ctrTitle" hasCustomPrompt="1"/>
          </p:nvPr>
        </p:nvSpPr>
        <p:spPr>
          <a:xfrm>
            <a:off x="422899" y="2512509"/>
            <a:ext cx="11135808" cy="989914"/>
          </a:xfrm>
        </p:spPr>
        <p:txBody>
          <a:bodyPr lIns="0" bIns="0">
            <a:noAutofit/>
          </a:bodyPr>
          <a:lstStyle>
            <a:lvl1pPr algn="l">
              <a:lnSpc>
                <a:spcPct val="90000"/>
              </a:lnSpc>
              <a:defRPr sz="6600" b="1" baseline="0">
                <a:solidFill>
                  <a:schemeClr val="accent3"/>
                </a:solidFill>
                <a:latin typeface="Arial"/>
                <a:cs typeface="Arial"/>
              </a:defRPr>
            </a:lvl1pPr>
          </a:lstStyle>
          <a:p>
            <a:r>
              <a:rPr lang="en-US"/>
              <a:t>Section Divider Title</a:t>
            </a:r>
            <a:br>
              <a:rPr lang="en-US"/>
            </a:br>
            <a:endParaRPr lang="en-US"/>
          </a:p>
        </p:txBody>
      </p:sp>
      <p:sp>
        <p:nvSpPr>
          <p:cNvPr id="9" name="Subtitle 2"/>
          <p:cNvSpPr>
            <a:spLocks noGrp="1"/>
          </p:cNvSpPr>
          <p:nvPr>
            <p:ph type="subTitle" idx="1" hasCustomPrompt="1"/>
          </p:nvPr>
        </p:nvSpPr>
        <p:spPr>
          <a:xfrm>
            <a:off x="422899" y="3571843"/>
            <a:ext cx="8534400" cy="882865"/>
          </a:xfrm>
        </p:spPr>
        <p:txBody>
          <a:bodyPr lIns="0" tIns="0" rIns="0" bIns="0">
            <a:normAutofit/>
          </a:bodyPr>
          <a:lstStyle>
            <a:lvl1pPr marL="0" indent="0" algn="l">
              <a:buNone/>
              <a:defRPr sz="2400" baseline="0">
                <a:solidFill>
                  <a:schemeClr val="accent3"/>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Secondary Title</a:t>
            </a:r>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2899" y="152400"/>
            <a:ext cx="3437901" cy="1129596"/>
          </a:xfrm>
          <a:prstGeom prst="rect">
            <a:avLst/>
          </a:prstGeom>
        </p:spPr>
      </p:pic>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l="10746" r="67015" b="53747"/>
          <a:stretch/>
        </p:blipFill>
        <p:spPr>
          <a:xfrm>
            <a:off x="738390" y="5523834"/>
            <a:ext cx="896217" cy="960673"/>
          </a:xfrm>
          <a:prstGeom prst="rect">
            <a:avLst/>
          </a:prstGeom>
        </p:spPr>
      </p:pic>
    </p:spTree>
    <p:extLst>
      <p:ext uri="{BB962C8B-B14F-4D97-AF65-F5344CB8AC3E}">
        <p14:creationId xmlns:p14="http://schemas.microsoft.com/office/powerpoint/2010/main" val="4215750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py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lIns="0" tIns="0" anchor="t">
            <a:normAutofit/>
          </a:bodyPr>
          <a:lstStyle>
            <a:lvl1pPr algn="l">
              <a:defRPr sz="3600">
                <a:solidFill>
                  <a:srgbClr val="A20815"/>
                </a:solidFill>
                <a:latin typeface="Arial"/>
                <a:cs typeface="Arial"/>
              </a:defRPr>
            </a:lvl1pPr>
          </a:lstStyle>
          <a:p>
            <a:r>
              <a:rPr lang="en-US"/>
              <a:t>Insert Title Here</a:t>
            </a:r>
            <a:br>
              <a:rPr lang="en-US"/>
            </a:br>
            <a:r>
              <a:rPr lang="en-US"/>
              <a:t>Copy Only</a:t>
            </a:r>
          </a:p>
        </p:txBody>
      </p:sp>
      <p:sp>
        <p:nvSpPr>
          <p:cNvPr id="5" name="Content Placeholder 4"/>
          <p:cNvSpPr>
            <a:spLocks noGrp="1"/>
          </p:cNvSpPr>
          <p:nvPr>
            <p:ph sz="quarter" idx="11" hasCustomPrompt="1"/>
          </p:nvPr>
        </p:nvSpPr>
        <p:spPr>
          <a:xfrm>
            <a:off x="1219202" y="1432415"/>
            <a:ext cx="10346268" cy="4517048"/>
          </a:xfrm>
        </p:spPr>
        <p:txBody>
          <a:bodyPr>
            <a:normAutofit/>
          </a:bodyPr>
          <a:lstStyle>
            <a:lvl1pPr marL="342900" marR="0" indent="-342900" algn="l" defTabSz="914400" rtl="0" eaLnBrk="1" fontAlgn="base" latinLnBrk="0" hangingPunct="1">
              <a:lnSpc>
                <a:spcPct val="100000"/>
              </a:lnSpc>
              <a:spcBef>
                <a:spcPct val="20000"/>
              </a:spcBef>
              <a:spcAft>
                <a:spcPct val="0"/>
              </a:spcAft>
              <a:buClrTx/>
              <a:buSzTx/>
              <a:buFontTx/>
              <a:buChar char="•"/>
              <a:tabLst/>
              <a:defRPr sz="1800" b="1" baseline="0">
                <a:solidFill>
                  <a:schemeClr val="tx1"/>
                </a:solidFill>
                <a:latin typeface="Arial"/>
                <a:cs typeface="Arial"/>
              </a:defRPr>
            </a:lvl1pPr>
            <a:lvl2pPr marL="742950" marR="0" indent="-285750" algn="l" defTabSz="914400" rtl="0" eaLnBrk="1" fontAlgn="base" latinLnBrk="0" hangingPunct="1">
              <a:lnSpc>
                <a:spcPct val="100000"/>
              </a:lnSpc>
              <a:spcBef>
                <a:spcPct val="20000"/>
              </a:spcBef>
              <a:spcAft>
                <a:spcPct val="0"/>
              </a:spcAft>
              <a:buClrTx/>
              <a:buSzTx/>
              <a:buFont typeface="Courier New" panose="02070309020205020404" pitchFamily="49" charset="0"/>
              <a:buChar char="o"/>
              <a:tabLst/>
              <a:defRPr sz="1800" b="1">
                <a:solidFill>
                  <a:schemeClr val="tx1"/>
                </a:solidFill>
                <a:latin typeface="Arial"/>
                <a:cs typeface="Arial"/>
              </a:defRPr>
            </a:lvl2pPr>
            <a:lvl3pPr marL="1143000" marR="0" indent="-2286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sz="1800" b="1">
                <a:solidFill>
                  <a:schemeClr val="tx1"/>
                </a:solidFill>
                <a:latin typeface="Arial"/>
                <a:cs typeface="Arial"/>
              </a:defRPr>
            </a:lvl3pPr>
            <a:lvl4pPr marL="0">
              <a:defRPr sz="1500">
                <a:solidFill>
                  <a:srgbClr val="7F7F7F"/>
                </a:solidFill>
                <a:latin typeface="Arial"/>
                <a:cs typeface="Arial"/>
              </a:defRPr>
            </a:lvl4pPr>
            <a:lvl5pPr marL="457200">
              <a:defRPr sz="1500">
                <a:solidFill>
                  <a:srgbClr val="7F7F7F"/>
                </a:solidFill>
                <a:latin typeface="Arial"/>
                <a:cs typeface="Arial"/>
              </a:defRPr>
            </a:lvl5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s-UY" altLang="en-US" sz="3200" b="0" i="0" u="none" strike="noStrike" kern="0" cap="none" spc="0" normalizeH="0" baseline="0" noProof="0" err="1">
                <a:ln>
                  <a:noFill/>
                </a:ln>
                <a:solidFill>
                  <a:srgbClr val="000000"/>
                </a:solidFill>
                <a:effectLst/>
                <a:uLnTx/>
                <a:uFillTx/>
                <a:latin typeface="Arial"/>
                <a:ea typeface="+mn-ea"/>
                <a:cs typeface="Arial"/>
              </a:rPr>
              <a:t>First</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3200" b="0" i="0" u="none" strike="noStrike" kern="0" cap="none" spc="0" normalizeH="0" baseline="0" noProof="0">
              <a:ln>
                <a:noFill/>
              </a:ln>
              <a:solidFill>
                <a:srgbClr val="000000"/>
              </a:solidFill>
              <a:effectLst/>
              <a:uLnTx/>
              <a:uFillTx/>
              <a:latin typeface="Arial"/>
              <a:ea typeface="+mn-ea"/>
              <a:cs typeface="Arial"/>
            </a:endParaRP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s-UY" altLang="en-US" sz="2800" b="0" i="0" u="none" strike="noStrike" kern="0" cap="none" spc="0" normalizeH="0" baseline="0" noProof="0" err="1">
                <a:ln>
                  <a:noFill/>
                </a:ln>
                <a:solidFill>
                  <a:srgbClr val="000000"/>
                </a:solidFill>
                <a:effectLst/>
                <a:uLnTx/>
                <a:uFillTx/>
                <a:latin typeface="Arial"/>
                <a:ea typeface="+mn-ea"/>
                <a:cs typeface="Arial"/>
              </a:rPr>
              <a:t>Second</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2800" b="0" i="0" u="none" strike="noStrike" kern="0" cap="none" spc="0" normalizeH="0" baseline="0" noProof="0">
              <a:ln>
                <a:noFill/>
              </a:ln>
              <a:solidFill>
                <a:srgbClr val="000000"/>
              </a:solidFill>
              <a:effectLst/>
              <a:uLnTx/>
              <a:uFillTx/>
              <a:latin typeface="Arial"/>
              <a:ea typeface="+mn-ea"/>
              <a:cs typeface="Arial"/>
            </a:endParaRPr>
          </a:p>
          <a:p>
            <a:pPr marL="1143000" marR="0" lvl="2" indent="-228600" algn="l" defTabSz="914400" rtl="0" eaLnBrk="1" fontAlgn="base" latinLnBrk="0" hangingPunct="1">
              <a:lnSpc>
                <a:spcPct val="100000"/>
              </a:lnSpc>
              <a:spcBef>
                <a:spcPct val="20000"/>
              </a:spcBef>
              <a:spcAft>
                <a:spcPct val="0"/>
              </a:spcAft>
              <a:buClrTx/>
              <a:buSzTx/>
              <a:buFontTx/>
              <a:buChar char="•"/>
              <a:tabLst/>
              <a:defRPr/>
            </a:pPr>
            <a:r>
              <a:rPr kumimoji="0" lang="es-UY" altLang="en-US" sz="2400" b="0" i="0" u="none" strike="noStrike" kern="0" cap="none" spc="0" normalizeH="0" baseline="0" noProof="0">
                <a:ln>
                  <a:noFill/>
                </a:ln>
                <a:solidFill>
                  <a:srgbClr val="000000"/>
                </a:solidFill>
                <a:effectLst/>
                <a:uLnTx/>
                <a:uFillTx/>
                <a:latin typeface="Arial"/>
                <a:ea typeface="+mn-ea"/>
                <a:cs typeface="Arial"/>
              </a:rPr>
              <a:t>Third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400" b="0" i="0" u="none" strike="noStrike" kern="0" cap="none" spc="0" normalizeH="0" baseline="0" noProof="0">
                <a:ln>
                  <a:noFill/>
                </a:ln>
                <a:solidFill>
                  <a:srgbClr val="000000"/>
                </a:solidFill>
                <a:effectLst/>
                <a:uLnTx/>
                <a:uFillTx/>
                <a:latin typeface="Arial"/>
                <a:ea typeface="+mn-ea"/>
                <a:cs typeface="Arial"/>
              </a:rPr>
              <a:t>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copy</a:t>
            </a:r>
            <a:endParaRPr kumimoji="0" lang="es-ES" altLang="en-US" sz="2400" b="0" i="0" u="none" strike="noStrike" kern="0" cap="none" spc="0" normalizeH="0" baseline="0" noProof="0">
              <a:ln>
                <a:noFill/>
              </a:ln>
              <a:solidFill>
                <a:srgbClr val="000000"/>
              </a:solidFill>
              <a:effectLst/>
              <a:uLnTx/>
              <a:uFillTx/>
              <a:latin typeface="Arial"/>
              <a:ea typeface="+mn-ea"/>
              <a:cs typeface="Arial"/>
            </a:endParaRPr>
          </a:p>
          <a:p>
            <a:pPr lvl="0"/>
            <a:endParaRPr lang="en-US"/>
          </a:p>
        </p:txBody>
      </p:sp>
    </p:spTree>
    <p:extLst>
      <p:ext uri="{BB962C8B-B14F-4D97-AF65-F5344CB8AC3E}">
        <p14:creationId xmlns:p14="http://schemas.microsoft.com/office/powerpoint/2010/main" val="24128415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mage &amp; Copy">
    <p:spTree>
      <p:nvGrpSpPr>
        <p:cNvPr id="1" name=""/>
        <p:cNvGrpSpPr/>
        <p:nvPr/>
      </p:nvGrpSpPr>
      <p:grpSpPr>
        <a:xfrm>
          <a:off x="0" y="0"/>
          <a:ext cx="0" cy="0"/>
          <a:chOff x="0" y="0"/>
          <a:chExt cx="0" cy="0"/>
        </a:xfrm>
      </p:grpSpPr>
      <p:sp>
        <p:nvSpPr>
          <p:cNvPr id="7" name="Content Placeholder 6"/>
          <p:cNvSpPr>
            <a:spLocks noGrp="1"/>
          </p:cNvSpPr>
          <p:nvPr>
            <p:ph sz="quarter" idx="15" hasCustomPrompt="1"/>
          </p:nvPr>
        </p:nvSpPr>
        <p:spPr>
          <a:xfrm>
            <a:off x="6045201" y="1417761"/>
            <a:ext cx="4993217" cy="4007827"/>
          </a:xfrm>
        </p:spPr>
        <p:txBody>
          <a:bodyPr>
            <a:normAutofit/>
          </a:bodyPr>
          <a:lstStyle>
            <a:lvl1pPr marL="342900" marR="0" indent="-342900" algn="l" defTabSz="914400" rtl="0" eaLnBrk="1" fontAlgn="base" latinLnBrk="0" hangingPunct="1">
              <a:lnSpc>
                <a:spcPct val="100000"/>
              </a:lnSpc>
              <a:spcBef>
                <a:spcPct val="20000"/>
              </a:spcBef>
              <a:spcAft>
                <a:spcPct val="0"/>
              </a:spcAft>
              <a:buClrTx/>
              <a:buSzTx/>
              <a:buFontTx/>
              <a:buChar char="•"/>
              <a:tabLst/>
              <a:defRPr kumimoji="0" lang="es-UY" altLang="en-US" sz="1800" b="1" i="0" u="none" strike="noStrike" kern="0" cap="none" spc="0" normalizeH="0" baseline="0" noProof="0">
                <a:ln>
                  <a:noFill/>
                </a:ln>
                <a:solidFill>
                  <a:schemeClr val="tx1"/>
                </a:solidFill>
                <a:effectLst/>
                <a:uLnTx/>
                <a:uFillTx/>
                <a:latin typeface="Arial"/>
              </a:defRPr>
            </a:lvl1pPr>
            <a:lvl2pPr marL="742950" marR="0" indent="-285750" algn="l" defTabSz="914400" rtl="0" eaLnBrk="1" fontAlgn="base" latinLnBrk="0" hangingPunct="1">
              <a:lnSpc>
                <a:spcPct val="100000"/>
              </a:lnSpc>
              <a:spcBef>
                <a:spcPct val="20000"/>
              </a:spcBef>
              <a:spcAft>
                <a:spcPct val="0"/>
              </a:spcAft>
              <a:buClrTx/>
              <a:buSzTx/>
              <a:buFont typeface="Courier New" panose="02070309020205020404" pitchFamily="49" charset="0"/>
              <a:buChar char="o"/>
              <a:tabLst/>
              <a:defRPr sz="1800" b="1">
                <a:solidFill>
                  <a:schemeClr val="tx1"/>
                </a:solidFill>
              </a:defRPr>
            </a:lvl2pPr>
            <a:lvl3pPr marL="1143000" marR="0" indent="-2286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sz="1800" b="1">
                <a:solidFill>
                  <a:schemeClr val="tx1"/>
                </a:solidFill>
              </a:defRPr>
            </a:lvl3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s-UY" altLang="en-US" sz="3200" b="0" i="0" u="none" strike="noStrike" kern="0" cap="none" spc="0" normalizeH="0" baseline="0" noProof="0" err="1">
                <a:ln>
                  <a:noFill/>
                </a:ln>
                <a:solidFill>
                  <a:srgbClr val="000000"/>
                </a:solidFill>
                <a:effectLst/>
                <a:uLnTx/>
                <a:uFillTx/>
                <a:latin typeface="Arial"/>
                <a:ea typeface="+mn-ea"/>
                <a:cs typeface="Arial"/>
              </a:rPr>
              <a:t>First</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3200" b="0" i="0" u="none" strike="noStrike" kern="0" cap="none" spc="0" normalizeH="0" baseline="0" noProof="0">
              <a:ln>
                <a:noFill/>
              </a:ln>
              <a:solidFill>
                <a:srgbClr val="000000"/>
              </a:solidFill>
              <a:effectLst/>
              <a:uLnTx/>
              <a:uFillTx/>
              <a:latin typeface="Arial"/>
              <a:ea typeface="+mn-ea"/>
              <a:cs typeface="Arial"/>
            </a:endParaRP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s-UY" altLang="en-US" sz="2800" b="0" i="0" u="none" strike="noStrike" kern="0" cap="none" spc="0" normalizeH="0" baseline="0" noProof="0" err="1">
                <a:ln>
                  <a:noFill/>
                </a:ln>
                <a:solidFill>
                  <a:srgbClr val="000000"/>
                </a:solidFill>
                <a:effectLst/>
                <a:uLnTx/>
                <a:uFillTx/>
                <a:latin typeface="Arial"/>
                <a:ea typeface="+mn-ea"/>
                <a:cs typeface="Arial"/>
              </a:rPr>
              <a:t>Second</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2800" b="0" i="0" u="none" strike="noStrike" kern="0" cap="none" spc="0" normalizeH="0" baseline="0" noProof="0">
              <a:ln>
                <a:noFill/>
              </a:ln>
              <a:solidFill>
                <a:srgbClr val="000000"/>
              </a:solidFill>
              <a:effectLst/>
              <a:uLnTx/>
              <a:uFillTx/>
              <a:latin typeface="Arial"/>
              <a:ea typeface="+mn-ea"/>
              <a:cs typeface="Arial"/>
            </a:endParaRPr>
          </a:p>
          <a:p>
            <a:pPr marL="1143000" marR="0" lvl="2" indent="-228600" algn="l" defTabSz="914400" rtl="0" eaLnBrk="1" fontAlgn="base" latinLnBrk="0" hangingPunct="1">
              <a:lnSpc>
                <a:spcPct val="100000"/>
              </a:lnSpc>
              <a:spcBef>
                <a:spcPct val="20000"/>
              </a:spcBef>
              <a:spcAft>
                <a:spcPct val="0"/>
              </a:spcAft>
              <a:buClrTx/>
              <a:buSzTx/>
              <a:buFontTx/>
              <a:buChar char="•"/>
              <a:tabLst/>
              <a:defRPr/>
            </a:pPr>
            <a:r>
              <a:rPr kumimoji="0" lang="es-UY" altLang="en-US" sz="2400" b="0" i="0" u="none" strike="noStrike" kern="0" cap="none" spc="0" normalizeH="0" baseline="0" noProof="0">
                <a:ln>
                  <a:noFill/>
                </a:ln>
                <a:solidFill>
                  <a:srgbClr val="000000"/>
                </a:solidFill>
                <a:effectLst/>
                <a:uLnTx/>
                <a:uFillTx/>
                <a:latin typeface="Arial"/>
                <a:ea typeface="+mn-ea"/>
                <a:cs typeface="Arial"/>
              </a:rPr>
              <a:t>Third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400" b="0" i="0" u="none" strike="noStrike" kern="0" cap="none" spc="0" normalizeH="0" baseline="0" noProof="0">
                <a:ln>
                  <a:noFill/>
                </a:ln>
                <a:solidFill>
                  <a:srgbClr val="000000"/>
                </a:solidFill>
                <a:effectLst/>
                <a:uLnTx/>
                <a:uFillTx/>
                <a:latin typeface="Arial"/>
                <a:ea typeface="+mn-ea"/>
                <a:cs typeface="Arial"/>
              </a:rPr>
              <a:t>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copy</a:t>
            </a:r>
            <a:endParaRPr kumimoji="0" lang="es-ES" altLang="en-US" sz="2400" b="0" i="0" u="none" strike="noStrike" kern="0" cap="none" spc="0" normalizeH="0" baseline="0" noProof="0">
              <a:ln>
                <a:noFill/>
              </a:ln>
              <a:solidFill>
                <a:srgbClr val="000000"/>
              </a:solidFill>
              <a:effectLst/>
              <a:uLnTx/>
              <a:uFillTx/>
              <a:latin typeface="Arial"/>
              <a:ea typeface="+mn-ea"/>
              <a:cs typeface="Arial"/>
            </a:endParaRPr>
          </a:p>
        </p:txBody>
      </p:sp>
      <p:sp>
        <p:nvSpPr>
          <p:cNvPr id="2" name="Title 1"/>
          <p:cNvSpPr>
            <a:spLocks noGrp="1"/>
          </p:cNvSpPr>
          <p:nvPr>
            <p:ph type="title" hasCustomPrompt="1"/>
          </p:nvPr>
        </p:nvSpPr>
        <p:spPr/>
        <p:txBody>
          <a:bodyPr lIns="0" tIns="0" rIns="0" bIns="0" anchor="t">
            <a:normAutofit/>
          </a:bodyPr>
          <a:lstStyle>
            <a:lvl1pPr algn="l">
              <a:defRPr sz="3600">
                <a:solidFill>
                  <a:srgbClr val="A20815"/>
                </a:solidFill>
                <a:latin typeface="Arial"/>
                <a:cs typeface="Arial"/>
              </a:defRPr>
            </a:lvl1pPr>
          </a:lstStyle>
          <a:p>
            <a:r>
              <a:rPr lang="en-US"/>
              <a:t>Insert Title Here</a:t>
            </a:r>
            <a:br>
              <a:rPr lang="en-US"/>
            </a:br>
            <a:r>
              <a:rPr lang="en-US"/>
              <a:t>Image &amp; Copy</a:t>
            </a:r>
          </a:p>
        </p:txBody>
      </p:sp>
      <p:sp>
        <p:nvSpPr>
          <p:cNvPr id="8" name="Picture Placeholder 7"/>
          <p:cNvSpPr>
            <a:spLocks noGrp="1"/>
          </p:cNvSpPr>
          <p:nvPr>
            <p:ph type="pic" sz="quarter" idx="13"/>
          </p:nvPr>
        </p:nvSpPr>
        <p:spPr>
          <a:xfrm>
            <a:off x="1149903" y="1418372"/>
            <a:ext cx="4739117" cy="4007067"/>
          </a:xfrm>
          <a:solidFill>
            <a:schemeClr val="bg1">
              <a:lumMod val="50000"/>
            </a:schemeClr>
          </a:solidFill>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5044177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ouble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lIns="0" tIns="0" rIns="0" bIns="0" anchor="t">
            <a:normAutofit/>
          </a:bodyPr>
          <a:lstStyle>
            <a:lvl1pPr algn="l">
              <a:defRPr sz="3600">
                <a:solidFill>
                  <a:srgbClr val="A20815"/>
                </a:solidFill>
                <a:latin typeface="Arial"/>
                <a:cs typeface="Arial"/>
              </a:defRPr>
            </a:lvl1pPr>
          </a:lstStyle>
          <a:p>
            <a:r>
              <a:rPr lang="en-US"/>
              <a:t>Insert Title Here</a:t>
            </a:r>
            <a:br>
              <a:rPr lang="en-US"/>
            </a:br>
            <a:r>
              <a:rPr lang="en-US"/>
              <a:t>Double Column</a:t>
            </a:r>
          </a:p>
        </p:txBody>
      </p:sp>
      <p:sp>
        <p:nvSpPr>
          <p:cNvPr id="7" name="Content Placeholder 6"/>
          <p:cNvSpPr>
            <a:spLocks noGrp="1"/>
          </p:cNvSpPr>
          <p:nvPr>
            <p:ph sz="quarter" idx="15" hasCustomPrompt="1"/>
          </p:nvPr>
        </p:nvSpPr>
        <p:spPr>
          <a:xfrm>
            <a:off x="965200" y="1417761"/>
            <a:ext cx="4842933" cy="4007827"/>
          </a:xfrm>
        </p:spPr>
        <p:txBody>
          <a:bodyPr>
            <a:normAutofit/>
          </a:bodyPr>
          <a:lstStyle>
            <a:lvl1pPr marL="342900" marR="0" indent="-342900" algn="l" defTabSz="914400" rtl="0" eaLnBrk="1" fontAlgn="base" latinLnBrk="0" hangingPunct="1">
              <a:lnSpc>
                <a:spcPct val="100000"/>
              </a:lnSpc>
              <a:spcBef>
                <a:spcPct val="20000"/>
              </a:spcBef>
              <a:spcAft>
                <a:spcPct val="0"/>
              </a:spcAft>
              <a:buClrTx/>
              <a:buSzTx/>
              <a:buFontTx/>
              <a:buChar char="•"/>
              <a:tabLst/>
              <a:defRPr kumimoji="0" lang="es-UY" altLang="en-US" sz="1800" b="1"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defRPr>
            </a:lvl1pPr>
            <a:lvl2pPr marL="742950" marR="0" indent="-285750" algn="l" defTabSz="914400" rtl="0" eaLnBrk="1" fontAlgn="base" latinLnBrk="0" hangingPunct="1">
              <a:lnSpc>
                <a:spcPct val="100000"/>
              </a:lnSpc>
              <a:spcBef>
                <a:spcPct val="20000"/>
              </a:spcBef>
              <a:spcAft>
                <a:spcPct val="0"/>
              </a:spcAft>
              <a:buClrTx/>
              <a:buSzTx/>
              <a:buFont typeface="Courier New" panose="02070309020205020404" pitchFamily="49" charset="0"/>
              <a:buChar char="o"/>
              <a:tabLst/>
              <a:defRPr sz="1800" b="1">
                <a:solidFill>
                  <a:srgbClr val="000000"/>
                </a:solidFill>
              </a:defRPr>
            </a:lvl2pPr>
            <a:lvl3pPr marL="1143000" marR="0" indent="-2286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sz="1800" b="1">
                <a:solidFill>
                  <a:srgbClr val="000000"/>
                </a:solidFill>
              </a:defRPr>
            </a:lvl3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s-UY" altLang="en-US" sz="3200" b="0" i="0" u="none" strike="noStrike" kern="0" cap="none" spc="0" normalizeH="0" baseline="0" noProof="0" err="1">
                <a:ln>
                  <a:noFill/>
                </a:ln>
                <a:solidFill>
                  <a:srgbClr val="000000"/>
                </a:solidFill>
                <a:effectLst/>
                <a:uLnTx/>
                <a:uFillTx/>
                <a:latin typeface="Arial"/>
                <a:ea typeface="+mn-ea"/>
                <a:cs typeface="Arial"/>
              </a:rPr>
              <a:t>First</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3200" b="0" i="0" u="none" strike="noStrike" kern="0" cap="none" spc="0" normalizeH="0" baseline="0" noProof="0">
              <a:ln>
                <a:noFill/>
              </a:ln>
              <a:solidFill>
                <a:srgbClr val="000000"/>
              </a:solidFill>
              <a:effectLst/>
              <a:uLnTx/>
              <a:uFillTx/>
              <a:latin typeface="Arial"/>
              <a:ea typeface="+mn-ea"/>
              <a:cs typeface="Arial"/>
            </a:endParaRP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s-UY" altLang="en-US" sz="2800" b="0" i="0" u="none" strike="noStrike" kern="0" cap="none" spc="0" normalizeH="0" baseline="0" noProof="0" err="1">
                <a:ln>
                  <a:noFill/>
                </a:ln>
                <a:solidFill>
                  <a:srgbClr val="000000"/>
                </a:solidFill>
                <a:effectLst/>
                <a:uLnTx/>
                <a:uFillTx/>
                <a:latin typeface="Arial"/>
                <a:ea typeface="+mn-ea"/>
                <a:cs typeface="Arial"/>
              </a:rPr>
              <a:t>Second</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2800" b="0" i="0" u="none" strike="noStrike" kern="0" cap="none" spc="0" normalizeH="0" baseline="0" noProof="0">
              <a:ln>
                <a:noFill/>
              </a:ln>
              <a:solidFill>
                <a:srgbClr val="000000"/>
              </a:solidFill>
              <a:effectLst/>
              <a:uLnTx/>
              <a:uFillTx/>
              <a:latin typeface="Arial"/>
              <a:ea typeface="+mn-ea"/>
              <a:cs typeface="Arial"/>
            </a:endParaRPr>
          </a:p>
          <a:p>
            <a:pPr marL="1143000" marR="0" lvl="2" indent="-228600" algn="l" defTabSz="914400" rtl="0" eaLnBrk="1" fontAlgn="base" latinLnBrk="0" hangingPunct="1">
              <a:lnSpc>
                <a:spcPct val="100000"/>
              </a:lnSpc>
              <a:spcBef>
                <a:spcPct val="20000"/>
              </a:spcBef>
              <a:spcAft>
                <a:spcPct val="0"/>
              </a:spcAft>
              <a:buClrTx/>
              <a:buSzTx/>
              <a:buFontTx/>
              <a:buChar char="•"/>
              <a:tabLst/>
              <a:defRPr/>
            </a:pPr>
            <a:r>
              <a:rPr kumimoji="0" lang="es-UY" altLang="en-US" sz="2400" b="0" i="0" u="none" strike="noStrike" kern="0" cap="none" spc="0" normalizeH="0" baseline="0" noProof="0">
                <a:ln>
                  <a:noFill/>
                </a:ln>
                <a:solidFill>
                  <a:srgbClr val="000000"/>
                </a:solidFill>
                <a:effectLst/>
                <a:uLnTx/>
                <a:uFillTx/>
                <a:latin typeface="Arial"/>
                <a:ea typeface="+mn-ea"/>
                <a:cs typeface="Arial"/>
              </a:rPr>
              <a:t>Third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400" b="0" i="0" u="none" strike="noStrike" kern="0" cap="none" spc="0" normalizeH="0" baseline="0" noProof="0">
                <a:ln>
                  <a:noFill/>
                </a:ln>
                <a:solidFill>
                  <a:srgbClr val="000000"/>
                </a:solidFill>
                <a:effectLst/>
                <a:uLnTx/>
                <a:uFillTx/>
                <a:latin typeface="Arial"/>
                <a:ea typeface="+mn-ea"/>
                <a:cs typeface="Arial"/>
              </a:rPr>
              <a:t>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copy</a:t>
            </a:r>
            <a:endParaRPr kumimoji="0" lang="es-ES" altLang="en-US" sz="2400" b="0" i="0" u="none" strike="noStrike" kern="0" cap="none" spc="0" normalizeH="0" baseline="0" noProof="0">
              <a:ln>
                <a:noFill/>
              </a:ln>
              <a:solidFill>
                <a:srgbClr val="000000"/>
              </a:solidFill>
              <a:effectLst/>
              <a:uLnTx/>
              <a:uFillTx/>
              <a:latin typeface="Arial"/>
              <a:ea typeface="+mn-ea"/>
              <a:cs typeface="Arial"/>
            </a:endParaRPr>
          </a:p>
        </p:txBody>
      </p:sp>
      <p:sp>
        <p:nvSpPr>
          <p:cNvPr id="10" name="Content Placeholder 9"/>
          <p:cNvSpPr>
            <a:spLocks noGrp="1"/>
          </p:cNvSpPr>
          <p:nvPr>
            <p:ph sz="quarter" idx="16" hasCustomPrompt="1"/>
          </p:nvPr>
        </p:nvSpPr>
        <p:spPr>
          <a:xfrm>
            <a:off x="6061620" y="1417761"/>
            <a:ext cx="5063067" cy="4007827"/>
          </a:xfrm>
        </p:spPr>
        <p:txBody>
          <a:bodyPr>
            <a:normAutofit/>
          </a:bodyPr>
          <a:lstStyle>
            <a:lvl1pPr marL="342900" marR="0" indent="-342900" algn="l" defTabSz="914400" rtl="0" eaLnBrk="1" fontAlgn="base" latinLnBrk="0" hangingPunct="1">
              <a:lnSpc>
                <a:spcPct val="100000"/>
              </a:lnSpc>
              <a:spcBef>
                <a:spcPct val="20000"/>
              </a:spcBef>
              <a:spcAft>
                <a:spcPct val="0"/>
              </a:spcAft>
              <a:buClrTx/>
              <a:buSzTx/>
              <a:buFontTx/>
              <a:buChar char="•"/>
              <a:tabLst/>
              <a:defRPr sz="1800" b="1">
                <a:solidFill>
                  <a:srgbClr val="000000"/>
                </a:solidFill>
                <a:latin typeface="Arial" panose="020B0604020202020204" pitchFamily="34" charset="0"/>
                <a:cs typeface="Arial" panose="020B0604020202020204" pitchFamily="34" charset="0"/>
              </a:defRPr>
            </a:lvl1pPr>
            <a:lvl2pPr marL="742950" marR="0" indent="-285750" algn="l" defTabSz="914400" rtl="0" eaLnBrk="1" fontAlgn="base" latinLnBrk="0" hangingPunct="1">
              <a:lnSpc>
                <a:spcPct val="100000"/>
              </a:lnSpc>
              <a:spcBef>
                <a:spcPct val="20000"/>
              </a:spcBef>
              <a:spcAft>
                <a:spcPct val="0"/>
              </a:spcAft>
              <a:buClrTx/>
              <a:buSzTx/>
              <a:buFont typeface="Courier New" panose="02070309020205020404" pitchFamily="49" charset="0"/>
              <a:buChar char="o"/>
              <a:tabLst/>
              <a:defRPr sz="1800" b="1">
                <a:solidFill>
                  <a:srgbClr val="000000"/>
                </a:solidFill>
              </a:defRPr>
            </a:lvl2pPr>
            <a:lvl3pPr marL="1143000" marR="0" indent="-2286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sz="1800" b="1">
                <a:solidFill>
                  <a:srgbClr val="000000"/>
                </a:solidFill>
              </a:defRPr>
            </a:lvl3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s-UY" altLang="en-US" sz="3200" b="0" i="0" u="none" strike="noStrike" kern="0" cap="none" spc="0" normalizeH="0" baseline="0" noProof="0" err="1">
                <a:ln>
                  <a:noFill/>
                </a:ln>
                <a:solidFill>
                  <a:srgbClr val="000000"/>
                </a:solidFill>
                <a:effectLst/>
                <a:uLnTx/>
                <a:uFillTx/>
                <a:latin typeface="Arial"/>
                <a:ea typeface="+mn-ea"/>
                <a:cs typeface="Arial"/>
              </a:rPr>
              <a:t>First</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3200" b="0" i="0" u="none" strike="noStrike" kern="0" cap="none" spc="0" normalizeH="0" baseline="0" noProof="0">
              <a:ln>
                <a:noFill/>
              </a:ln>
              <a:solidFill>
                <a:srgbClr val="000000"/>
              </a:solidFill>
              <a:effectLst/>
              <a:uLnTx/>
              <a:uFillTx/>
              <a:latin typeface="Arial"/>
              <a:ea typeface="+mn-ea"/>
              <a:cs typeface="Arial"/>
            </a:endParaRP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s-UY" altLang="en-US" sz="2800" b="0" i="0" u="none" strike="noStrike" kern="0" cap="none" spc="0" normalizeH="0" baseline="0" noProof="0" err="1">
                <a:ln>
                  <a:noFill/>
                </a:ln>
                <a:solidFill>
                  <a:srgbClr val="000000"/>
                </a:solidFill>
                <a:effectLst/>
                <a:uLnTx/>
                <a:uFillTx/>
                <a:latin typeface="Arial"/>
                <a:ea typeface="+mn-ea"/>
                <a:cs typeface="Arial"/>
              </a:rPr>
              <a:t>Second</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2800" b="0" i="0" u="none" strike="noStrike" kern="0" cap="none" spc="0" normalizeH="0" baseline="0" noProof="0">
              <a:ln>
                <a:noFill/>
              </a:ln>
              <a:solidFill>
                <a:srgbClr val="000000"/>
              </a:solidFill>
              <a:effectLst/>
              <a:uLnTx/>
              <a:uFillTx/>
              <a:latin typeface="Arial"/>
              <a:ea typeface="+mn-ea"/>
              <a:cs typeface="Arial"/>
            </a:endParaRPr>
          </a:p>
          <a:p>
            <a:pPr marL="1143000" marR="0" lvl="2" indent="-228600" algn="l" defTabSz="914400" rtl="0" eaLnBrk="1" fontAlgn="base" latinLnBrk="0" hangingPunct="1">
              <a:lnSpc>
                <a:spcPct val="100000"/>
              </a:lnSpc>
              <a:spcBef>
                <a:spcPct val="20000"/>
              </a:spcBef>
              <a:spcAft>
                <a:spcPct val="0"/>
              </a:spcAft>
              <a:buClrTx/>
              <a:buSzTx/>
              <a:buFontTx/>
              <a:buChar char="•"/>
              <a:tabLst/>
              <a:defRPr/>
            </a:pPr>
            <a:r>
              <a:rPr kumimoji="0" lang="es-UY" altLang="en-US" sz="2400" b="0" i="0" u="none" strike="noStrike" kern="0" cap="none" spc="0" normalizeH="0" baseline="0" noProof="0">
                <a:ln>
                  <a:noFill/>
                </a:ln>
                <a:solidFill>
                  <a:srgbClr val="000000"/>
                </a:solidFill>
                <a:effectLst/>
                <a:uLnTx/>
                <a:uFillTx/>
                <a:latin typeface="Arial"/>
                <a:ea typeface="+mn-ea"/>
                <a:cs typeface="Arial"/>
              </a:rPr>
              <a:t>Third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400" b="0" i="0" u="none" strike="noStrike" kern="0" cap="none" spc="0" normalizeH="0" baseline="0" noProof="0">
                <a:ln>
                  <a:noFill/>
                </a:ln>
                <a:solidFill>
                  <a:srgbClr val="000000"/>
                </a:solidFill>
                <a:effectLst/>
                <a:uLnTx/>
                <a:uFillTx/>
                <a:latin typeface="Arial"/>
                <a:ea typeface="+mn-ea"/>
                <a:cs typeface="Arial"/>
              </a:rPr>
              <a:t>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copy</a:t>
            </a:r>
            <a:endParaRPr kumimoji="0" lang="es-ES" altLang="en-US" sz="2400" b="0" i="0" u="none" strike="noStrike" kern="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17310158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mages &amp; Cop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lIns="0" tIns="0" rIns="0" bIns="0" anchor="t">
            <a:normAutofit/>
          </a:bodyPr>
          <a:lstStyle>
            <a:lvl1pPr algn="l">
              <a:defRPr sz="3600">
                <a:solidFill>
                  <a:srgbClr val="A20815"/>
                </a:solidFill>
                <a:latin typeface="Arial"/>
                <a:cs typeface="Arial"/>
              </a:defRPr>
            </a:lvl1pPr>
          </a:lstStyle>
          <a:p>
            <a:r>
              <a:rPr lang="en-US"/>
              <a:t>Insert Title Here</a:t>
            </a:r>
            <a:br>
              <a:rPr lang="en-US"/>
            </a:br>
            <a:r>
              <a:rPr lang="en-US"/>
              <a:t>Images &amp; Copy</a:t>
            </a:r>
          </a:p>
        </p:txBody>
      </p:sp>
      <p:sp>
        <p:nvSpPr>
          <p:cNvPr id="10" name="Picture Placeholder 9"/>
          <p:cNvSpPr>
            <a:spLocks noGrp="1"/>
          </p:cNvSpPr>
          <p:nvPr>
            <p:ph type="pic" sz="quarter" idx="16"/>
          </p:nvPr>
        </p:nvSpPr>
        <p:spPr>
          <a:xfrm>
            <a:off x="1184820" y="1417640"/>
            <a:ext cx="2903360" cy="2512523"/>
          </a:xfrm>
          <a:solidFill>
            <a:schemeClr val="tx1">
              <a:lumMod val="50000"/>
              <a:lumOff val="50000"/>
            </a:schemeClr>
          </a:solidFill>
        </p:spPr>
        <p:txBody>
          <a:bodyPr>
            <a:normAutofit/>
          </a:bodyPr>
          <a:lstStyle>
            <a:lvl1pPr marL="0" indent="0">
              <a:buNone/>
              <a:defRPr sz="1800">
                <a:solidFill>
                  <a:schemeClr val="tx1"/>
                </a:solidFill>
              </a:defRPr>
            </a:lvl1pPr>
          </a:lstStyle>
          <a:p>
            <a:r>
              <a:rPr lang="en-US"/>
              <a:t>Click icon to add picture</a:t>
            </a:r>
          </a:p>
        </p:txBody>
      </p:sp>
      <p:sp>
        <p:nvSpPr>
          <p:cNvPr id="12" name="Picture Placeholder 9"/>
          <p:cNvSpPr>
            <a:spLocks noGrp="1"/>
          </p:cNvSpPr>
          <p:nvPr>
            <p:ph type="pic" sz="quarter" idx="18"/>
          </p:nvPr>
        </p:nvSpPr>
        <p:spPr>
          <a:xfrm>
            <a:off x="4667505" y="1417640"/>
            <a:ext cx="2903360" cy="2512523"/>
          </a:xfrm>
          <a:solidFill>
            <a:schemeClr val="tx1">
              <a:lumMod val="50000"/>
              <a:lumOff val="50000"/>
            </a:schemeClr>
          </a:solidFill>
        </p:spPr>
        <p:txBody>
          <a:bodyPr>
            <a:normAutofit/>
          </a:bodyPr>
          <a:lstStyle>
            <a:lvl1pPr marL="0" indent="0">
              <a:buNone/>
              <a:defRPr sz="1800">
                <a:solidFill>
                  <a:schemeClr val="tx1"/>
                </a:solidFill>
              </a:defRPr>
            </a:lvl1pPr>
          </a:lstStyle>
          <a:p>
            <a:r>
              <a:rPr lang="en-US"/>
              <a:t>Click icon to add picture</a:t>
            </a:r>
          </a:p>
        </p:txBody>
      </p:sp>
      <p:sp>
        <p:nvSpPr>
          <p:cNvPr id="14" name="Picture Placeholder 9"/>
          <p:cNvSpPr>
            <a:spLocks noGrp="1"/>
          </p:cNvSpPr>
          <p:nvPr>
            <p:ph type="pic" sz="quarter" idx="20"/>
          </p:nvPr>
        </p:nvSpPr>
        <p:spPr>
          <a:xfrm>
            <a:off x="8170527" y="1417640"/>
            <a:ext cx="2903360" cy="2512523"/>
          </a:xfrm>
          <a:solidFill>
            <a:schemeClr val="tx1">
              <a:lumMod val="50000"/>
              <a:lumOff val="50000"/>
            </a:schemeClr>
          </a:solidFill>
        </p:spPr>
        <p:txBody>
          <a:bodyPr>
            <a:normAutofit/>
          </a:bodyPr>
          <a:lstStyle>
            <a:lvl1pPr marL="0" indent="0">
              <a:buNone/>
              <a:defRPr sz="1800">
                <a:solidFill>
                  <a:schemeClr val="tx1"/>
                </a:solidFill>
              </a:defRPr>
            </a:lvl1pPr>
          </a:lstStyle>
          <a:p>
            <a:r>
              <a:rPr lang="en-US"/>
              <a:t>Click icon to add picture</a:t>
            </a:r>
          </a:p>
        </p:txBody>
      </p:sp>
      <p:sp>
        <p:nvSpPr>
          <p:cNvPr id="15" name="Content Placeholder 3"/>
          <p:cNvSpPr>
            <a:spLocks noGrp="1"/>
          </p:cNvSpPr>
          <p:nvPr>
            <p:ph sz="half" idx="2"/>
          </p:nvPr>
        </p:nvSpPr>
        <p:spPr>
          <a:xfrm>
            <a:off x="1184820" y="4067527"/>
            <a:ext cx="2903360" cy="1975644"/>
          </a:xfrm>
        </p:spPr>
        <p:txBody>
          <a:bodyPr lIns="0" tIns="0" rIns="0" bIns="0">
            <a:noAutofit/>
          </a:bodyPr>
          <a:lstStyle>
            <a:lvl1pPr marL="0" indent="0">
              <a:buFontTx/>
              <a:buNone/>
              <a:defRPr sz="1500" b="1">
                <a:solidFill>
                  <a:schemeClr val="tx1"/>
                </a:solidFill>
                <a:latin typeface="Arial"/>
                <a:cs typeface="Arial"/>
              </a:defRPr>
            </a:lvl1pPr>
            <a:lvl2pPr marL="0" indent="-137160">
              <a:lnSpc>
                <a:spcPct val="120000"/>
              </a:lnSpc>
              <a:buClr>
                <a:srgbClr val="8D8E8D"/>
              </a:buClr>
              <a:buFont typeface="Lucida Grande"/>
              <a:buChar char="-"/>
              <a:defRPr sz="1500">
                <a:solidFill>
                  <a:schemeClr val="tx1"/>
                </a:solidFill>
                <a:latin typeface="Arial"/>
                <a:cs typeface="Arial"/>
              </a:defRPr>
            </a:lvl2pPr>
            <a:lvl3pPr marL="914400" indent="0">
              <a:buFontTx/>
              <a:buNone/>
              <a:defRPr sz="1500">
                <a:latin typeface="Arial"/>
                <a:cs typeface="Arial"/>
              </a:defRPr>
            </a:lvl3pPr>
            <a:lvl4pPr marL="1371600" indent="0">
              <a:buFontTx/>
              <a:buNone/>
              <a:defRPr sz="1500">
                <a:latin typeface="Arial"/>
                <a:cs typeface="Arial"/>
              </a:defRPr>
            </a:lvl4pPr>
            <a:lvl5pPr marL="1828800" indent="0">
              <a:buFontTx/>
              <a:buNone/>
              <a:defRPr sz="1500">
                <a:latin typeface="Arial"/>
                <a:cs typeface="Aria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16" name="Content Placeholder 3"/>
          <p:cNvSpPr>
            <a:spLocks noGrp="1"/>
          </p:cNvSpPr>
          <p:nvPr>
            <p:ph sz="half" idx="21"/>
          </p:nvPr>
        </p:nvSpPr>
        <p:spPr>
          <a:xfrm>
            <a:off x="4667505" y="4067527"/>
            <a:ext cx="2903360" cy="1975644"/>
          </a:xfrm>
        </p:spPr>
        <p:txBody>
          <a:bodyPr lIns="0" tIns="0" rIns="0" bIns="0">
            <a:noAutofit/>
          </a:bodyPr>
          <a:lstStyle>
            <a:lvl1pPr marL="0" indent="0">
              <a:buFontTx/>
              <a:buNone/>
              <a:defRPr sz="1500" b="1">
                <a:solidFill>
                  <a:schemeClr val="tx1"/>
                </a:solidFill>
                <a:latin typeface="Arial"/>
                <a:cs typeface="Arial"/>
              </a:defRPr>
            </a:lvl1pPr>
            <a:lvl2pPr marL="0" indent="-137160">
              <a:lnSpc>
                <a:spcPct val="120000"/>
              </a:lnSpc>
              <a:buClr>
                <a:srgbClr val="8D8E8D"/>
              </a:buClr>
              <a:buFont typeface="Lucida Grande"/>
              <a:buChar char="-"/>
              <a:defRPr sz="1500">
                <a:solidFill>
                  <a:schemeClr val="tx1"/>
                </a:solidFill>
                <a:latin typeface="Arial"/>
                <a:cs typeface="Arial"/>
              </a:defRPr>
            </a:lvl2pPr>
            <a:lvl3pPr marL="914400" indent="0">
              <a:buFontTx/>
              <a:buNone/>
              <a:defRPr sz="1500">
                <a:latin typeface="Arial"/>
                <a:cs typeface="Arial"/>
              </a:defRPr>
            </a:lvl3pPr>
            <a:lvl4pPr marL="1371600" indent="0">
              <a:buFontTx/>
              <a:buNone/>
              <a:defRPr sz="1500">
                <a:latin typeface="Arial"/>
                <a:cs typeface="Arial"/>
              </a:defRPr>
            </a:lvl4pPr>
            <a:lvl5pPr marL="1828800" indent="0">
              <a:buFontTx/>
              <a:buNone/>
              <a:defRPr sz="1500">
                <a:latin typeface="Arial"/>
                <a:cs typeface="Aria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17" name="Content Placeholder 3"/>
          <p:cNvSpPr>
            <a:spLocks noGrp="1"/>
          </p:cNvSpPr>
          <p:nvPr>
            <p:ph sz="half" idx="22"/>
          </p:nvPr>
        </p:nvSpPr>
        <p:spPr>
          <a:xfrm>
            <a:off x="8170527" y="4067527"/>
            <a:ext cx="2903360" cy="1975644"/>
          </a:xfrm>
        </p:spPr>
        <p:txBody>
          <a:bodyPr lIns="0" tIns="0" rIns="0" bIns="0">
            <a:noAutofit/>
          </a:bodyPr>
          <a:lstStyle>
            <a:lvl1pPr marL="0" indent="0">
              <a:buFontTx/>
              <a:buNone/>
              <a:defRPr sz="1500" b="1">
                <a:solidFill>
                  <a:schemeClr val="tx1"/>
                </a:solidFill>
                <a:latin typeface="Arial"/>
                <a:cs typeface="Arial"/>
              </a:defRPr>
            </a:lvl1pPr>
            <a:lvl2pPr marL="0" indent="-137160">
              <a:lnSpc>
                <a:spcPct val="120000"/>
              </a:lnSpc>
              <a:buClr>
                <a:srgbClr val="8D8E8D"/>
              </a:buClr>
              <a:buFont typeface="Lucida Grande"/>
              <a:buChar char="-"/>
              <a:defRPr sz="1500">
                <a:solidFill>
                  <a:schemeClr val="tx1"/>
                </a:solidFill>
                <a:latin typeface="Arial"/>
                <a:cs typeface="Arial"/>
              </a:defRPr>
            </a:lvl2pPr>
            <a:lvl3pPr marL="914400" indent="0">
              <a:buFontTx/>
              <a:buNone/>
              <a:defRPr sz="1500">
                <a:latin typeface="Arial"/>
                <a:cs typeface="Arial"/>
              </a:defRPr>
            </a:lvl3pPr>
            <a:lvl4pPr marL="1371600" indent="0">
              <a:buFontTx/>
              <a:buNone/>
              <a:defRPr sz="1500">
                <a:latin typeface="Arial"/>
                <a:cs typeface="Arial"/>
              </a:defRPr>
            </a:lvl4pPr>
            <a:lvl5pPr marL="1828800" indent="0">
              <a:buFontTx/>
              <a:buNone/>
              <a:defRPr sz="1500">
                <a:latin typeface="Arial"/>
                <a:cs typeface="Aria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9499410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ong Image &amp; Cop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lIns="0" tIns="0" rIns="0" bIns="0" anchor="t">
            <a:normAutofit/>
          </a:bodyPr>
          <a:lstStyle>
            <a:lvl1pPr algn="l">
              <a:defRPr sz="3600" baseline="0">
                <a:solidFill>
                  <a:srgbClr val="A20815"/>
                </a:solidFill>
                <a:latin typeface="Arial"/>
                <a:cs typeface="Arial"/>
              </a:defRPr>
            </a:lvl1pPr>
          </a:lstStyle>
          <a:p>
            <a:r>
              <a:rPr lang="en-US"/>
              <a:t>Insert Title Here</a:t>
            </a:r>
            <a:br>
              <a:rPr lang="en-US"/>
            </a:br>
            <a:r>
              <a:rPr lang="en-US"/>
              <a:t>Long Image &amp; Copy</a:t>
            </a:r>
          </a:p>
        </p:txBody>
      </p:sp>
      <p:sp>
        <p:nvSpPr>
          <p:cNvPr id="10" name="Picture Placeholder 9"/>
          <p:cNvSpPr>
            <a:spLocks noGrp="1"/>
          </p:cNvSpPr>
          <p:nvPr>
            <p:ph type="pic" sz="quarter" idx="16"/>
          </p:nvPr>
        </p:nvSpPr>
        <p:spPr>
          <a:xfrm>
            <a:off x="1151467" y="1417640"/>
            <a:ext cx="9889067" cy="2512523"/>
          </a:xfrm>
          <a:solidFill>
            <a:schemeClr val="tx1">
              <a:lumMod val="50000"/>
              <a:lumOff val="50000"/>
            </a:schemeClr>
          </a:solidFill>
        </p:spPr>
        <p:txBody>
          <a:bodyPr>
            <a:normAutofit/>
          </a:bodyPr>
          <a:lstStyle>
            <a:lvl1pPr marL="0" indent="0">
              <a:buNone/>
              <a:defRPr sz="1800">
                <a:solidFill>
                  <a:schemeClr val="tx1"/>
                </a:solidFill>
              </a:defRPr>
            </a:lvl1pPr>
          </a:lstStyle>
          <a:p>
            <a:r>
              <a:rPr lang="en-US"/>
              <a:t>Click icon to add picture</a:t>
            </a:r>
          </a:p>
        </p:txBody>
      </p:sp>
      <p:sp>
        <p:nvSpPr>
          <p:cNvPr id="15" name="Content Placeholder 3"/>
          <p:cNvSpPr>
            <a:spLocks noGrp="1"/>
          </p:cNvSpPr>
          <p:nvPr>
            <p:ph sz="half" idx="2"/>
          </p:nvPr>
        </p:nvSpPr>
        <p:spPr>
          <a:xfrm>
            <a:off x="1151467" y="4067527"/>
            <a:ext cx="9889067" cy="1975644"/>
          </a:xfrm>
        </p:spPr>
        <p:txBody>
          <a:bodyPr lIns="0" tIns="0" rIns="0" bIns="0">
            <a:noAutofit/>
          </a:bodyPr>
          <a:lstStyle>
            <a:lvl1pPr marL="0" indent="0">
              <a:lnSpc>
                <a:spcPct val="90000"/>
              </a:lnSpc>
              <a:buFontTx/>
              <a:buNone/>
              <a:defRPr sz="1500" b="0">
                <a:solidFill>
                  <a:schemeClr val="tx1"/>
                </a:solidFill>
                <a:latin typeface="Arial"/>
                <a:cs typeface="Arial"/>
              </a:defRPr>
            </a:lvl1pPr>
            <a:lvl2pPr marL="0" indent="-137160">
              <a:lnSpc>
                <a:spcPct val="120000"/>
              </a:lnSpc>
              <a:buClr>
                <a:srgbClr val="8D8E8D"/>
              </a:buClr>
              <a:buFont typeface="Lucida Grande"/>
              <a:buChar char="-"/>
              <a:defRPr sz="1500">
                <a:solidFill>
                  <a:srgbClr val="8D8E8D"/>
                </a:solidFill>
                <a:latin typeface="Arial"/>
                <a:cs typeface="Arial"/>
              </a:defRPr>
            </a:lvl2pPr>
            <a:lvl3pPr marL="914400" indent="0">
              <a:buFontTx/>
              <a:buNone/>
              <a:defRPr sz="1500">
                <a:latin typeface="Arial"/>
                <a:cs typeface="Arial"/>
              </a:defRPr>
            </a:lvl3pPr>
            <a:lvl4pPr marL="1371600" indent="0">
              <a:buFontTx/>
              <a:buNone/>
              <a:defRPr sz="1500">
                <a:latin typeface="Arial"/>
                <a:cs typeface="Arial"/>
              </a:defRPr>
            </a:lvl4pPr>
            <a:lvl5pPr marL="1828800" indent="0">
              <a:buFontTx/>
              <a:buNone/>
              <a:defRPr sz="1500">
                <a:latin typeface="Arial"/>
                <a:cs typeface="Arial"/>
              </a:defRPr>
            </a:lvl5pPr>
            <a:lvl6pPr>
              <a:defRPr sz="1600"/>
            </a:lvl6pPr>
            <a:lvl7pPr>
              <a:defRPr sz="1600"/>
            </a:lvl7pPr>
            <a:lvl8pPr>
              <a:defRPr sz="1600"/>
            </a:lvl8pPr>
            <a:lvl9pPr>
              <a:defRPr sz="1600"/>
            </a:lvl9pPr>
          </a:lstStyle>
          <a:p>
            <a:pPr lvl="0"/>
            <a:r>
              <a:rPr lang="en-US"/>
              <a:t>Click to edit Master text styles</a:t>
            </a:r>
          </a:p>
        </p:txBody>
      </p:sp>
    </p:spTree>
    <p:extLst>
      <p:ext uri="{BB962C8B-B14F-4D97-AF65-F5344CB8AC3E}">
        <p14:creationId xmlns:p14="http://schemas.microsoft.com/office/powerpoint/2010/main" val="2360517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ie Charts &amp; Copy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lIns="0" tIns="0" rIns="0" bIns="0" anchor="t">
            <a:normAutofit/>
          </a:bodyPr>
          <a:lstStyle>
            <a:lvl1pPr algn="l">
              <a:defRPr sz="3600">
                <a:solidFill>
                  <a:srgbClr val="A20815"/>
                </a:solidFill>
                <a:latin typeface="Arial"/>
                <a:cs typeface="Arial"/>
              </a:defRPr>
            </a:lvl1pPr>
          </a:lstStyle>
          <a:p>
            <a:r>
              <a:rPr lang="en-US"/>
              <a:t>Insert Title Here</a:t>
            </a:r>
            <a:br>
              <a:rPr lang="en-US"/>
            </a:br>
            <a:r>
              <a:rPr lang="en-US"/>
              <a:t>Pie Charts &amp; Copy 1</a:t>
            </a:r>
          </a:p>
        </p:txBody>
      </p:sp>
      <p:sp>
        <p:nvSpPr>
          <p:cNvPr id="15" name="Content Placeholder 3"/>
          <p:cNvSpPr>
            <a:spLocks noGrp="1"/>
          </p:cNvSpPr>
          <p:nvPr>
            <p:ph sz="half" idx="2" hasCustomPrompt="1"/>
          </p:nvPr>
        </p:nvSpPr>
        <p:spPr>
          <a:xfrm>
            <a:off x="1004334" y="3598669"/>
            <a:ext cx="10205533" cy="2444501"/>
          </a:xfrm>
        </p:spPr>
        <p:txBody>
          <a:bodyPr lIns="0" tIns="0" rIns="0" bIns="0">
            <a:noAutofit/>
          </a:bodyPr>
          <a:lstStyle>
            <a:lvl1pPr marL="342900" marR="0" indent="-342900" algn="l" defTabSz="914400" rtl="0" eaLnBrk="1" fontAlgn="base" latinLnBrk="0" hangingPunct="1">
              <a:lnSpc>
                <a:spcPct val="100000"/>
              </a:lnSpc>
              <a:spcBef>
                <a:spcPct val="20000"/>
              </a:spcBef>
              <a:spcAft>
                <a:spcPct val="0"/>
              </a:spcAft>
              <a:buClrTx/>
              <a:buSzTx/>
              <a:buFontTx/>
              <a:buChar char="•"/>
              <a:tabLst/>
              <a:defRPr sz="1500" b="1">
                <a:solidFill>
                  <a:srgbClr val="000000"/>
                </a:solidFill>
                <a:latin typeface="Arial"/>
                <a:cs typeface="Arial"/>
              </a:defRPr>
            </a:lvl1pPr>
            <a:lvl2pPr marL="742950" marR="0" indent="-285750" algn="l" defTabSz="914400" rtl="0" eaLnBrk="1" fontAlgn="base" latinLnBrk="0" hangingPunct="1">
              <a:lnSpc>
                <a:spcPct val="100000"/>
              </a:lnSpc>
              <a:spcBef>
                <a:spcPct val="20000"/>
              </a:spcBef>
              <a:spcAft>
                <a:spcPct val="0"/>
              </a:spcAft>
              <a:buClrTx/>
              <a:buSzTx/>
              <a:buFont typeface="Courier New" panose="02070309020205020404" pitchFamily="49" charset="0"/>
              <a:buChar char="o"/>
              <a:tabLst/>
              <a:defRPr sz="1500" b="1">
                <a:solidFill>
                  <a:srgbClr val="000000"/>
                </a:solidFill>
                <a:latin typeface="Arial"/>
                <a:cs typeface="Arial"/>
              </a:defRPr>
            </a:lvl2pPr>
            <a:lvl3pPr marL="1143000" marR="0" indent="-2286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sz="1500" b="1">
                <a:solidFill>
                  <a:srgbClr val="000000"/>
                </a:solidFill>
                <a:latin typeface="Arial"/>
                <a:cs typeface="Arial"/>
              </a:defRPr>
            </a:lvl3pPr>
            <a:lvl4pPr marL="1371600" indent="0">
              <a:buFontTx/>
              <a:buNone/>
              <a:defRPr sz="1500">
                <a:latin typeface="Arial"/>
                <a:cs typeface="Arial"/>
              </a:defRPr>
            </a:lvl4pPr>
            <a:lvl5pPr marL="1828800" indent="0">
              <a:buFontTx/>
              <a:buNone/>
              <a:defRPr sz="1500">
                <a:latin typeface="Arial"/>
                <a:cs typeface="Arial"/>
              </a:defRPr>
            </a:lvl5pPr>
            <a:lvl6pPr>
              <a:defRPr sz="1600"/>
            </a:lvl6pPr>
            <a:lvl7pPr>
              <a:defRPr sz="1600"/>
            </a:lvl7pPr>
            <a:lvl8pPr>
              <a:defRPr sz="1600"/>
            </a:lvl8pPr>
            <a:lvl9pPr>
              <a:defRPr sz="1600"/>
            </a:lvl9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s-UY" altLang="en-US" sz="3200" b="0" i="0" u="none" strike="noStrike" kern="0" cap="none" spc="0" normalizeH="0" baseline="0" noProof="0" err="1">
                <a:ln>
                  <a:noFill/>
                </a:ln>
                <a:solidFill>
                  <a:srgbClr val="000000"/>
                </a:solidFill>
                <a:effectLst/>
                <a:uLnTx/>
                <a:uFillTx/>
                <a:latin typeface="Arial"/>
                <a:ea typeface="+mn-ea"/>
                <a:cs typeface="Arial"/>
              </a:rPr>
              <a:t>First</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3200" b="0" i="0" u="none" strike="noStrike" kern="0" cap="none" spc="0" normalizeH="0" baseline="0" noProof="0">
              <a:ln>
                <a:noFill/>
              </a:ln>
              <a:solidFill>
                <a:srgbClr val="000000"/>
              </a:solidFill>
              <a:effectLst/>
              <a:uLnTx/>
              <a:uFillTx/>
              <a:latin typeface="Arial"/>
              <a:ea typeface="+mn-ea"/>
              <a:cs typeface="Arial"/>
            </a:endParaRP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s-UY" altLang="en-US" sz="2800" b="0" i="0" u="none" strike="noStrike" kern="0" cap="none" spc="0" normalizeH="0" baseline="0" noProof="0" err="1">
                <a:ln>
                  <a:noFill/>
                </a:ln>
                <a:solidFill>
                  <a:srgbClr val="000000"/>
                </a:solidFill>
                <a:effectLst/>
                <a:uLnTx/>
                <a:uFillTx/>
                <a:latin typeface="Arial"/>
                <a:ea typeface="+mn-ea"/>
                <a:cs typeface="Arial"/>
              </a:rPr>
              <a:t>Second</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2800" b="0" i="0" u="none" strike="noStrike" kern="0" cap="none" spc="0" normalizeH="0" baseline="0" noProof="0">
              <a:ln>
                <a:noFill/>
              </a:ln>
              <a:solidFill>
                <a:srgbClr val="000000"/>
              </a:solidFill>
              <a:effectLst/>
              <a:uLnTx/>
              <a:uFillTx/>
              <a:latin typeface="Arial"/>
              <a:ea typeface="+mn-ea"/>
              <a:cs typeface="Arial"/>
            </a:endParaRPr>
          </a:p>
          <a:p>
            <a:pPr marL="1143000" marR="0" lvl="2" indent="-228600" algn="l" defTabSz="914400" rtl="0" eaLnBrk="1" fontAlgn="base" latinLnBrk="0" hangingPunct="1">
              <a:lnSpc>
                <a:spcPct val="100000"/>
              </a:lnSpc>
              <a:spcBef>
                <a:spcPct val="20000"/>
              </a:spcBef>
              <a:spcAft>
                <a:spcPct val="0"/>
              </a:spcAft>
              <a:buClrTx/>
              <a:buSzTx/>
              <a:buFontTx/>
              <a:buChar char="•"/>
              <a:tabLst/>
              <a:defRPr/>
            </a:pPr>
            <a:r>
              <a:rPr kumimoji="0" lang="es-UY" altLang="en-US" sz="2400" b="0" i="0" u="none" strike="noStrike" kern="0" cap="none" spc="0" normalizeH="0" baseline="0" noProof="0">
                <a:ln>
                  <a:noFill/>
                </a:ln>
                <a:solidFill>
                  <a:srgbClr val="000000"/>
                </a:solidFill>
                <a:effectLst/>
                <a:uLnTx/>
                <a:uFillTx/>
                <a:latin typeface="Arial"/>
                <a:ea typeface="+mn-ea"/>
                <a:cs typeface="Arial"/>
              </a:rPr>
              <a:t>Third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400" b="0" i="0" u="none" strike="noStrike" kern="0" cap="none" spc="0" normalizeH="0" baseline="0" noProof="0">
                <a:ln>
                  <a:noFill/>
                </a:ln>
                <a:solidFill>
                  <a:srgbClr val="000000"/>
                </a:solidFill>
                <a:effectLst/>
                <a:uLnTx/>
                <a:uFillTx/>
                <a:latin typeface="Arial"/>
                <a:ea typeface="+mn-ea"/>
                <a:cs typeface="Arial"/>
              </a:rPr>
              <a:t>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copy</a:t>
            </a:r>
            <a:endParaRPr kumimoji="0" lang="es-ES" altLang="en-US" sz="2400" b="0" i="0" u="none" strike="noStrike" kern="0" cap="none" spc="0" normalizeH="0" baseline="0" noProof="0">
              <a:ln>
                <a:noFill/>
              </a:ln>
              <a:solidFill>
                <a:srgbClr val="000000"/>
              </a:solidFill>
              <a:effectLst/>
              <a:uLnTx/>
              <a:uFillTx/>
              <a:latin typeface="Arial"/>
              <a:ea typeface="+mn-ea"/>
              <a:cs typeface="Arial"/>
            </a:endParaRPr>
          </a:p>
        </p:txBody>
      </p:sp>
      <p:sp>
        <p:nvSpPr>
          <p:cNvPr id="20" name="Chart Placeholder 6"/>
          <p:cNvSpPr>
            <a:spLocks noGrp="1"/>
          </p:cNvSpPr>
          <p:nvPr>
            <p:ph type="chart" sz="quarter" idx="27"/>
          </p:nvPr>
        </p:nvSpPr>
        <p:spPr>
          <a:xfrm>
            <a:off x="8689566" y="1417640"/>
            <a:ext cx="2520301" cy="2181031"/>
          </a:xfrm>
        </p:spPr>
        <p:txBody>
          <a:bodyPr/>
          <a:lstStyle>
            <a:lvl1pPr marL="0" indent="0">
              <a:buNone/>
              <a:defRPr>
                <a:solidFill>
                  <a:schemeClr val="tx1"/>
                </a:solidFill>
              </a:defRPr>
            </a:lvl1pPr>
          </a:lstStyle>
          <a:p>
            <a:r>
              <a:rPr lang="en-US"/>
              <a:t>Click icon to add chart</a:t>
            </a:r>
          </a:p>
        </p:txBody>
      </p:sp>
      <p:sp>
        <p:nvSpPr>
          <p:cNvPr id="21" name="Chart Placeholder 6"/>
          <p:cNvSpPr>
            <a:spLocks noGrp="1"/>
          </p:cNvSpPr>
          <p:nvPr>
            <p:ph type="chart" sz="quarter" idx="28"/>
          </p:nvPr>
        </p:nvSpPr>
        <p:spPr>
          <a:xfrm>
            <a:off x="6127822" y="1417640"/>
            <a:ext cx="2520301" cy="2181031"/>
          </a:xfrm>
        </p:spPr>
        <p:txBody>
          <a:bodyPr/>
          <a:lstStyle>
            <a:lvl1pPr marL="0" indent="0">
              <a:buNone/>
              <a:defRPr>
                <a:solidFill>
                  <a:schemeClr val="tx1"/>
                </a:solidFill>
              </a:defRPr>
            </a:lvl1pPr>
          </a:lstStyle>
          <a:p>
            <a:r>
              <a:rPr lang="en-US"/>
              <a:t>Click icon to add chart</a:t>
            </a:r>
          </a:p>
        </p:txBody>
      </p:sp>
      <p:sp>
        <p:nvSpPr>
          <p:cNvPr id="22" name="Chart Placeholder 6"/>
          <p:cNvSpPr>
            <a:spLocks noGrp="1"/>
          </p:cNvSpPr>
          <p:nvPr>
            <p:ph type="chart" sz="quarter" idx="29"/>
          </p:nvPr>
        </p:nvSpPr>
        <p:spPr>
          <a:xfrm>
            <a:off x="3566078" y="1417640"/>
            <a:ext cx="2520301" cy="2181031"/>
          </a:xfrm>
        </p:spPr>
        <p:txBody>
          <a:bodyPr/>
          <a:lstStyle>
            <a:lvl1pPr marL="0" indent="0">
              <a:buNone/>
              <a:defRPr>
                <a:solidFill>
                  <a:schemeClr val="tx1"/>
                </a:solidFill>
              </a:defRPr>
            </a:lvl1pPr>
          </a:lstStyle>
          <a:p>
            <a:r>
              <a:rPr lang="en-US"/>
              <a:t>Click icon to add chart</a:t>
            </a:r>
          </a:p>
        </p:txBody>
      </p:sp>
      <p:sp>
        <p:nvSpPr>
          <p:cNvPr id="23" name="Chart Placeholder 6"/>
          <p:cNvSpPr>
            <a:spLocks noGrp="1"/>
          </p:cNvSpPr>
          <p:nvPr>
            <p:ph type="chart" sz="quarter" idx="30"/>
          </p:nvPr>
        </p:nvSpPr>
        <p:spPr>
          <a:xfrm>
            <a:off x="1004334" y="1417640"/>
            <a:ext cx="2520301" cy="2181031"/>
          </a:xfrm>
        </p:spPr>
        <p:txBody>
          <a:bodyPr/>
          <a:lstStyle>
            <a:lvl1pPr marL="0" indent="0">
              <a:buNone/>
              <a:defRPr>
                <a:solidFill>
                  <a:schemeClr val="tx1"/>
                </a:solidFill>
              </a:defRPr>
            </a:lvl1pPr>
          </a:lstStyle>
          <a:p>
            <a:r>
              <a:rPr lang="en-US"/>
              <a:t>Click icon to add chart</a:t>
            </a:r>
          </a:p>
        </p:txBody>
      </p:sp>
    </p:spTree>
    <p:extLst>
      <p:ext uri="{BB962C8B-B14F-4D97-AF65-F5344CB8AC3E}">
        <p14:creationId xmlns:p14="http://schemas.microsoft.com/office/powerpoint/2010/main" val="18033065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e Charts &amp; Copy 2">
    <p:spTree>
      <p:nvGrpSpPr>
        <p:cNvPr id="1" name=""/>
        <p:cNvGrpSpPr/>
        <p:nvPr/>
      </p:nvGrpSpPr>
      <p:grpSpPr>
        <a:xfrm>
          <a:off x="0" y="0"/>
          <a:ext cx="0" cy="0"/>
          <a:chOff x="0" y="0"/>
          <a:chExt cx="0" cy="0"/>
        </a:xfrm>
      </p:grpSpPr>
      <p:sp>
        <p:nvSpPr>
          <p:cNvPr id="18" name="Chart Placeholder 6"/>
          <p:cNvSpPr>
            <a:spLocks noGrp="1"/>
          </p:cNvSpPr>
          <p:nvPr>
            <p:ph type="chart" sz="quarter" idx="24"/>
          </p:nvPr>
        </p:nvSpPr>
        <p:spPr>
          <a:xfrm>
            <a:off x="4554303" y="1417762"/>
            <a:ext cx="2904067" cy="2513135"/>
          </a:xfrm>
        </p:spPr>
        <p:txBody>
          <a:bodyPr/>
          <a:lstStyle>
            <a:lvl1pPr marL="0" indent="0">
              <a:buNone/>
              <a:defRPr>
                <a:solidFill>
                  <a:schemeClr val="tx1"/>
                </a:solidFill>
              </a:defRPr>
            </a:lvl1pPr>
          </a:lstStyle>
          <a:p>
            <a:r>
              <a:rPr lang="en-US"/>
              <a:t>Click icon to add chart</a:t>
            </a:r>
          </a:p>
        </p:txBody>
      </p:sp>
      <p:sp>
        <p:nvSpPr>
          <p:cNvPr id="19" name="Chart Placeholder 6"/>
          <p:cNvSpPr>
            <a:spLocks noGrp="1"/>
          </p:cNvSpPr>
          <p:nvPr>
            <p:ph type="chart" sz="quarter" idx="25"/>
          </p:nvPr>
        </p:nvSpPr>
        <p:spPr>
          <a:xfrm>
            <a:off x="8050293" y="1417762"/>
            <a:ext cx="2904067" cy="2513135"/>
          </a:xfrm>
        </p:spPr>
        <p:txBody>
          <a:bodyPr/>
          <a:lstStyle>
            <a:lvl1pPr marL="0" indent="0">
              <a:buNone/>
              <a:defRPr>
                <a:solidFill>
                  <a:schemeClr val="tx1"/>
                </a:solidFill>
              </a:defRPr>
            </a:lvl1pPr>
          </a:lstStyle>
          <a:p>
            <a:r>
              <a:rPr lang="en-US"/>
              <a:t>Click icon to add chart</a:t>
            </a:r>
          </a:p>
        </p:txBody>
      </p:sp>
      <p:sp>
        <p:nvSpPr>
          <p:cNvPr id="7" name="Chart Placeholder 6"/>
          <p:cNvSpPr>
            <a:spLocks noGrp="1"/>
          </p:cNvSpPr>
          <p:nvPr>
            <p:ph type="chart" sz="quarter" idx="23"/>
          </p:nvPr>
        </p:nvSpPr>
        <p:spPr>
          <a:xfrm>
            <a:off x="1061527" y="1417762"/>
            <a:ext cx="2904067" cy="2513135"/>
          </a:xfrm>
        </p:spPr>
        <p:txBody>
          <a:bodyPr/>
          <a:lstStyle>
            <a:lvl1pPr marL="0" indent="0">
              <a:buNone/>
              <a:defRPr>
                <a:solidFill>
                  <a:schemeClr val="tx1"/>
                </a:solidFill>
              </a:defRPr>
            </a:lvl1pPr>
          </a:lstStyle>
          <a:p>
            <a:r>
              <a:rPr lang="en-US"/>
              <a:t>Click icon to add chart</a:t>
            </a:r>
          </a:p>
        </p:txBody>
      </p:sp>
      <p:sp>
        <p:nvSpPr>
          <p:cNvPr id="2" name="Title 1"/>
          <p:cNvSpPr>
            <a:spLocks noGrp="1"/>
          </p:cNvSpPr>
          <p:nvPr>
            <p:ph type="title" hasCustomPrompt="1"/>
          </p:nvPr>
        </p:nvSpPr>
        <p:spPr/>
        <p:txBody>
          <a:bodyPr lIns="0" tIns="0" rIns="0" bIns="0" anchor="t">
            <a:normAutofit/>
          </a:bodyPr>
          <a:lstStyle>
            <a:lvl1pPr algn="l">
              <a:defRPr sz="3600">
                <a:solidFill>
                  <a:srgbClr val="A20815"/>
                </a:solidFill>
                <a:latin typeface="Arial"/>
                <a:cs typeface="Arial"/>
              </a:defRPr>
            </a:lvl1pPr>
          </a:lstStyle>
          <a:p>
            <a:r>
              <a:rPr lang="en-US"/>
              <a:t>Insert Title Here</a:t>
            </a:r>
            <a:br>
              <a:rPr lang="en-US"/>
            </a:br>
            <a:r>
              <a:rPr lang="en-US"/>
              <a:t>Pie Charts &amp; Copy 2</a:t>
            </a:r>
          </a:p>
        </p:txBody>
      </p:sp>
      <p:sp>
        <p:nvSpPr>
          <p:cNvPr id="15" name="Content Placeholder 3"/>
          <p:cNvSpPr>
            <a:spLocks noGrp="1"/>
          </p:cNvSpPr>
          <p:nvPr>
            <p:ph sz="half" idx="2"/>
          </p:nvPr>
        </p:nvSpPr>
        <p:spPr>
          <a:xfrm>
            <a:off x="1235620" y="4067527"/>
            <a:ext cx="2903360" cy="1975644"/>
          </a:xfrm>
        </p:spPr>
        <p:txBody>
          <a:bodyPr lIns="0" tIns="0" rIns="0" bIns="0">
            <a:noAutofit/>
          </a:bodyPr>
          <a:lstStyle>
            <a:lvl1pPr marL="0" indent="0">
              <a:buFontTx/>
              <a:buNone/>
              <a:defRPr sz="1500" b="1">
                <a:solidFill>
                  <a:schemeClr val="tx1"/>
                </a:solidFill>
                <a:latin typeface="Arial"/>
                <a:cs typeface="Arial"/>
              </a:defRPr>
            </a:lvl1pPr>
            <a:lvl2pPr marL="0" indent="-137160">
              <a:lnSpc>
                <a:spcPct val="120000"/>
              </a:lnSpc>
              <a:buClr>
                <a:srgbClr val="8D8E8D"/>
              </a:buClr>
              <a:buFont typeface="Lucida Grande"/>
              <a:buChar char="-"/>
              <a:defRPr sz="1500" b="0">
                <a:solidFill>
                  <a:schemeClr val="tx1"/>
                </a:solidFill>
                <a:latin typeface="Arial"/>
                <a:cs typeface="Arial"/>
              </a:defRPr>
            </a:lvl2pPr>
            <a:lvl3pPr marL="914400" indent="0">
              <a:buFontTx/>
              <a:buNone/>
              <a:defRPr sz="1500">
                <a:latin typeface="Arial"/>
                <a:cs typeface="Arial"/>
              </a:defRPr>
            </a:lvl3pPr>
            <a:lvl4pPr marL="1371600" indent="0">
              <a:buFontTx/>
              <a:buNone/>
              <a:defRPr sz="1500">
                <a:latin typeface="Arial"/>
                <a:cs typeface="Arial"/>
              </a:defRPr>
            </a:lvl4pPr>
            <a:lvl5pPr marL="1828800" indent="0">
              <a:buFontTx/>
              <a:buNone/>
              <a:defRPr sz="1500">
                <a:latin typeface="Arial"/>
                <a:cs typeface="Aria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16" name="Content Placeholder 3"/>
          <p:cNvSpPr>
            <a:spLocks noGrp="1"/>
          </p:cNvSpPr>
          <p:nvPr>
            <p:ph sz="half" idx="21"/>
          </p:nvPr>
        </p:nvSpPr>
        <p:spPr>
          <a:xfrm>
            <a:off x="4718305" y="4067527"/>
            <a:ext cx="2903360" cy="1975644"/>
          </a:xfrm>
        </p:spPr>
        <p:txBody>
          <a:bodyPr lIns="0" tIns="0" rIns="0" bIns="0">
            <a:noAutofit/>
          </a:bodyPr>
          <a:lstStyle>
            <a:lvl1pPr marL="0" indent="0">
              <a:buFontTx/>
              <a:buNone/>
              <a:defRPr sz="1500" b="1">
                <a:solidFill>
                  <a:schemeClr val="tx1"/>
                </a:solidFill>
                <a:latin typeface="Arial"/>
                <a:cs typeface="Arial"/>
              </a:defRPr>
            </a:lvl1pPr>
            <a:lvl2pPr marL="0" indent="-137160">
              <a:lnSpc>
                <a:spcPct val="120000"/>
              </a:lnSpc>
              <a:buClr>
                <a:srgbClr val="8D8E8D"/>
              </a:buClr>
              <a:buFont typeface="Lucida Grande"/>
              <a:buChar char="-"/>
              <a:defRPr sz="1500" b="0">
                <a:solidFill>
                  <a:schemeClr val="tx1"/>
                </a:solidFill>
                <a:latin typeface="Arial"/>
                <a:cs typeface="Arial"/>
              </a:defRPr>
            </a:lvl2pPr>
            <a:lvl3pPr marL="914400" indent="0">
              <a:buFontTx/>
              <a:buNone/>
              <a:defRPr sz="1500">
                <a:latin typeface="Arial"/>
                <a:cs typeface="Arial"/>
              </a:defRPr>
            </a:lvl3pPr>
            <a:lvl4pPr marL="1371600" indent="0">
              <a:buFontTx/>
              <a:buNone/>
              <a:defRPr sz="1500">
                <a:latin typeface="Arial"/>
                <a:cs typeface="Arial"/>
              </a:defRPr>
            </a:lvl4pPr>
            <a:lvl5pPr marL="1828800" indent="0">
              <a:buFontTx/>
              <a:buNone/>
              <a:defRPr sz="1500">
                <a:latin typeface="Arial"/>
                <a:cs typeface="Aria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17" name="Content Placeholder 3"/>
          <p:cNvSpPr>
            <a:spLocks noGrp="1"/>
          </p:cNvSpPr>
          <p:nvPr>
            <p:ph sz="half" idx="22"/>
          </p:nvPr>
        </p:nvSpPr>
        <p:spPr>
          <a:xfrm>
            <a:off x="8221327" y="4067527"/>
            <a:ext cx="2903360" cy="1975644"/>
          </a:xfrm>
        </p:spPr>
        <p:txBody>
          <a:bodyPr lIns="0" tIns="0" rIns="0" bIns="0">
            <a:noAutofit/>
          </a:bodyPr>
          <a:lstStyle>
            <a:lvl1pPr marL="0" indent="0">
              <a:buFontTx/>
              <a:buNone/>
              <a:defRPr sz="1500" b="1">
                <a:solidFill>
                  <a:schemeClr val="tx1"/>
                </a:solidFill>
                <a:latin typeface="Arial"/>
                <a:cs typeface="Arial"/>
              </a:defRPr>
            </a:lvl1pPr>
            <a:lvl2pPr marL="0" indent="-137160">
              <a:lnSpc>
                <a:spcPct val="120000"/>
              </a:lnSpc>
              <a:buClr>
                <a:srgbClr val="8D8E8D"/>
              </a:buClr>
              <a:buFont typeface="Lucida Grande"/>
              <a:buChar char="-"/>
              <a:defRPr sz="1500" b="0">
                <a:solidFill>
                  <a:schemeClr val="tx1"/>
                </a:solidFill>
                <a:latin typeface="Arial"/>
                <a:cs typeface="Arial"/>
              </a:defRPr>
            </a:lvl2pPr>
            <a:lvl3pPr marL="914400" indent="0">
              <a:buFontTx/>
              <a:buNone/>
              <a:defRPr sz="1500">
                <a:latin typeface="Arial"/>
                <a:cs typeface="Arial"/>
              </a:defRPr>
            </a:lvl3pPr>
            <a:lvl4pPr marL="1371600" indent="0">
              <a:buFontTx/>
              <a:buNone/>
              <a:defRPr sz="1500">
                <a:latin typeface="Arial"/>
                <a:cs typeface="Arial"/>
              </a:defRPr>
            </a:lvl4pPr>
            <a:lvl5pPr marL="1828800" indent="0">
              <a:buFontTx/>
              <a:buNone/>
              <a:defRPr sz="1500">
                <a:latin typeface="Arial"/>
                <a:cs typeface="Aria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4260314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9" name="Table Placeholder 8"/>
          <p:cNvSpPr>
            <a:spLocks noGrp="1"/>
          </p:cNvSpPr>
          <p:nvPr>
            <p:ph type="tbl" sz="quarter" idx="24"/>
          </p:nvPr>
        </p:nvSpPr>
        <p:spPr>
          <a:xfrm>
            <a:off x="609600" y="1675181"/>
            <a:ext cx="10972800" cy="4446464"/>
          </a:xfrm>
        </p:spPr>
        <p:txBody>
          <a:bodyPr/>
          <a:lstStyle>
            <a:lvl1pPr marL="0" indent="0">
              <a:buNone/>
              <a:defRPr>
                <a:solidFill>
                  <a:schemeClr val="tx1"/>
                </a:solidFill>
              </a:defRPr>
            </a:lvl1pPr>
          </a:lstStyle>
          <a:p>
            <a:r>
              <a:rPr lang="en-US"/>
              <a:t>Click icon to add table</a:t>
            </a:r>
          </a:p>
        </p:txBody>
      </p:sp>
      <p:sp>
        <p:nvSpPr>
          <p:cNvPr id="2" name="Title 1"/>
          <p:cNvSpPr>
            <a:spLocks noGrp="1"/>
          </p:cNvSpPr>
          <p:nvPr>
            <p:ph type="title" hasCustomPrompt="1"/>
          </p:nvPr>
        </p:nvSpPr>
        <p:spPr/>
        <p:txBody>
          <a:bodyPr lIns="0" tIns="0" rIns="0" bIns="0" anchor="t">
            <a:normAutofit/>
          </a:bodyPr>
          <a:lstStyle>
            <a:lvl1pPr algn="l">
              <a:defRPr sz="3600">
                <a:solidFill>
                  <a:srgbClr val="A20815"/>
                </a:solidFill>
                <a:latin typeface="Arial"/>
                <a:cs typeface="Arial"/>
              </a:defRPr>
            </a:lvl1pPr>
          </a:lstStyle>
          <a:p>
            <a:r>
              <a:rPr lang="en-US"/>
              <a:t>Insert Title Here</a:t>
            </a:r>
            <a:br>
              <a:rPr lang="en-US"/>
            </a:br>
            <a:r>
              <a:rPr lang="en-US"/>
              <a:t>Table</a:t>
            </a:r>
          </a:p>
        </p:txBody>
      </p:sp>
    </p:spTree>
    <p:extLst>
      <p:ext uri="{BB962C8B-B14F-4D97-AF65-F5344CB8AC3E}">
        <p14:creationId xmlns:p14="http://schemas.microsoft.com/office/powerpoint/2010/main" val="41952154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ar Chart &amp; Copy 1">
    <p:spTree>
      <p:nvGrpSpPr>
        <p:cNvPr id="1" name=""/>
        <p:cNvGrpSpPr/>
        <p:nvPr/>
      </p:nvGrpSpPr>
      <p:grpSpPr>
        <a:xfrm>
          <a:off x="0" y="0"/>
          <a:ext cx="0" cy="0"/>
          <a:chOff x="0" y="0"/>
          <a:chExt cx="0" cy="0"/>
        </a:xfrm>
      </p:grpSpPr>
      <p:sp>
        <p:nvSpPr>
          <p:cNvPr id="15" name="Content Placeholder 3"/>
          <p:cNvSpPr>
            <a:spLocks noGrp="1"/>
          </p:cNvSpPr>
          <p:nvPr>
            <p:ph sz="half" idx="2" hasCustomPrompt="1"/>
          </p:nvPr>
        </p:nvSpPr>
        <p:spPr>
          <a:xfrm>
            <a:off x="1693332" y="4067527"/>
            <a:ext cx="7960563" cy="1975644"/>
          </a:xfrm>
        </p:spPr>
        <p:txBody>
          <a:bodyPr lIns="0" tIns="0" rIns="0" bIns="0">
            <a:noAutofit/>
          </a:bodyPr>
          <a:lstStyle>
            <a:lvl1pPr marL="342900" marR="0" indent="-342900" algn="l" defTabSz="914400" rtl="0" eaLnBrk="1" fontAlgn="base" latinLnBrk="0" hangingPunct="1">
              <a:lnSpc>
                <a:spcPct val="100000"/>
              </a:lnSpc>
              <a:spcBef>
                <a:spcPct val="20000"/>
              </a:spcBef>
              <a:spcAft>
                <a:spcPct val="0"/>
              </a:spcAft>
              <a:buClrTx/>
              <a:buSzTx/>
              <a:buFontTx/>
              <a:buChar char="•"/>
              <a:tabLst/>
              <a:defRPr sz="1800" b="1">
                <a:solidFill>
                  <a:srgbClr val="000000"/>
                </a:solidFill>
                <a:latin typeface="Arial"/>
                <a:cs typeface="Arial"/>
              </a:defRPr>
            </a:lvl1pPr>
            <a:lvl2pPr marL="742950" marR="0" indent="-285750" algn="l" defTabSz="914400" rtl="0" eaLnBrk="1" fontAlgn="base" latinLnBrk="0" hangingPunct="1">
              <a:lnSpc>
                <a:spcPct val="100000"/>
              </a:lnSpc>
              <a:spcBef>
                <a:spcPct val="20000"/>
              </a:spcBef>
              <a:spcAft>
                <a:spcPct val="0"/>
              </a:spcAft>
              <a:buClrTx/>
              <a:buSzTx/>
              <a:buFont typeface="Courier New" panose="02070309020205020404" pitchFamily="49" charset="0"/>
              <a:buChar char="o"/>
              <a:tabLst/>
              <a:defRPr sz="1800" b="1">
                <a:solidFill>
                  <a:srgbClr val="000000"/>
                </a:solidFill>
                <a:latin typeface="Arial"/>
                <a:cs typeface="Arial"/>
              </a:defRPr>
            </a:lvl2pPr>
            <a:lvl3pPr marL="1143000" marR="0" indent="-2286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sz="1800" b="1">
                <a:solidFill>
                  <a:srgbClr val="000000"/>
                </a:solidFill>
                <a:latin typeface="Arial"/>
                <a:cs typeface="Arial"/>
              </a:defRPr>
            </a:lvl3pPr>
            <a:lvl4pPr marL="1371600" indent="0">
              <a:buFontTx/>
              <a:buNone/>
              <a:defRPr sz="1500">
                <a:latin typeface="Arial"/>
                <a:cs typeface="Arial"/>
              </a:defRPr>
            </a:lvl4pPr>
            <a:lvl5pPr marL="1828800" indent="0">
              <a:buFontTx/>
              <a:buNone/>
              <a:defRPr sz="1500">
                <a:latin typeface="Arial"/>
                <a:cs typeface="Arial"/>
              </a:defRPr>
            </a:lvl5pPr>
            <a:lvl6pPr>
              <a:defRPr sz="1600"/>
            </a:lvl6pPr>
            <a:lvl7pPr>
              <a:defRPr sz="1600"/>
            </a:lvl7pPr>
            <a:lvl8pPr>
              <a:defRPr sz="1600"/>
            </a:lvl8pPr>
            <a:lvl9pPr>
              <a:defRPr sz="1600"/>
            </a:lvl9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s-UY" altLang="en-US" sz="3200" b="0" i="0" u="none" strike="noStrike" kern="0" cap="none" spc="0" normalizeH="0" baseline="0" noProof="0" err="1">
                <a:ln>
                  <a:noFill/>
                </a:ln>
                <a:solidFill>
                  <a:srgbClr val="000000"/>
                </a:solidFill>
                <a:effectLst/>
                <a:uLnTx/>
                <a:uFillTx/>
                <a:latin typeface="Arial"/>
                <a:ea typeface="+mn-ea"/>
                <a:cs typeface="Arial"/>
              </a:rPr>
              <a:t>First</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3200" b="0" i="0" u="none" strike="noStrike" kern="0" cap="none" spc="0" normalizeH="0" baseline="0" noProof="0">
              <a:ln>
                <a:noFill/>
              </a:ln>
              <a:solidFill>
                <a:srgbClr val="000000"/>
              </a:solidFill>
              <a:effectLst/>
              <a:uLnTx/>
              <a:uFillTx/>
              <a:latin typeface="Arial"/>
              <a:ea typeface="+mn-ea"/>
              <a:cs typeface="Arial"/>
            </a:endParaRP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s-UY" altLang="en-US" sz="2800" b="0" i="0" u="none" strike="noStrike" kern="0" cap="none" spc="0" normalizeH="0" baseline="0" noProof="0" err="1">
                <a:ln>
                  <a:noFill/>
                </a:ln>
                <a:solidFill>
                  <a:srgbClr val="000000"/>
                </a:solidFill>
                <a:effectLst/>
                <a:uLnTx/>
                <a:uFillTx/>
                <a:latin typeface="Arial"/>
                <a:ea typeface="+mn-ea"/>
                <a:cs typeface="Arial"/>
              </a:rPr>
              <a:t>Second</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2800" b="0" i="0" u="none" strike="noStrike" kern="0" cap="none" spc="0" normalizeH="0" baseline="0" noProof="0">
              <a:ln>
                <a:noFill/>
              </a:ln>
              <a:solidFill>
                <a:srgbClr val="000000"/>
              </a:solidFill>
              <a:effectLst/>
              <a:uLnTx/>
              <a:uFillTx/>
              <a:latin typeface="Arial"/>
              <a:ea typeface="+mn-ea"/>
              <a:cs typeface="Arial"/>
            </a:endParaRPr>
          </a:p>
          <a:p>
            <a:pPr marL="1143000" marR="0" lvl="2" indent="-228600" algn="l" defTabSz="914400" rtl="0" eaLnBrk="1" fontAlgn="base" latinLnBrk="0" hangingPunct="1">
              <a:lnSpc>
                <a:spcPct val="100000"/>
              </a:lnSpc>
              <a:spcBef>
                <a:spcPct val="20000"/>
              </a:spcBef>
              <a:spcAft>
                <a:spcPct val="0"/>
              </a:spcAft>
              <a:buClrTx/>
              <a:buSzTx/>
              <a:buFontTx/>
              <a:buChar char="•"/>
              <a:tabLst/>
              <a:defRPr/>
            </a:pPr>
            <a:r>
              <a:rPr kumimoji="0" lang="es-UY" altLang="en-US" sz="2400" b="0" i="0" u="none" strike="noStrike" kern="0" cap="none" spc="0" normalizeH="0" baseline="0" noProof="0">
                <a:ln>
                  <a:noFill/>
                </a:ln>
                <a:solidFill>
                  <a:srgbClr val="000000"/>
                </a:solidFill>
                <a:effectLst/>
                <a:uLnTx/>
                <a:uFillTx/>
                <a:latin typeface="Arial"/>
                <a:ea typeface="+mn-ea"/>
                <a:cs typeface="Arial"/>
              </a:rPr>
              <a:t>Third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400" b="0" i="0" u="none" strike="noStrike" kern="0" cap="none" spc="0" normalizeH="0" baseline="0" noProof="0">
                <a:ln>
                  <a:noFill/>
                </a:ln>
                <a:solidFill>
                  <a:srgbClr val="000000"/>
                </a:solidFill>
                <a:effectLst/>
                <a:uLnTx/>
                <a:uFillTx/>
                <a:latin typeface="Arial"/>
                <a:ea typeface="+mn-ea"/>
                <a:cs typeface="Arial"/>
              </a:rPr>
              <a:t>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copy</a:t>
            </a:r>
            <a:endParaRPr kumimoji="0" lang="es-ES" altLang="en-US" sz="2400" b="0" i="0" u="none" strike="noStrike" kern="0" cap="none" spc="0" normalizeH="0" baseline="0" noProof="0">
              <a:ln>
                <a:noFill/>
              </a:ln>
              <a:solidFill>
                <a:srgbClr val="000000"/>
              </a:solidFill>
              <a:effectLst/>
              <a:uLnTx/>
              <a:uFillTx/>
              <a:latin typeface="Arial"/>
              <a:ea typeface="+mn-ea"/>
              <a:cs typeface="Arial"/>
            </a:endParaRPr>
          </a:p>
        </p:txBody>
      </p:sp>
      <p:sp>
        <p:nvSpPr>
          <p:cNvPr id="7" name="Chart Placeholder 6"/>
          <p:cNvSpPr>
            <a:spLocks noGrp="1"/>
          </p:cNvSpPr>
          <p:nvPr>
            <p:ph type="chart" sz="quarter" idx="23"/>
          </p:nvPr>
        </p:nvSpPr>
        <p:spPr>
          <a:xfrm>
            <a:off x="1693337" y="1417762"/>
            <a:ext cx="7960561" cy="2513135"/>
          </a:xfrm>
        </p:spPr>
        <p:txBody>
          <a:bodyPr/>
          <a:lstStyle>
            <a:lvl1pPr marL="0" indent="0">
              <a:buNone/>
              <a:defRPr>
                <a:solidFill>
                  <a:schemeClr val="tx1"/>
                </a:solidFill>
              </a:defRPr>
            </a:lvl1pPr>
          </a:lstStyle>
          <a:p>
            <a:r>
              <a:rPr lang="en-US"/>
              <a:t>Click icon to add chart</a:t>
            </a:r>
          </a:p>
        </p:txBody>
      </p:sp>
      <p:sp>
        <p:nvSpPr>
          <p:cNvPr id="2" name="Title 1"/>
          <p:cNvSpPr>
            <a:spLocks noGrp="1"/>
          </p:cNvSpPr>
          <p:nvPr>
            <p:ph type="title" hasCustomPrompt="1"/>
          </p:nvPr>
        </p:nvSpPr>
        <p:spPr/>
        <p:txBody>
          <a:bodyPr lIns="0" tIns="0" rIns="0" bIns="0" anchor="t">
            <a:normAutofit/>
          </a:bodyPr>
          <a:lstStyle>
            <a:lvl1pPr algn="l">
              <a:defRPr sz="3600" baseline="0">
                <a:solidFill>
                  <a:srgbClr val="A20815"/>
                </a:solidFill>
                <a:latin typeface="Arial"/>
                <a:cs typeface="Arial"/>
              </a:defRPr>
            </a:lvl1pPr>
          </a:lstStyle>
          <a:p>
            <a:r>
              <a:rPr lang="en-US"/>
              <a:t>Insert Title Here</a:t>
            </a:r>
            <a:br>
              <a:rPr lang="en-US"/>
            </a:br>
            <a:r>
              <a:rPr lang="en-US"/>
              <a:t>Bar Chart &amp; Copy 1</a:t>
            </a:r>
          </a:p>
        </p:txBody>
      </p:sp>
    </p:spTree>
    <p:extLst>
      <p:ext uri="{BB962C8B-B14F-4D97-AF65-F5344CB8AC3E}">
        <p14:creationId xmlns:p14="http://schemas.microsoft.com/office/powerpoint/2010/main" val="2480519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MQ">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lvl1pPr>
              <a:defRPr>
                <a:solidFill>
                  <a:schemeClr val="accent2"/>
                </a:solidFill>
                <a:latin typeface="+mj-lt"/>
              </a:defRPr>
            </a:lvl1pPr>
          </a:lstStyle>
          <a:p>
            <a:r>
              <a:rPr lang="en-US"/>
              <a:t>Click to edit Master title style</a:t>
            </a:r>
          </a:p>
        </p:txBody>
      </p:sp>
      <p:sp>
        <p:nvSpPr>
          <p:cNvPr id="3" name="Content Placeholder 2"/>
          <p:cNvSpPr>
            <a:spLocks noGrp="1"/>
          </p:cNvSpPr>
          <p:nvPr>
            <p:ph sz="half" idx="1"/>
          </p:nvPr>
        </p:nvSpPr>
        <p:spPr>
          <a:xfrm>
            <a:off x="838200" y="1825625"/>
            <a:ext cx="5181600" cy="3971713"/>
          </a:xfrm>
        </p:spPr>
        <p:txBody>
          <a:bodyPr>
            <a:normAutofit/>
          </a:bodyPr>
          <a:lstStyle>
            <a:lvl1pPr>
              <a:defRPr sz="1800">
                <a:solidFill>
                  <a:schemeClr val="accent3"/>
                </a:solidFill>
              </a:defRPr>
            </a:lvl1pPr>
            <a:lvl2pPr>
              <a:defRPr sz="1800">
                <a:solidFill>
                  <a:schemeClr val="accent3"/>
                </a:solidFill>
              </a:defRPr>
            </a:lvl2pPr>
            <a:lvl3pPr>
              <a:defRPr sz="1800">
                <a:solidFill>
                  <a:schemeClr val="accent3"/>
                </a:solidFill>
              </a:defRPr>
            </a:lvl3pPr>
            <a:lvl4pPr>
              <a:defRPr sz="1800">
                <a:solidFill>
                  <a:schemeClr val="accent3"/>
                </a:solidFill>
              </a:defRPr>
            </a:lvl4pPr>
            <a:lvl5pPr>
              <a:defRPr sz="1800">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3971713"/>
          </a:xfrm>
        </p:spPr>
        <p:txBody>
          <a:bodyPr>
            <a:normAutofit/>
          </a:bodyPr>
          <a:lstStyle>
            <a:lvl1pPr>
              <a:defRPr sz="1800">
                <a:solidFill>
                  <a:schemeClr val="accent3"/>
                </a:solidFill>
              </a:defRPr>
            </a:lvl1pPr>
            <a:lvl2pPr>
              <a:defRPr sz="1800">
                <a:solidFill>
                  <a:schemeClr val="accent3"/>
                </a:solidFill>
              </a:defRPr>
            </a:lvl2pPr>
            <a:lvl3pPr>
              <a:defRPr sz="1800">
                <a:solidFill>
                  <a:schemeClr val="accent3"/>
                </a:solidFill>
              </a:defRPr>
            </a:lvl3pPr>
            <a:lvl4pPr>
              <a:defRPr sz="1800">
                <a:solidFill>
                  <a:schemeClr val="accent3"/>
                </a:solidFill>
              </a:defRPr>
            </a:lvl4pPr>
            <a:lvl5pPr>
              <a:defRPr sz="1800">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638919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ar Chart &amp; Copy 2">
    <p:spTree>
      <p:nvGrpSpPr>
        <p:cNvPr id="1" name=""/>
        <p:cNvGrpSpPr/>
        <p:nvPr/>
      </p:nvGrpSpPr>
      <p:grpSpPr>
        <a:xfrm>
          <a:off x="0" y="0"/>
          <a:ext cx="0" cy="0"/>
          <a:chOff x="0" y="0"/>
          <a:chExt cx="0" cy="0"/>
        </a:xfrm>
      </p:grpSpPr>
      <p:sp>
        <p:nvSpPr>
          <p:cNvPr id="7" name="Chart Placeholder 6"/>
          <p:cNvSpPr>
            <a:spLocks noGrp="1"/>
          </p:cNvSpPr>
          <p:nvPr>
            <p:ph type="chart" sz="quarter" idx="23"/>
          </p:nvPr>
        </p:nvSpPr>
        <p:spPr>
          <a:xfrm>
            <a:off x="6436317" y="1417760"/>
            <a:ext cx="4587283" cy="3676951"/>
          </a:xfrm>
        </p:spPr>
        <p:txBody>
          <a:bodyPr>
            <a:normAutofit/>
          </a:bodyPr>
          <a:lstStyle>
            <a:lvl1pPr marL="0" marR="0" indent="0" algn="l" defTabSz="914400" rtl="0" eaLnBrk="1" fontAlgn="base" latinLnBrk="0" hangingPunct="1">
              <a:lnSpc>
                <a:spcPct val="100000"/>
              </a:lnSpc>
              <a:spcBef>
                <a:spcPct val="20000"/>
              </a:spcBef>
              <a:spcAft>
                <a:spcPct val="0"/>
              </a:spcAft>
              <a:buClrTx/>
              <a:buSzTx/>
              <a:buFontTx/>
              <a:buNone/>
              <a:tabLst/>
              <a:defRPr sz="1800"/>
            </a:lvl1pPr>
            <a:lvl2pPr marL="742950" marR="0" indent="-285750" algn="l" defTabSz="914400" rtl="0" eaLnBrk="1" fontAlgn="base" latinLnBrk="0" hangingPunct="1">
              <a:lnSpc>
                <a:spcPct val="100000"/>
              </a:lnSpc>
              <a:spcBef>
                <a:spcPct val="20000"/>
              </a:spcBef>
              <a:spcAft>
                <a:spcPct val="0"/>
              </a:spcAft>
              <a:buClrTx/>
              <a:buSzTx/>
              <a:buFont typeface="Courier New" panose="02070309020205020404" pitchFamily="49" charset="0"/>
              <a:buChar char="o"/>
              <a:tabLst/>
              <a:defRPr sz="1800"/>
            </a:lvl2pPr>
            <a:lvl3pPr marL="1143000" marR="0" indent="-2286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sz="1800"/>
            </a:lvl3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altLang="en-US" sz="2400" b="0" i="0" u="none" strike="noStrike" kern="0" cap="none" spc="0" normalizeH="0" baseline="0" noProof="0">
                <a:ln>
                  <a:noFill/>
                </a:ln>
                <a:solidFill>
                  <a:srgbClr val="000000"/>
                </a:solidFill>
                <a:effectLst/>
                <a:uLnTx/>
                <a:uFillTx/>
                <a:latin typeface="Arial"/>
                <a:ea typeface="+mn-ea"/>
                <a:cs typeface="Arial"/>
              </a:rPr>
              <a:t>Click icon to add chart</a:t>
            </a:r>
            <a:endParaRPr kumimoji="0" lang="es-ES" altLang="en-US" sz="2400" b="0" i="0" u="none" strike="noStrike" kern="0" cap="none" spc="0" normalizeH="0" baseline="0" noProof="0">
              <a:ln>
                <a:noFill/>
              </a:ln>
              <a:solidFill>
                <a:srgbClr val="000000"/>
              </a:solidFill>
              <a:effectLst/>
              <a:uLnTx/>
              <a:uFillTx/>
              <a:latin typeface="Arial"/>
              <a:ea typeface="+mn-ea"/>
              <a:cs typeface="Arial"/>
            </a:endParaRPr>
          </a:p>
        </p:txBody>
      </p:sp>
      <p:sp>
        <p:nvSpPr>
          <p:cNvPr id="2" name="Title 1"/>
          <p:cNvSpPr>
            <a:spLocks noGrp="1"/>
          </p:cNvSpPr>
          <p:nvPr>
            <p:ph type="title" hasCustomPrompt="1"/>
          </p:nvPr>
        </p:nvSpPr>
        <p:spPr/>
        <p:txBody>
          <a:bodyPr lIns="0" tIns="0" rIns="0" bIns="0" anchor="t">
            <a:normAutofit/>
          </a:bodyPr>
          <a:lstStyle>
            <a:lvl1pPr algn="l">
              <a:defRPr sz="3600" baseline="0">
                <a:solidFill>
                  <a:srgbClr val="A20815"/>
                </a:solidFill>
                <a:latin typeface="Arial"/>
                <a:cs typeface="Arial"/>
              </a:defRPr>
            </a:lvl1pPr>
          </a:lstStyle>
          <a:p>
            <a:r>
              <a:rPr lang="en-US"/>
              <a:t>Insert Title Here</a:t>
            </a:r>
            <a:br>
              <a:rPr lang="en-US"/>
            </a:br>
            <a:r>
              <a:rPr lang="en-US"/>
              <a:t>Bar Chart &amp; Copy 2</a:t>
            </a:r>
          </a:p>
        </p:txBody>
      </p:sp>
      <p:sp>
        <p:nvSpPr>
          <p:cNvPr id="9" name="Content Placeholder 8"/>
          <p:cNvSpPr>
            <a:spLocks noGrp="1"/>
          </p:cNvSpPr>
          <p:nvPr>
            <p:ph sz="quarter" idx="26" hasCustomPrompt="1"/>
          </p:nvPr>
        </p:nvSpPr>
        <p:spPr>
          <a:xfrm>
            <a:off x="1134533" y="1417639"/>
            <a:ext cx="5302251" cy="4703884"/>
          </a:xfrm>
        </p:spPr>
        <p:txBody>
          <a:bodyPr>
            <a:normAutofit/>
          </a:bodyPr>
          <a:lstStyle>
            <a:lvl1pPr marL="342900" marR="0" indent="-342900" algn="l" defTabSz="914400" rtl="0" eaLnBrk="1" fontAlgn="base" latinLnBrk="0" hangingPunct="1">
              <a:lnSpc>
                <a:spcPct val="100000"/>
              </a:lnSpc>
              <a:spcBef>
                <a:spcPct val="20000"/>
              </a:spcBef>
              <a:spcAft>
                <a:spcPct val="0"/>
              </a:spcAft>
              <a:buClrTx/>
              <a:buSzTx/>
              <a:buFontTx/>
              <a:buChar char="•"/>
              <a:tabLst/>
              <a:defRPr kumimoji="0" lang="es-UY" altLang="en-US" sz="1800" b="1" i="0" u="none" strike="noStrike" kern="0" cap="none" spc="0" normalizeH="0" baseline="0" noProof="0">
                <a:ln>
                  <a:noFill/>
                </a:ln>
                <a:solidFill>
                  <a:srgbClr val="000000"/>
                </a:solidFill>
                <a:effectLst/>
                <a:uLnTx/>
                <a:uFillTx/>
                <a:latin typeface="Arial"/>
              </a:defRPr>
            </a:lvl1pPr>
            <a:lvl2pPr marL="742950" marR="0" indent="-285750" algn="l" defTabSz="914400" rtl="0" eaLnBrk="1" fontAlgn="base" latinLnBrk="0" hangingPunct="1">
              <a:lnSpc>
                <a:spcPct val="100000"/>
              </a:lnSpc>
              <a:spcBef>
                <a:spcPct val="20000"/>
              </a:spcBef>
              <a:spcAft>
                <a:spcPct val="0"/>
              </a:spcAft>
              <a:buClrTx/>
              <a:buSzTx/>
              <a:buFontTx/>
              <a:buChar char="–"/>
              <a:tabLst/>
              <a:defRPr sz="1800" b="1">
                <a:solidFill>
                  <a:srgbClr val="000000"/>
                </a:solidFill>
              </a:defRPr>
            </a:lvl2pPr>
            <a:lvl3pPr marL="1143000" marR="0" indent="-228600" algn="l" defTabSz="914400" rtl="0" eaLnBrk="1" fontAlgn="base" latinLnBrk="0" hangingPunct="1">
              <a:lnSpc>
                <a:spcPct val="100000"/>
              </a:lnSpc>
              <a:spcBef>
                <a:spcPct val="20000"/>
              </a:spcBef>
              <a:spcAft>
                <a:spcPct val="0"/>
              </a:spcAft>
              <a:buClrTx/>
              <a:buSzTx/>
              <a:buFontTx/>
              <a:buChar char="•"/>
              <a:tabLst/>
              <a:defRPr sz="1800" b="1">
                <a:solidFill>
                  <a:srgbClr val="000000"/>
                </a:solidFill>
              </a:defRPr>
            </a:lvl3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s-UY" altLang="en-US" sz="3200" b="0" i="0" u="none" strike="noStrike" kern="0" cap="none" spc="0" normalizeH="0" baseline="0" noProof="0" err="1">
                <a:ln>
                  <a:noFill/>
                </a:ln>
                <a:solidFill>
                  <a:srgbClr val="000000"/>
                </a:solidFill>
                <a:effectLst/>
                <a:uLnTx/>
                <a:uFillTx/>
                <a:latin typeface="Arial"/>
                <a:ea typeface="+mn-ea"/>
                <a:cs typeface="Arial"/>
              </a:rPr>
              <a:t>First</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3200" b="0" i="0" u="none" strike="noStrike" kern="0" cap="none" spc="0" normalizeH="0" baseline="0" noProof="0">
              <a:ln>
                <a:noFill/>
              </a:ln>
              <a:solidFill>
                <a:srgbClr val="000000"/>
              </a:solidFill>
              <a:effectLst/>
              <a:uLnTx/>
              <a:uFillTx/>
              <a:latin typeface="Arial"/>
              <a:ea typeface="+mn-ea"/>
              <a:cs typeface="Arial"/>
            </a:endParaRP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s-UY" altLang="en-US" sz="2800" b="0" i="0" u="none" strike="noStrike" kern="0" cap="none" spc="0" normalizeH="0" baseline="0" noProof="0" err="1">
                <a:ln>
                  <a:noFill/>
                </a:ln>
                <a:solidFill>
                  <a:srgbClr val="000000"/>
                </a:solidFill>
                <a:effectLst/>
                <a:uLnTx/>
                <a:uFillTx/>
                <a:latin typeface="Arial"/>
                <a:ea typeface="+mn-ea"/>
                <a:cs typeface="Arial"/>
              </a:rPr>
              <a:t>Second</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2800" b="0" i="0" u="none" strike="noStrike" kern="0" cap="none" spc="0" normalizeH="0" baseline="0" noProof="0">
              <a:ln>
                <a:noFill/>
              </a:ln>
              <a:solidFill>
                <a:srgbClr val="000000"/>
              </a:solidFill>
              <a:effectLst/>
              <a:uLnTx/>
              <a:uFillTx/>
              <a:latin typeface="Arial"/>
              <a:ea typeface="+mn-ea"/>
              <a:cs typeface="Arial"/>
            </a:endParaRPr>
          </a:p>
          <a:p>
            <a:pPr marL="1143000" marR="0" lvl="2" indent="-228600" algn="l" defTabSz="914400" rtl="0" eaLnBrk="1" fontAlgn="base" latinLnBrk="0" hangingPunct="1">
              <a:lnSpc>
                <a:spcPct val="100000"/>
              </a:lnSpc>
              <a:spcBef>
                <a:spcPct val="20000"/>
              </a:spcBef>
              <a:spcAft>
                <a:spcPct val="0"/>
              </a:spcAft>
              <a:buClrTx/>
              <a:buSzTx/>
              <a:buFontTx/>
              <a:buChar char="•"/>
              <a:tabLst/>
              <a:defRPr/>
            </a:pPr>
            <a:r>
              <a:rPr kumimoji="0" lang="es-UY" altLang="en-US" sz="2400" b="0" i="0" u="none" strike="noStrike" kern="0" cap="none" spc="0" normalizeH="0" baseline="0" noProof="0">
                <a:ln>
                  <a:noFill/>
                </a:ln>
                <a:solidFill>
                  <a:srgbClr val="000000"/>
                </a:solidFill>
                <a:effectLst/>
                <a:uLnTx/>
                <a:uFillTx/>
                <a:latin typeface="Arial"/>
                <a:ea typeface="+mn-ea"/>
                <a:cs typeface="Arial"/>
              </a:rPr>
              <a:t>Third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400" b="0" i="0" u="none" strike="noStrike" kern="0" cap="none" spc="0" normalizeH="0" baseline="0" noProof="0">
                <a:ln>
                  <a:noFill/>
                </a:ln>
                <a:solidFill>
                  <a:srgbClr val="000000"/>
                </a:solidFill>
                <a:effectLst/>
                <a:uLnTx/>
                <a:uFillTx/>
                <a:latin typeface="Arial"/>
                <a:ea typeface="+mn-ea"/>
                <a:cs typeface="Arial"/>
              </a:rPr>
              <a:t>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copy</a:t>
            </a:r>
            <a:endParaRPr kumimoji="0" lang="es-ES" altLang="en-US" sz="2400" b="0" i="0" u="none" strike="noStrike" kern="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34593945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ar Chart &amp; Copy 3">
    <p:spTree>
      <p:nvGrpSpPr>
        <p:cNvPr id="1" name=""/>
        <p:cNvGrpSpPr/>
        <p:nvPr/>
      </p:nvGrpSpPr>
      <p:grpSpPr>
        <a:xfrm>
          <a:off x="0" y="0"/>
          <a:ext cx="0" cy="0"/>
          <a:chOff x="0" y="0"/>
          <a:chExt cx="0" cy="0"/>
        </a:xfrm>
      </p:grpSpPr>
      <p:sp>
        <p:nvSpPr>
          <p:cNvPr id="9" name="Table Placeholder 8"/>
          <p:cNvSpPr>
            <a:spLocks noGrp="1"/>
          </p:cNvSpPr>
          <p:nvPr>
            <p:ph type="tbl" sz="quarter" idx="25" hasCustomPrompt="1"/>
          </p:nvPr>
        </p:nvSpPr>
        <p:spPr>
          <a:xfrm>
            <a:off x="885819" y="1417761"/>
            <a:ext cx="5073196" cy="3676284"/>
          </a:xfrm>
        </p:spPr>
        <p:txBody>
          <a:bodyPr/>
          <a:lstStyle>
            <a:lvl1pPr marL="0" indent="0">
              <a:buNone/>
              <a:defRPr>
                <a:solidFill>
                  <a:schemeClr val="tx1"/>
                </a:solidFill>
              </a:defRPr>
            </a:lvl1pPr>
          </a:lstStyle>
          <a:p>
            <a:r>
              <a:rPr lang="en-US"/>
              <a:t>Click icon to add chart</a:t>
            </a:r>
          </a:p>
        </p:txBody>
      </p:sp>
      <p:sp>
        <p:nvSpPr>
          <p:cNvPr id="2" name="Title 1"/>
          <p:cNvSpPr>
            <a:spLocks noGrp="1"/>
          </p:cNvSpPr>
          <p:nvPr>
            <p:ph type="title" hasCustomPrompt="1"/>
          </p:nvPr>
        </p:nvSpPr>
        <p:spPr/>
        <p:txBody>
          <a:bodyPr lIns="0" tIns="0" rIns="0" bIns="0" anchor="t">
            <a:normAutofit/>
          </a:bodyPr>
          <a:lstStyle>
            <a:lvl1pPr algn="l">
              <a:defRPr sz="3600">
                <a:solidFill>
                  <a:srgbClr val="A20815"/>
                </a:solidFill>
                <a:latin typeface="Arial"/>
                <a:cs typeface="Arial"/>
              </a:defRPr>
            </a:lvl1pPr>
          </a:lstStyle>
          <a:p>
            <a:r>
              <a:rPr lang="en-US"/>
              <a:t>Insert Title Here</a:t>
            </a:r>
            <a:br>
              <a:rPr lang="en-US"/>
            </a:br>
            <a:r>
              <a:rPr lang="en-US"/>
              <a:t>Bar Chart &amp; Copy 3</a:t>
            </a:r>
          </a:p>
        </p:txBody>
      </p:sp>
      <p:sp>
        <p:nvSpPr>
          <p:cNvPr id="7" name="Content Placeholder 6"/>
          <p:cNvSpPr>
            <a:spLocks noGrp="1"/>
          </p:cNvSpPr>
          <p:nvPr>
            <p:ph sz="quarter" idx="27" hasCustomPrompt="1"/>
          </p:nvPr>
        </p:nvSpPr>
        <p:spPr>
          <a:xfrm>
            <a:off x="5958421" y="1417639"/>
            <a:ext cx="5319183" cy="4703884"/>
          </a:xfrm>
        </p:spPr>
        <p:txBody>
          <a:bodyPr>
            <a:normAutofit/>
          </a:bodyPr>
          <a:lstStyle>
            <a:lvl1pPr marL="342900" marR="0" indent="-342900" algn="l" defTabSz="914400" rtl="0" eaLnBrk="1" fontAlgn="base" latinLnBrk="0" hangingPunct="1">
              <a:lnSpc>
                <a:spcPct val="100000"/>
              </a:lnSpc>
              <a:spcBef>
                <a:spcPct val="20000"/>
              </a:spcBef>
              <a:spcAft>
                <a:spcPct val="0"/>
              </a:spcAft>
              <a:buClrTx/>
              <a:buSzTx/>
              <a:buFontTx/>
              <a:buChar char="•"/>
              <a:tabLst/>
              <a:defRPr kumimoji="0" lang="es-UY" altLang="en-US" sz="1800" b="1" i="0" u="none" strike="noStrike" kern="0" cap="none" spc="0" normalizeH="0" baseline="0" noProof="0">
                <a:ln>
                  <a:noFill/>
                </a:ln>
                <a:solidFill>
                  <a:srgbClr val="000000"/>
                </a:solidFill>
                <a:effectLst/>
                <a:uLnTx/>
                <a:uFillTx/>
                <a:latin typeface="Arial"/>
              </a:defRPr>
            </a:lvl1pPr>
            <a:lvl2pPr marL="742950" marR="0" indent="-285750" algn="l" defTabSz="914400" rtl="0" eaLnBrk="1" fontAlgn="base" latinLnBrk="0" hangingPunct="1">
              <a:lnSpc>
                <a:spcPct val="100000"/>
              </a:lnSpc>
              <a:spcBef>
                <a:spcPct val="20000"/>
              </a:spcBef>
              <a:spcAft>
                <a:spcPct val="0"/>
              </a:spcAft>
              <a:buClrTx/>
              <a:buSzTx/>
              <a:buFont typeface="Courier New" panose="02070309020205020404" pitchFamily="49" charset="0"/>
              <a:buChar char="o"/>
              <a:tabLst/>
              <a:defRPr sz="1800" b="1">
                <a:solidFill>
                  <a:srgbClr val="000000"/>
                </a:solidFill>
              </a:defRPr>
            </a:lvl2pPr>
            <a:lvl3pPr marL="1143000" marR="0" indent="-2286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sz="1800" b="1">
                <a:solidFill>
                  <a:srgbClr val="000000"/>
                </a:solidFill>
              </a:defRPr>
            </a:lvl3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s-UY" altLang="en-US" sz="3200" b="0" i="0" u="none" strike="noStrike" kern="0" cap="none" spc="0" normalizeH="0" baseline="0" noProof="0" err="1">
                <a:ln>
                  <a:noFill/>
                </a:ln>
                <a:solidFill>
                  <a:srgbClr val="000000"/>
                </a:solidFill>
                <a:effectLst/>
                <a:uLnTx/>
                <a:uFillTx/>
                <a:latin typeface="Arial"/>
                <a:ea typeface="+mn-ea"/>
                <a:cs typeface="Arial"/>
              </a:rPr>
              <a:t>First</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3200" b="0" i="0" u="none" strike="noStrike" kern="0" cap="none" spc="0" normalizeH="0" baseline="0" noProof="0">
              <a:ln>
                <a:noFill/>
              </a:ln>
              <a:solidFill>
                <a:srgbClr val="000000"/>
              </a:solidFill>
              <a:effectLst/>
              <a:uLnTx/>
              <a:uFillTx/>
              <a:latin typeface="Arial"/>
              <a:ea typeface="+mn-ea"/>
              <a:cs typeface="Arial"/>
            </a:endParaRP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s-UY" altLang="en-US" sz="2800" b="0" i="0" u="none" strike="noStrike" kern="0" cap="none" spc="0" normalizeH="0" baseline="0" noProof="0" err="1">
                <a:ln>
                  <a:noFill/>
                </a:ln>
                <a:solidFill>
                  <a:srgbClr val="000000"/>
                </a:solidFill>
                <a:effectLst/>
                <a:uLnTx/>
                <a:uFillTx/>
                <a:latin typeface="Arial"/>
                <a:ea typeface="+mn-ea"/>
                <a:cs typeface="Arial"/>
              </a:rPr>
              <a:t>Second</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2800" b="0" i="0" u="none" strike="noStrike" kern="0" cap="none" spc="0" normalizeH="0" baseline="0" noProof="0">
              <a:ln>
                <a:noFill/>
              </a:ln>
              <a:solidFill>
                <a:srgbClr val="000000"/>
              </a:solidFill>
              <a:effectLst/>
              <a:uLnTx/>
              <a:uFillTx/>
              <a:latin typeface="Arial"/>
              <a:ea typeface="+mn-ea"/>
              <a:cs typeface="Arial"/>
            </a:endParaRPr>
          </a:p>
          <a:p>
            <a:pPr marL="1143000" marR="0" lvl="2" indent="-228600" algn="l" defTabSz="914400" rtl="0" eaLnBrk="1" fontAlgn="base" latinLnBrk="0" hangingPunct="1">
              <a:lnSpc>
                <a:spcPct val="100000"/>
              </a:lnSpc>
              <a:spcBef>
                <a:spcPct val="20000"/>
              </a:spcBef>
              <a:spcAft>
                <a:spcPct val="0"/>
              </a:spcAft>
              <a:buClrTx/>
              <a:buSzTx/>
              <a:buFontTx/>
              <a:buChar char="•"/>
              <a:tabLst/>
              <a:defRPr/>
            </a:pPr>
            <a:r>
              <a:rPr kumimoji="0" lang="es-UY" altLang="en-US" sz="2400" b="0" i="0" u="none" strike="noStrike" kern="0" cap="none" spc="0" normalizeH="0" baseline="0" noProof="0">
                <a:ln>
                  <a:noFill/>
                </a:ln>
                <a:solidFill>
                  <a:srgbClr val="000000"/>
                </a:solidFill>
                <a:effectLst/>
                <a:uLnTx/>
                <a:uFillTx/>
                <a:latin typeface="Arial"/>
                <a:ea typeface="+mn-ea"/>
                <a:cs typeface="Arial"/>
              </a:rPr>
              <a:t>Third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400" b="0" i="0" u="none" strike="noStrike" kern="0" cap="none" spc="0" normalizeH="0" baseline="0" noProof="0">
                <a:ln>
                  <a:noFill/>
                </a:ln>
                <a:solidFill>
                  <a:srgbClr val="000000"/>
                </a:solidFill>
                <a:effectLst/>
                <a:uLnTx/>
                <a:uFillTx/>
                <a:latin typeface="Arial"/>
                <a:ea typeface="+mn-ea"/>
                <a:cs typeface="Arial"/>
              </a:rPr>
              <a:t>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copy</a:t>
            </a:r>
            <a:endParaRPr kumimoji="0" lang="es-ES" altLang="en-US" sz="2400" b="0" i="0" u="none" strike="noStrike" kern="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36589859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 Images &amp; 4 Blocks of Copy">
    <p:spTree>
      <p:nvGrpSpPr>
        <p:cNvPr id="1" name=""/>
        <p:cNvGrpSpPr/>
        <p:nvPr/>
      </p:nvGrpSpPr>
      <p:grpSpPr>
        <a:xfrm>
          <a:off x="0" y="0"/>
          <a:ext cx="0" cy="0"/>
          <a:chOff x="0" y="0"/>
          <a:chExt cx="0" cy="0"/>
        </a:xfrm>
      </p:grpSpPr>
      <p:sp>
        <p:nvSpPr>
          <p:cNvPr id="18" name="Picture Placeholder 15"/>
          <p:cNvSpPr>
            <a:spLocks noGrp="1"/>
          </p:cNvSpPr>
          <p:nvPr>
            <p:ph type="pic" sz="quarter" idx="15"/>
          </p:nvPr>
        </p:nvSpPr>
        <p:spPr>
          <a:xfrm>
            <a:off x="830951" y="3694605"/>
            <a:ext cx="2631016" cy="2276841"/>
          </a:xfrm>
          <a:solidFill>
            <a:srgbClr val="E87722"/>
          </a:solidFill>
        </p:spPr>
        <p:txBody>
          <a:bodyPr>
            <a:normAutofit/>
          </a:bodyPr>
          <a:lstStyle>
            <a:lvl1pPr marL="0" indent="0">
              <a:buNone/>
              <a:defRPr sz="1800">
                <a:solidFill>
                  <a:schemeClr val="bg1"/>
                </a:solidFill>
                <a:latin typeface="Arial"/>
                <a:cs typeface="Arial"/>
              </a:defRPr>
            </a:lvl1pPr>
          </a:lstStyle>
          <a:p>
            <a:r>
              <a:rPr lang="en-US"/>
              <a:t>Click icon to add picture</a:t>
            </a:r>
          </a:p>
        </p:txBody>
      </p:sp>
      <p:sp>
        <p:nvSpPr>
          <p:cNvPr id="19" name="Picture Placeholder 15"/>
          <p:cNvSpPr>
            <a:spLocks noGrp="1"/>
          </p:cNvSpPr>
          <p:nvPr>
            <p:ph type="pic" sz="quarter" idx="16"/>
          </p:nvPr>
        </p:nvSpPr>
        <p:spPr>
          <a:xfrm>
            <a:off x="6102885" y="3694605"/>
            <a:ext cx="2631016" cy="2276841"/>
          </a:xfrm>
          <a:solidFill>
            <a:srgbClr val="E87722"/>
          </a:solidFill>
        </p:spPr>
        <p:txBody>
          <a:bodyPr>
            <a:normAutofit/>
          </a:bodyPr>
          <a:lstStyle>
            <a:lvl1pPr marL="0" indent="0">
              <a:buNone/>
              <a:defRPr sz="1800">
                <a:solidFill>
                  <a:schemeClr val="bg1"/>
                </a:solidFill>
                <a:latin typeface="Arial"/>
                <a:cs typeface="Arial"/>
              </a:defRPr>
            </a:lvl1pPr>
          </a:lstStyle>
          <a:p>
            <a:r>
              <a:rPr lang="en-US"/>
              <a:t>Click icon to add picture</a:t>
            </a:r>
          </a:p>
        </p:txBody>
      </p:sp>
      <p:sp>
        <p:nvSpPr>
          <p:cNvPr id="16" name="Picture Placeholder 15"/>
          <p:cNvSpPr>
            <a:spLocks noGrp="1"/>
          </p:cNvSpPr>
          <p:nvPr>
            <p:ph type="pic" sz="quarter" idx="13"/>
          </p:nvPr>
        </p:nvSpPr>
        <p:spPr>
          <a:xfrm>
            <a:off x="8715424" y="1417762"/>
            <a:ext cx="2631016" cy="2276841"/>
          </a:xfrm>
          <a:solidFill>
            <a:srgbClr val="E87722"/>
          </a:solidFill>
        </p:spPr>
        <p:txBody>
          <a:bodyPr>
            <a:normAutofit/>
          </a:bodyPr>
          <a:lstStyle>
            <a:lvl1pPr marL="0" indent="0">
              <a:buNone/>
              <a:defRPr sz="1800">
                <a:solidFill>
                  <a:schemeClr val="bg1"/>
                </a:solidFill>
                <a:latin typeface="Arial"/>
                <a:cs typeface="Arial"/>
              </a:defRPr>
            </a:lvl1pPr>
          </a:lstStyle>
          <a:p>
            <a:r>
              <a:rPr lang="en-US"/>
              <a:t>Click icon to add picture</a:t>
            </a:r>
          </a:p>
        </p:txBody>
      </p:sp>
      <p:sp>
        <p:nvSpPr>
          <p:cNvPr id="17" name="Picture Placeholder 15"/>
          <p:cNvSpPr>
            <a:spLocks noGrp="1"/>
          </p:cNvSpPr>
          <p:nvPr>
            <p:ph type="pic" sz="quarter" idx="14"/>
          </p:nvPr>
        </p:nvSpPr>
        <p:spPr>
          <a:xfrm>
            <a:off x="3471869" y="1417762"/>
            <a:ext cx="2631016" cy="2276841"/>
          </a:xfrm>
          <a:solidFill>
            <a:srgbClr val="E87722"/>
          </a:solidFill>
        </p:spPr>
        <p:txBody>
          <a:bodyPr>
            <a:normAutofit/>
          </a:bodyPr>
          <a:lstStyle>
            <a:lvl1pPr marL="0" indent="0">
              <a:buNone/>
              <a:defRPr sz="1800">
                <a:solidFill>
                  <a:schemeClr val="bg1"/>
                </a:solidFill>
                <a:latin typeface="Arial"/>
                <a:cs typeface="Arial"/>
              </a:defRPr>
            </a:lvl1pPr>
          </a:lstStyle>
          <a:p>
            <a:r>
              <a:rPr lang="en-US"/>
              <a:t>Click icon to add picture</a:t>
            </a:r>
          </a:p>
        </p:txBody>
      </p:sp>
      <p:sp>
        <p:nvSpPr>
          <p:cNvPr id="2" name="Title 1"/>
          <p:cNvSpPr>
            <a:spLocks noGrp="1"/>
          </p:cNvSpPr>
          <p:nvPr>
            <p:ph type="title" hasCustomPrompt="1"/>
          </p:nvPr>
        </p:nvSpPr>
        <p:spPr/>
        <p:txBody>
          <a:bodyPr lIns="0" tIns="0" rIns="0" bIns="0" anchor="t">
            <a:normAutofit/>
          </a:bodyPr>
          <a:lstStyle>
            <a:lvl1pPr algn="l">
              <a:defRPr sz="3600" baseline="0">
                <a:solidFill>
                  <a:srgbClr val="A20815"/>
                </a:solidFill>
                <a:latin typeface="Arial"/>
                <a:cs typeface="Arial"/>
              </a:defRPr>
            </a:lvl1pPr>
          </a:lstStyle>
          <a:p>
            <a:r>
              <a:rPr lang="en-US"/>
              <a:t>Insert Title Here</a:t>
            </a:r>
            <a:br>
              <a:rPr lang="en-US"/>
            </a:br>
            <a:r>
              <a:rPr lang="en-US"/>
              <a:t>4 Images &amp; 4 Blocks of Copy</a:t>
            </a:r>
          </a:p>
        </p:txBody>
      </p:sp>
      <p:sp>
        <p:nvSpPr>
          <p:cNvPr id="3" name="Rectangle 2"/>
          <p:cNvSpPr/>
          <p:nvPr userDrawn="1"/>
        </p:nvSpPr>
        <p:spPr>
          <a:xfrm>
            <a:off x="840193" y="1417761"/>
            <a:ext cx="2621777" cy="226884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Rectangle 9"/>
          <p:cNvSpPr/>
          <p:nvPr userDrawn="1"/>
        </p:nvSpPr>
        <p:spPr>
          <a:xfrm>
            <a:off x="6093650" y="1417761"/>
            <a:ext cx="2621777" cy="226884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3" name="Rectangle 12"/>
          <p:cNvSpPr/>
          <p:nvPr userDrawn="1"/>
        </p:nvSpPr>
        <p:spPr>
          <a:xfrm>
            <a:off x="3471873" y="3686608"/>
            <a:ext cx="2621777" cy="226884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5" name="Rectangle 14"/>
          <p:cNvSpPr/>
          <p:nvPr userDrawn="1"/>
        </p:nvSpPr>
        <p:spPr>
          <a:xfrm>
            <a:off x="8715428" y="3686608"/>
            <a:ext cx="2621777" cy="226884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1" name="Text Placeholder 20"/>
          <p:cNvSpPr>
            <a:spLocks noGrp="1"/>
          </p:cNvSpPr>
          <p:nvPr>
            <p:ph type="body" sz="quarter" idx="17"/>
          </p:nvPr>
        </p:nvSpPr>
        <p:spPr>
          <a:xfrm>
            <a:off x="965170" y="1540488"/>
            <a:ext cx="2353733" cy="2146119"/>
          </a:xfrm>
        </p:spPr>
        <p:txBody>
          <a:bodyPr>
            <a:noAutofit/>
          </a:bodyPr>
          <a:lstStyle>
            <a:lvl1pPr marL="0" indent="0">
              <a:buNone/>
              <a:defRPr sz="1000" b="1">
                <a:solidFill>
                  <a:srgbClr val="A21E33"/>
                </a:solidFill>
                <a:latin typeface="Arial"/>
                <a:cs typeface="Arial"/>
              </a:defRPr>
            </a:lvl1pPr>
            <a:lvl2pPr marL="0" indent="0">
              <a:spcBef>
                <a:spcPts val="0"/>
              </a:spcBef>
              <a:buNone/>
              <a:defRPr sz="1000">
                <a:solidFill>
                  <a:schemeClr val="tx1"/>
                </a:solidFill>
                <a:latin typeface="Arial"/>
                <a:cs typeface="Arial"/>
              </a:defRPr>
            </a:lvl2pPr>
            <a:lvl3pPr>
              <a:defRPr sz="800">
                <a:latin typeface="Arial"/>
                <a:cs typeface="Arial"/>
              </a:defRPr>
            </a:lvl3pPr>
            <a:lvl4pPr>
              <a:defRPr sz="800">
                <a:latin typeface="Arial"/>
                <a:cs typeface="Arial"/>
              </a:defRPr>
            </a:lvl4pPr>
            <a:lvl5pPr>
              <a:defRPr sz="800">
                <a:latin typeface="Arial"/>
                <a:cs typeface="Arial"/>
              </a:defRPr>
            </a:lvl5pPr>
          </a:lstStyle>
          <a:p>
            <a:pPr lvl="0"/>
            <a:r>
              <a:rPr lang="en-US"/>
              <a:t>Click to edit Master text styles</a:t>
            </a:r>
          </a:p>
          <a:p>
            <a:pPr lvl="1"/>
            <a:r>
              <a:rPr lang="en-US"/>
              <a:t>Second level</a:t>
            </a:r>
          </a:p>
        </p:txBody>
      </p:sp>
      <p:sp>
        <p:nvSpPr>
          <p:cNvPr id="23" name="Text Placeholder 20"/>
          <p:cNvSpPr>
            <a:spLocks noGrp="1"/>
          </p:cNvSpPr>
          <p:nvPr>
            <p:ph type="body" sz="quarter" idx="18"/>
          </p:nvPr>
        </p:nvSpPr>
        <p:spPr>
          <a:xfrm>
            <a:off x="6235247" y="1540488"/>
            <a:ext cx="2353733" cy="2146119"/>
          </a:xfrm>
        </p:spPr>
        <p:txBody>
          <a:bodyPr>
            <a:noAutofit/>
          </a:bodyPr>
          <a:lstStyle>
            <a:lvl1pPr marL="0" indent="0">
              <a:buNone/>
              <a:defRPr sz="1000" b="1">
                <a:solidFill>
                  <a:srgbClr val="A21E33"/>
                </a:solidFill>
                <a:latin typeface="Arial"/>
                <a:cs typeface="Arial"/>
              </a:defRPr>
            </a:lvl1pPr>
            <a:lvl2pPr marL="0" indent="0">
              <a:spcBef>
                <a:spcPts val="0"/>
              </a:spcBef>
              <a:buNone/>
              <a:defRPr sz="1000">
                <a:solidFill>
                  <a:schemeClr val="tx1"/>
                </a:solidFill>
                <a:latin typeface="Arial"/>
                <a:cs typeface="Arial"/>
              </a:defRPr>
            </a:lvl2pPr>
            <a:lvl3pPr>
              <a:defRPr sz="800">
                <a:latin typeface="Arial"/>
                <a:cs typeface="Arial"/>
              </a:defRPr>
            </a:lvl3pPr>
            <a:lvl4pPr>
              <a:defRPr sz="800">
                <a:latin typeface="Arial"/>
                <a:cs typeface="Arial"/>
              </a:defRPr>
            </a:lvl4pPr>
            <a:lvl5pPr>
              <a:defRPr sz="800">
                <a:latin typeface="Arial"/>
                <a:cs typeface="Arial"/>
              </a:defRPr>
            </a:lvl5pPr>
          </a:lstStyle>
          <a:p>
            <a:pPr lvl="0"/>
            <a:r>
              <a:rPr lang="en-US"/>
              <a:t>Click to edit Master text styles</a:t>
            </a:r>
          </a:p>
          <a:p>
            <a:pPr lvl="1"/>
            <a:r>
              <a:rPr lang="en-US"/>
              <a:t>Second level</a:t>
            </a:r>
          </a:p>
        </p:txBody>
      </p:sp>
      <p:sp>
        <p:nvSpPr>
          <p:cNvPr id="24" name="Text Placeholder 20"/>
          <p:cNvSpPr>
            <a:spLocks noGrp="1"/>
          </p:cNvSpPr>
          <p:nvPr>
            <p:ph type="body" sz="quarter" idx="19"/>
          </p:nvPr>
        </p:nvSpPr>
        <p:spPr>
          <a:xfrm>
            <a:off x="3623948" y="3800238"/>
            <a:ext cx="2353733" cy="2146119"/>
          </a:xfrm>
        </p:spPr>
        <p:txBody>
          <a:bodyPr>
            <a:noAutofit/>
          </a:bodyPr>
          <a:lstStyle>
            <a:lvl1pPr marL="0" indent="0">
              <a:buNone/>
              <a:defRPr sz="1000" b="1">
                <a:solidFill>
                  <a:schemeClr val="tx1"/>
                </a:solidFill>
                <a:latin typeface="Arial"/>
                <a:cs typeface="Arial"/>
              </a:defRPr>
            </a:lvl1pPr>
            <a:lvl2pPr marL="0" indent="0">
              <a:spcBef>
                <a:spcPts val="0"/>
              </a:spcBef>
              <a:buNone/>
              <a:defRPr sz="1000">
                <a:solidFill>
                  <a:schemeClr val="tx1"/>
                </a:solidFill>
                <a:latin typeface="Arial"/>
                <a:cs typeface="Arial"/>
              </a:defRPr>
            </a:lvl2pPr>
            <a:lvl3pPr>
              <a:defRPr sz="800">
                <a:latin typeface="Arial"/>
                <a:cs typeface="Arial"/>
              </a:defRPr>
            </a:lvl3pPr>
            <a:lvl4pPr>
              <a:defRPr sz="800">
                <a:latin typeface="Arial"/>
                <a:cs typeface="Arial"/>
              </a:defRPr>
            </a:lvl4pPr>
            <a:lvl5pPr>
              <a:defRPr sz="800">
                <a:latin typeface="Arial"/>
                <a:cs typeface="Arial"/>
              </a:defRPr>
            </a:lvl5pPr>
          </a:lstStyle>
          <a:p>
            <a:pPr lvl="0"/>
            <a:r>
              <a:rPr lang="en-US"/>
              <a:t>Click to edit Master text styles</a:t>
            </a:r>
          </a:p>
          <a:p>
            <a:pPr lvl="1"/>
            <a:r>
              <a:rPr lang="en-US"/>
              <a:t>Second level</a:t>
            </a:r>
          </a:p>
        </p:txBody>
      </p:sp>
      <p:sp>
        <p:nvSpPr>
          <p:cNvPr id="26" name="Text Placeholder 20"/>
          <p:cNvSpPr>
            <a:spLocks noGrp="1"/>
          </p:cNvSpPr>
          <p:nvPr>
            <p:ph type="body" sz="quarter" idx="20"/>
          </p:nvPr>
        </p:nvSpPr>
        <p:spPr>
          <a:xfrm>
            <a:off x="8862374" y="3800238"/>
            <a:ext cx="2353733" cy="2146119"/>
          </a:xfrm>
        </p:spPr>
        <p:txBody>
          <a:bodyPr>
            <a:noAutofit/>
          </a:bodyPr>
          <a:lstStyle>
            <a:lvl1pPr marL="0" indent="0">
              <a:buNone/>
              <a:defRPr sz="1000" b="1">
                <a:solidFill>
                  <a:schemeClr val="tx1"/>
                </a:solidFill>
                <a:latin typeface="Arial"/>
                <a:cs typeface="Arial"/>
              </a:defRPr>
            </a:lvl1pPr>
            <a:lvl2pPr marL="0" indent="0">
              <a:spcBef>
                <a:spcPts val="0"/>
              </a:spcBef>
              <a:buNone/>
              <a:defRPr sz="1000">
                <a:solidFill>
                  <a:schemeClr val="tx1"/>
                </a:solidFill>
                <a:latin typeface="Arial"/>
                <a:cs typeface="Arial"/>
              </a:defRPr>
            </a:lvl2pPr>
            <a:lvl3pPr>
              <a:defRPr sz="800">
                <a:latin typeface="Arial"/>
                <a:cs typeface="Arial"/>
              </a:defRPr>
            </a:lvl3pPr>
            <a:lvl4pPr>
              <a:defRPr sz="800">
                <a:latin typeface="Arial"/>
                <a:cs typeface="Arial"/>
              </a:defRPr>
            </a:lvl4pPr>
            <a:lvl5pPr>
              <a:defRPr sz="800">
                <a:latin typeface="Arial"/>
                <a:cs typeface="Aria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5250074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Venn Diagram &amp; Copy">
    <p:spTree>
      <p:nvGrpSpPr>
        <p:cNvPr id="1" name=""/>
        <p:cNvGrpSpPr/>
        <p:nvPr/>
      </p:nvGrpSpPr>
      <p:grpSpPr>
        <a:xfrm>
          <a:off x="0" y="0"/>
          <a:ext cx="0" cy="0"/>
          <a:chOff x="0" y="0"/>
          <a:chExt cx="0" cy="0"/>
        </a:xfrm>
      </p:grpSpPr>
      <p:sp>
        <p:nvSpPr>
          <p:cNvPr id="8" name="Text Placeholder 7"/>
          <p:cNvSpPr>
            <a:spLocks noGrp="1"/>
          </p:cNvSpPr>
          <p:nvPr>
            <p:ph type="body" sz="quarter" idx="24"/>
          </p:nvPr>
        </p:nvSpPr>
        <p:spPr>
          <a:xfrm>
            <a:off x="902155" y="1417761"/>
            <a:ext cx="10375445" cy="2334795"/>
          </a:xfrm>
        </p:spPr>
        <p:txBody>
          <a:bodyPr lIns="0" tIns="0" bIns="0"/>
          <a:lstStyle>
            <a:lvl1pPr marL="0" indent="0">
              <a:lnSpc>
                <a:spcPct val="80000"/>
              </a:lnSpc>
              <a:buFontTx/>
              <a:buNone/>
              <a:defRPr sz="2400">
                <a:solidFill>
                  <a:schemeClr val="tx1"/>
                </a:solidFill>
                <a:latin typeface="Arial"/>
                <a:cs typeface="Arial"/>
              </a:defRPr>
            </a:lvl1pPr>
            <a:lvl2pPr marL="0" indent="0">
              <a:spcBef>
                <a:spcPts val="600"/>
              </a:spcBef>
              <a:buFontTx/>
              <a:buNone/>
              <a:defRPr sz="1500" b="1">
                <a:solidFill>
                  <a:srgbClr val="F47A22"/>
                </a:solidFill>
                <a:latin typeface="Arial"/>
                <a:cs typeface="Arial"/>
              </a:defRPr>
            </a:lvl2pPr>
            <a:lvl3pPr marL="0" indent="0">
              <a:spcBef>
                <a:spcPts val="0"/>
              </a:spcBef>
              <a:buFontTx/>
              <a:buNone/>
              <a:defRPr sz="1500" b="0">
                <a:solidFill>
                  <a:srgbClr val="8D8E8D"/>
                </a:solidFill>
                <a:latin typeface="Arial"/>
                <a:cs typeface="Arial"/>
              </a:defRPr>
            </a:lvl3pPr>
            <a:lvl4pPr marL="0" indent="0">
              <a:spcBef>
                <a:spcPts val="0"/>
              </a:spcBef>
              <a:buNone/>
              <a:defRPr sz="1500">
                <a:solidFill>
                  <a:srgbClr val="8D8E8D"/>
                </a:solidFill>
                <a:latin typeface="Arial"/>
                <a:cs typeface="Arial"/>
              </a:defRPr>
            </a:lvl4pPr>
            <a:lvl5pPr marL="0" indent="-137160">
              <a:lnSpc>
                <a:spcPct val="120000"/>
              </a:lnSpc>
              <a:spcBef>
                <a:spcPts val="0"/>
              </a:spcBef>
              <a:buClr>
                <a:srgbClr val="8D8E8D"/>
              </a:buClr>
              <a:buFont typeface="Lucida Grande"/>
              <a:buChar char="-"/>
              <a:defRPr sz="1500">
                <a:solidFill>
                  <a:srgbClr val="8D8E8D"/>
                </a:solidFill>
                <a:latin typeface="Arial"/>
                <a:cs typeface="Arial"/>
              </a:defRPr>
            </a:lvl5pPr>
          </a:lstStyle>
          <a:p>
            <a:pPr lvl="0"/>
            <a:r>
              <a:rPr lang="en-US"/>
              <a:t>Click to edit Master text styles</a:t>
            </a:r>
          </a:p>
        </p:txBody>
      </p:sp>
      <p:sp>
        <p:nvSpPr>
          <p:cNvPr id="2" name="Title 1"/>
          <p:cNvSpPr>
            <a:spLocks noGrp="1"/>
          </p:cNvSpPr>
          <p:nvPr>
            <p:ph type="title" hasCustomPrompt="1"/>
          </p:nvPr>
        </p:nvSpPr>
        <p:spPr/>
        <p:txBody>
          <a:bodyPr lIns="0" tIns="0" rIns="0" bIns="0" anchor="t">
            <a:normAutofit/>
          </a:bodyPr>
          <a:lstStyle>
            <a:lvl1pPr algn="l">
              <a:defRPr sz="3600" baseline="0">
                <a:solidFill>
                  <a:srgbClr val="A20815"/>
                </a:solidFill>
                <a:latin typeface="Arial"/>
                <a:cs typeface="Arial"/>
              </a:defRPr>
            </a:lvl1pPr>
          </a:lstStyle>
          <a:p>
            <a:r>
              <a:rPr lang="en-US"/>
              <a:t>Insert Title Here</a:t>
            </a:r>
            <a:br>
              <a:rPr lang="en-US"/>
            </a:br>
            <a:r>
              <a:rPr lang="en-US"/>
              <a:t>Venn Diagram &amp; Copy</a:t>
            </a:r>
          </a:p>
        </p:txBody>
      </p:sp>
      <p:grpSp>
        <p:nvGrpSpPr>
          <p:cNvPr id="4" name="Group 11"/>
          <p:cNvGrpSpPr/>
          <p:nvPr userDrawn="1"/>
        </p:nvGrpSpPr>
        <p:grpSpPr>
          <a:xfrm>
            <a:off x="3781124" y="2608989"/>
            <a:ext cx="4181617" cy="2972365"/>
            <a:chOff x="2943666" y="2261124"/>
            <a:chExt cx="2954151" cy="2576050"/>
          </a:xfrm>
        </p:grpSpPr>
        <p:sp>
          <p:nvSpPr>
            <p:cNvPr id="3" name="Oval 2"/>
            <p:cNvSpPr/>
            <p:nvPr userDrawn="1"/>
          </p:nvSpPr>
          <p:spPr>
            <a:xfrm>
              <a:off x="3554937" y="2261124"/>
              <a:ext cx="1722635" cy="1584960"/>
            </a:xfrm>
            <a:prstGeom prst="ellipse">
              <a:avLst/>
            </a:prstGeom>
            <a:solidFill>
              <a:srgbClr val="E87722">
                <a:alpha val="53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grpSp>
          <p:nvGrpSpPr>
            <p:cNvPr id="5" name="Group 6"/>
            <p:cNvGrpSpPr/>
            <p:nvPr userDrawn="1"/>
          </p:nvGrpSpPr>
          <p:grpSpPr>
            <a:xfrm>
              <a:off x="2943666" y="3252214"/>
              <a:ext cx="2954151" cy="1584960"/>
              <a:chOff x="3554937" y="3252214"/>
              <a:chExt cx="2954151" cy="1584960"/>
            </a:xfrm>
          </p:grpSpPr>
          <p:sp>
            <p:nvSpPr>
              <p:cNvPr id="10" name="Oval 9"/>
              <p:cNvSpPr/>
              <p:nvPr userDrawn="1"/>
            </p:nvSpPr>
            <p:spPr>
              <a:xfrm>
                <a:off x="3554937" y="3252214"/>
                <a:ext cx="1722636" cy="1584960"/>
              </a:xfrm>
              <a:prstGeom prst="ellipse">
                <a:avLst/>
              </a:prstGeom>
              <a:solidFill>
                <a:srgbClr val="B31B1B">
                  <a:alpha val="52941"/>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1" name="Oval 10"/>
              <p:cNvSpPr/>
              <p:nvPr userDrawn="1"/>
            </p:nvSpPr>
            <p:spPr>
              <a:xfrm>
                <a:off x="4786452" y="3252214"/>
                <a:ext cx="1722636" cy="1584960"/>
              </a:xfrm>
              <a:prstGeom prst="ellipse">
                <a:avLst/>
              </a:prstGeom>
              <a:solidFill>
                <a:srgbClr val="CF4520">
                  <a:alpha val="52941"/>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grpSp>
      </p:grpSp>
      <p:cxnSp>
        <p:nvCxnSpPr>
          <p:cNvPr id="14" name="Straight Connector 13"/>
          <p:cNvCxnSpPr/>
          <p:nvPr userDrawn="1"/>
        </p:nvCxnSpPr>
        <p:spPr>
          <a:xfrm>
            <a:off x="8055080" y="4608527"/>
            <a:ext cx="3222523" cy="0"/>
          </a:xfrm>
          <a:prstGeom prst="line">
            <a:avLst/>
          </a:prstGeom>
          <a:ln w="3175" cmpd="sng">
            <a:solidFill>
              <a:srgbClr val="8D8E8D"/>
            </a:solidFill>
          </a:ln>
          <a:effectLst/>
        </p:spPr>
        <p:style>
          <a:lnRef idx="2">
            <a:schemeClr val="accent1"/>
          </a:lnRef>
          <a:fillRef idx="0">
            <a:schemeClr val="accent1"/>
          </a:fillRef>
          <a:effectRef idx="1">
            <a:schemeClr val="accent1"/>
          </a:effectRef>
          <a:fontRef idx="minor">
            <a:schemeClr val="tx1"/>
          </a:fontRef>
        </p:style>
      </p:cxnSp>
      <p:sp>
        <p:nvSpPr>
          <p:cNvPr id="16" name="Text Placeholder 20"/>
          <p:cNvSpPr>
            <a:spLocks noGrp="1"/>
          </p:cNvSpPr>
          <p:nvPr>
            <p:ph type="body" sz="quarter" idx="20"/>
          </p:nvPr>
        </p:nvSpPr>
        <p:spPr>
          <a:xfrm>
            <a:off x="8055081" y="4737960"/>
            <a:ext cx="3222521" cy="1301739"/>
          </a:xfrm>
        </p:spPr>
        <p:txBody>
          <a:bodyPr lIns="0" tIns="0" rIns="0" bIns="0">
            <a:noAutofit/>
          </a:bodyPr>
          <a:lstStyle>
            <a:lvl1pPr marL="0" indent="0">
              <a:buNone/>
              <a:defRPr sz="1000" b="1">
                <a:solidFill>
                  <a:schemeClr val="tx1"/>
                </a:solidFill>
                <a:latin typeface="Arial"/>
                <a:cs typeface="Arial"/>
              </a:defRPr>
            </a:lvl1pPr>
            <a:lvl2pPr marL="0" indent="0">
              <a:spcBef>
                <a:spcPts val="0"/>
              </a:spcBef>
              <a:buNone/>
              <a:defRPr sz="1000">
                <a:solidFill>
                  <a:schemeClr val="tx1"/>
                </a:solidFill>
                <a:latin typeface="Arial"/>
                <a:cs typeface="Arial"/>
              </a:defRPr>
            </a:lvl2pPr>
            <a:lvl3pPr>
              <a:defRPr sz="800">
                <a:latin typeface="Arial"/>
                <a:cs typeface="Arial"/>
              </a:defRPr>
            </a:lvl3pPr>
            <a:lvl4pPr>
              <a:defRPr sz="800">
                <a:latin typeface="Arial"/>
                <a:cs typeface="Arial"/>
              </a:defRPr>
            </a:lvl4pPr>
            <a:lvl5pPr>
              <a:defRPr sz="800">
                <a:latin typeface="Arial"/>
                <a:cs typeface="Arial"/>
              </a:defRPr>
            </a:lvl5pPr>
          </a:lstStyle>
          <a:p>
            <a:pPr lvl="0"/>
            <a:r>
              <a:rPr lang="en-US"/>
              <a:t>Click to edit Master text styles</a:t>
            </a:r>
          </a:p>
          <a:p>
            <a:pPr lvl="1"/>
            <a:r>
              <a:rPr lang="en-US"/>
              <a:t>Second level</a:t>
            </a:r>
          </a:p>
        </p:txBody>
      </p:sp>
      <p:cxnSp>
        <p:nvCxnSpPr>
          <p:cNvPr id="18" name="Straight Connector 17"/>
          <p:cNvCxnSpPr/>
          <p:nvPr userDrawn="1"/>
        </p:nvCxnSpPr>
        <p:spPr>
          <a:xfrm>
            <a:off x="6959600" y="3019185"/>
            <a:ext cx="4318000" cy="669"/>
          </a:xfrm>
          <a:prstGeom prst="line">
            <a:avLst/>
          </a:prstGeom>
          <a:ln w="3175" cmpd="sng">
            <a:solidFill>
              <a:srgbClr val="8D8E8D"/>
            </a:solidFill>
          </a:ln>
          <a:effectLst/>
        </p:spPr>
        <p:style>
          <a:lnRef idx="2">
            <a:schemeClr val="accent1"/>
          </a:lnRef>
          <a:fillRef idx="0">
            <a:schemeClr val="accent1"/>
          </a:fillRef>
          <a:effectRef idx="1">
            <a:schemeClr val="accent1"/>
          </a:effectRef>
          <a:fontRef idx="minor">
            <a:schemeClr val="tx1"/>
          </a:fontRef>
        </p:style>
      </p:cxnSp>
      <p:sp>
        <p:nvSpPr>
          <p:cNvPr id="20" name="Text Placeholder 20"/>
          <p:cNvSpPr>
            <a:spLocks noGrp="1"/>
          </p:cNvSpPr>
          <p:nvPr>
            <p:ph type="body" sz="quarter" idx="25"/>
          </p:nvPr>
        </p:nvSpPr>
        <p:spPr>
          <a:xfrm>
            <a:off x="8055081" y="3019185"/>
            <a:ext cx="3222521" cy="1301739"/>
          </a:xfrm>
        </p:spPr>
        <p:txBody>
          <a:bodyPr lIns="0" tIns="0" rIns="0" bIns="0">
            <a:noAutofit/>
          </a:bodyPr>
          <a:lstStyle>
            <a:lvl1pPr marL="0" indent="0">
              <a:buNone/>
              <a:defRPr sz="1000" b="1">
                <a:solidFill>
                  <a:schemeClr val="tx1"/>
                </a:solidFill>
                <a:latin typeface="Arial"/>
                <a:cs typeface="Arial"/>
              </a:defRPr>
            </a:lvl1pPr>
            <a:lvl2pPr marL="0" indent="0">
              <a:spcBef>
                <a:spcPts val="0"/>
              </a:spcBef>
              <a:buNone/>
              <a:defRPr sz="1000">
                <a:solidFill>
                  <a:schemeClr val="tx1"/>
                </a:solidFill>
                <a:latin typeface="Arial"/>
                <a:cs typeface="Arial"/>
              </a:defRPr>
            </a:lvl2pPr>
            <a:lvl3pPr>
              <a:defRPr sz="800">
                <a:latin typeface="Arial"/>
                <a:cs typeface="Arial"/>
              </a:defRPr>
            </a:lvl3pPr>
            <a:lvl4pPr>
              <a:defRPr sz="800">
                <a:latin typeface="Arial"/>
                <a:cs typeface="Arial"/>
              </a:defRPr>
            </a:lvl4pPr>
            <a:lvl5pPr>
              <a:defRPr sz="800">
                <a:latin typeface="Arial"/>
                <a:cs typeface="Arial"/>
              </a:defRPr>
            </a:lvl5pPr>
          </a:lstStyle>
          <a:p>
            <a:pPr lvl="0"/>
            <a:r>
              <a:rPr lang="en-US"/>
              <a:t>Click to edit Master text styles</a:t>
            </a:r>
          </a:p>
          <a:p>
            <a:pPr lvl="1"/>
            <a:r>
              <a:rPr lang="en-US"/>
              <a:t>Second level</a:t>
            </a:r>
          </a:p>
        </p:txBody>
      </p:sp>
      <p:cxnSp>
        <p:nvCxnSpPr>
          <p:cNvPr id="21" name="Straight Connector 20"/>
          <p:cNvCxnSpPr/>
          <p:nvPr userDrawn="1"/>
        </p:nvCxnSpPr>
        <p:spPr>
          <a:xfrm>
            <a:off x="902158" y="4642771"/>
            <a:ext cx="2781212" cy="0"/>
          </a:xfrm>
          <a:prstGeom prst="line">
            <a:avLst/>
          </a:prstGeom>
          <a:ln w="3175" cmpd="sng">
            <a:solidFill>
              <a:srgbClr val="8D8E8D"/>
            </a:solidFill>
          </a:ln>
          <a:effectLst/>
        </p:spPr>
        <p:style>
          <a:lnRef idx="2">
            <a:schemeClr val="accent1"/>
          </a:lnRef>
          <a:fillRef idx="0">
            <a:schemeClr val="accent1"/>
          </a:fillRef>
          <a:effectRef idx="1">
            <a:schemeClr val="accent1"/>
          </a:effectRef>
          <a:fontRef idx="minor">
            <a:schemeClr val="tx1"/>
          </a:fontRef>
        </p:style>
      </p:cxnSp>
      <p:sp>
        <p:nvSpPr>
          <p:cNvPr id="23" name="Text Placeholder 20"/>
          <p:cNvSpPr>
            <a:spLocks noGrp="1"/>
          </p:cNvSpPr>
          <p:nvPr>
            <p:ph type="body" sz="quarter" idx="26"/>
          </p:nvPr>
        </p:nvSpPr>
        <p:spPr>
          <a:xfrm>
            <a:off x="902158" y="4737960"/>
            <a:ext cx="2781212" cy="1301739"/>
          </a:xfrm>
        </p:spPr>
        <p:txBody>
          <a:bodyPr lIns="0" tIns="0" rIns="0" bIns="0">
            <a:noAutofit/>
          </a:bodyPr>
          <a:lstStyle>
            <a:lvl1pPr marL="0" indent="0">
              <a:buNone/>
              <a:defRPr sz="1000" b="1">
                <a:solidFill>
                  <a:schemeClr val="tx1"/>
                </a:solidFill>
                <a:latin typeface="Arial"/>
                <a:cs typeface="Arial"/>
              </a:defRPr>
            </a:lvl1pPr>
            <a:lvl2pPr marL="0" indent="0">
              <a:spcBef>
                <a:spcPts val="0"/>
              </a:spcBef>
              <a:buNone/>
              <a:defRPr sz="1000">
                <a:solidFill>
                  <a:schemeClr val="tx1"/>
                </a:solidFill>
                <a:latin typeface="Arial"/>
                <a:cs typeface="Arial"/>
              </a:defRPr>
            </a:lvl2pPr>
            <a:lvl3pPr>
              <a:defRPr sz="800">
                <a:latin typeface="Arial"/>
                <a:cs typeface="Arial"/>
              </a:defRPr>
            </a:lvl3pPr>
            <a:lvl4pPr>
              <a:defRPr sz="800">
                <a:latin typeface="Arial"/>
                <a:cs typeface="Arial"/>
              </a:defRPr>
            </a:lvl4pPr>
            <a:lvl5pPr>
              <a:defRPr sz="800">
                <a:latin typeface="Arial"/>
                <a:cs typeface="Aria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6095116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losing Logo">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12140" y="0"/>
            <a:ext cx="8534400" cy="6357342"/>
          </a:xfrm>
          <a:prstGeom prst="rect">
            <a:avLst/>
          </a:prstGeom>
        </p:spPr>
      </p:pic>
    </p:spTree>
    <p:extLst>
      <p:ext uri="{BB962C8B-B14F-4D97-AF65-F5344CB8AC3E}">
        <p14:creationId xmlns:p14="http://schemas.microsoft.com/office/powerpoint/2010/main" val="184896367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10566400" cy="685800"/>
          </a:xfrm>
        </p:spPr>
        <p:txBody>
          <a:bodyPr/>
          <a:lstStyle>
            <a:lvl1pPr>
              <a:defRPr sz="3600">
                <a:latin typeface="+mn-lt"/>
              </a:defRPr>
            </a:lvl1pPr>
          </a:lstStyle>
          <a:p>
            <a:r>
              <a:rPr lang="en-US"/>
              <a:t>Click to edit Master title style</a:t>
            </a:r>
          </a:p>
        </p:txBody>
      </p:sp>
    </p:spTree>
    <p:extLst>
      <p:ext uri="{BB962C8B-B14F-4D97-AF65-F5344CB8AC3E}">
        <p14:creationId xmlns:p14="http://schemas.microsoft.com/office/powerpoint/2010/main" val="8109871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A20815"/>
              </a:solidFill>
            </a:endParaRPr>
          </a:p>
        </p:txBody>
      </p:sp>
      <p:sp>
        <p:nvSpPr>
          <p:cNvPr id="9" name="Title 1"/>
          <p:cNvSpPr>
            <a:spLocks noGrp="1"/>
          </p:cNvSpPr>
          <p:nvPr>
            <p:ph type="ctrTitle" hasCustomPrompt="1"/>
          </p:nvPr>
        </p:nvSpPr>
        <p:spPr>
          <a:xfrm>
            <a:off x="422899" y="2512509"/>
            <a:ext cx="11135808" cy="989914"/>
          </a:xfrm>
        </p:spPr>
        <p:txBody>
          <a:bodyPr lIns="0" bIns="0">
            <a:noAutofit/>
          </a:bodyPr>
          <a:lstStyle>
            <a:lvl1pPr algn="l">
              <a:lnSpc>
                <a:spcPct val="90000"/>
              </a:lnSpc>
              <a:defRPr sz="6600" b="1" baseline="0">
                <a:solidFill>
                  <a:srgbClr val="B31B1B"/>
                </a:solidFill>
                <a:latin typeface="Arial"/>
                <a:cs typeface="Arial"/>
              </a:defRPr>
            </a:lvl1pPr>
          </a:lstStyle>
          <a:p>
            <a:r>
              <a:rPr lang="en-US"/>
              <a:t>Cover Slide Title</a:t>
            </a:r>
            <a:br>
              <a:rPr lang="en-US"/>
            </a:br>
            <a:endParaRPr lang="en-US"/>
          </a:p>
        </p:txBody>
      </p:sp>
      <p:sp>
        <p:nvSpPr>
          <p:cNvPr id="11" name="Subtitle 2"/>
          <p:cNvSpPr>
            <a:spLocks noGrp="1"/>
          </p:cNvSpPr>
          <p:nvPr>
            <p:ph type="subTitle" idx="1" hasCustomPrompt="1"/>
          </p:nvPr>
        </p:nvSpPr>
        <p:spPr>
          <a:xfrm>
            <a:off x="422899" y="3571843"/>
            <a:ext cx="8534400" cy="882865"/>
          </a:xfrm>
        </p:spPr>
        <p:txBody>
          <a:bodyPr lIns="0" tIns="0" rIns="0" bIns="0">
            <a:normAutofit/>
          </a:bodyPr>
          <a:lstStyle>
            <a:lvl1pPr marL="0" indent="0" algn="l">
              <a:buNone/>
              <a:defRPr sz="2400">
                <a:solidFill>
                  <a:srgbClr val="B31B1B"/>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Secondary Title</a:t>
            </a:r>
          </a:p>
        </p:txBody>
      </p:sp>
      <p:sp>
        <p:nvSpPr>
          <p:cNvPr id="18" name="Content Placeholder 8"/>
          <p:cNvSpPr>
            <a:spLocks noGrp="1"/>
          </p:cNvSpPr>
          <p:nvPr>
            <p:ph sz="quarter" idx="10" hasCustomPrompt="1"/>
          </p:nvPr>
        </p:nvSpPr>
        <p:spPr>
          <a:xfrm>
            <a:off x="2949677" y="5830722"/>
            <a:ext cx="5191024" cy="620956"/>
          </a:xfrm>
        </p:spPr>
        <p:txBody>
          <a:bodyPr anchor="b">
            <a:noAutofit/>
          </a:bodyPr>
          <a:lstStyle>
            <a:lvl1pPr marL="0" indent="0">
              <a:buNone/>
              <a:defRPr sz="1500" baseline="0">
                <a:solidFill>
                  <a:schemeClr val="accent6">
                    <a:lumMod val="2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Presenter’s Name</a:t>
            </a:r>
            <a:br>
              <a:rPr lang="en-US"/>
            </a:br>
            <a:r>
              <a:rPr lang="en-US"/>
              <a:t>Presenter’s Title</a:t>
            </a:r>
          </a:p>
        </p:txBody>
      </p:sp>
      <p:sp>
        <p:nvSpPr>
          <p:cNvPr id="19" name="Content Placeholder 10"/>
          <p:cNvSpPr>
            <a:spLocks noGrp="1"/>
          </p:cNvSpPr>
          <p:nvPr>
            <p:ph sz="quarter" idx="11" hasCustomPrompt="1"/>
          </p:nvPr>
        </p:nvSpPr>
        <p:spPr>
          <a:xfrm>
            <a:off x="8559801" y="5830723"/>
            <a:ext cx="2907255" cy="620957"/>
          </a:xfrm>
        </p:spPr>
        <p:txBody>
          <a:bodyPr anchor="b">
            <a:normAutofit/>
          </a:bodyPr>
          <a:lstStyle>
            <a:lvl1pPr marL="0" indent="0" algn="r">
              <a:buNone/>
              <a:defRPr sz="1500" baseline="0">
                <a:solidFill>
                  <a:schemeClr val="accent6">
                    <a:lumMod val="25000"/>
                  </a:schemeClr>
                </a:solidFill>
              </a:defRPr>
            </a:lvl1pPr>
          </a:lstStyle>
          <a:p>
            <a:pPr lvl="0"/>
            <a:r>
              <a:rPr lang="en-US"/>
              <a:t>10.10.15</a:t>
            </a:r>
          </a:p>
          <a:p>
            <a:pPr lvl="0"/>
            <a:r>
              <a:rPr lang="en-US"/>
              <a:t>Web Address</a:t>
            </a:r>
          </a:p>
        </p:txBody>
      </p:sp>
      <p:pic>
        <p:nvPicPr>
          <p:cNvPr id="21" name="Picture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2899" y="152400"/>
            <a:ext cx="3437901" cy="1129596"/>
          </a:xfrm>
          <a:prstGeom prst="rect">
            <a:avLst/>
          </a:prstGeom>
        </p:spPr>
      </p:pic>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l="10746" r="67015" b="53747"/>
          <a:stretch/>
        </p:blipFill>
        <p:spPr>
          <a:xfrm>
            <a:off x="738390" y="5523834"/>
            <a:ext cx="896217" cy="960673"/>
          </a:xfrm>
          <a:prstGeom prst="rect">
            <a:avLst/>
          </a:prstGeom>
        </p:spPr>
      </p:pic>
    </p:spTree>
    <p:extLst>
      <p:ext uri="{BB962C8B-B14F-4D97-AF65-F5344CB8AC3E}">
        <p14:creationId xmlns:p14="http://schemas.microsoft.com/office/powerpoint/2010/main" val="120902716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itle 1"/>
          <p:cNvSpPr>
            <a:spLocks noGrp="1"/>
          </p:cNvSpPr>
          <p:nvPr>
            <p:ph type="ctrTitle" hasCustomPrompt="1"/>
          </p:nvPr>
        </p:nvSpPr>
        <p:spPr>
          <a:xfrm>
            <a:off x="422899" y="2512509"/>
            <a:ext cx="11135808" cy="989914"/>
          </a:xfrm>
        </p:spPr>
        <p:txBody>
          <a:bodyPr lIns="0" bIns="0">
            <a:noAutofit/>
          </a:bodyPr>
          <a:lstStyle>
            <a:lvl1pPr algn="l">
              <a:lnSpc>
                <a:spcPct val="90000"/>
              </a:lnSpc>
              <a:defRPr sz="6600" b="1" baseline="0">
                <a:solidFill>
                  <a:schemeClr val="accent3"/>
                </a:solidFill>
                <a:latin typeface="Arial"/>
                <a:cs typeface="Arial"/>
              </a:defRPr>
            </a:lvl1pPr>
          </a:lstStyle>
          <a:p>
            <a:r>
              <a:rPr lang="en-US"/>
              <a:t>Section Divider Title</a:t>
            </a:r>
            <a:br>
              <a:rPr lang="en-US"/>
            </a:br>
            <a:endParaRPr lang="en-US"/>
          </a:p>
        </p:txBody>
      </p:sp>
      <p:sp>
        <p:nvSpPr>
          <p:cNvPr id="9" name="Subtitle 2"/>
          <p:cNvSpPr>
            <a:spLocks noGrp="1"/>
          </p:cNvSpPr>
          <p:nvPr>
            <p:ph type="subTitle" idx="1" hasCustomPrompt="1"/>
          </p:nvPr>
        </p:nvSpPr>
        <p:spPr>
          <a:xfrm>
            <a:off x="422899" y="3571843"/>
            <a:ext cx="8534400" cy="882865"/>
          </a:xfrm>
        </p:spPr>
        <p:txBody>
          <a:bodyPr lIns="0" tIns="0" rIns="0" bIns="0">
            <a:normAutofit/>
          </a:bodyPr>
          <a:lstStyle>
            <a:lvl1pPr marL="0" indent="0" algn="l">
              <a:buNone/>
              <a:defRPr sz="2400" baseline="0">
                <a:solidFill>
                  <a:schemeClr val="accent3"/>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Secondary Title</a:t>
            </a:r>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2899" y="152400"/>
            <a:ext cx="3437901" cy="1129596"/>
          </a:xfrm>
          <a:prstGeom prst="rect">
            <a:avLst/>
          </a:prstGeom>
        </p:spPr>
      </p:pic>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l="10746" r="67015" b="53747"/>
          <a:stretch/>
        </p:blipFill>
        <p:spPr>
          <a:xfrm>
            <a:off x="738390" y="5523834"/>
            <a:ext cx="896217" cy="960673"/>
          </a:xfrm>
          <a:prstGeom prst="rect">
            <a:avLst/>
          </a:prstGeom>
        </p:spPr>
      </p:pic>
    </p:spTree>
    <p:extLst>
      <p:ext uri="{BB962C8B-B14F-4D97-AF65-F5344CB8AC3E}">
        <p14:creationId xmlns:p14="http://schemas.microsoft.com/office/powerpoint/2010/main" val="73821837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py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lIns="0" tIns="0" anchor="t">
            <a:normAutofit/>
          </a:bodyPr>
          <a:lstStyle>
            <a:lvl1pPr algn="l">
              <a:defRPr sz="3600">
                <a:solidFill>
                  <a:srgbClr val="A20815"/>
                </a:solidFill>
                <a:latin typeface="Arial"/>
                <a:cs typeface="Arial"/>
              </a:defRPr>
            </a:lvl1pPr>
          </a:lstStyle>
          <a:p>
            <a:r>
              <a:rPr lang="en-US"/>
              <a:t>Insert Title Here</a:t>
            </a:r>
            <a:br>
              <a:rPr lang="en-US"/>
            </a:br>
            <a:r>
              <a:rPr lang="en-US"/>
              <a:t>Copy Only</a:t>
            </a:r>
          </a:p>
        </p:txBody>
      </p:sp>
      <p:sp>
        <p:nvSpPr>
          <p:cNvPr id="5" name="Content Placeholder 4"/>
          <p:cNvSpPr>
            <a:spLocks noGrp="1"/>
          </p:cNvSpPr>
          <p:nvPr>
            <p:ph sz="quarter" idx="11" hasCustomPrompt="1"/>
          </p:nvPr>
        </p:nvSpPr>
        <p:spPr>
          <a:xfrm>
            <a:off x="1219202" y="1432415"/>
            <a:ext cx="10346268" cy="4517048"/>
          </a:xfrm>
        </p:spPr>
        <p:txBody>
          <a:bodyPr>
            <a:normAutofit/>
          </a:bodyPr>
          <a:lstStyle>
            <a:lvl1pPr marL="342900" marR="0" indent="-342900" algn="l" defTabSz="914400" rtl="0" eaLnBrk="1" fontAlgn="base" latinLnBrk="0" hangingPunct="1">
              <a:lnSpc>
                <a:spcPct val="100000"/>
              </a:lnSpc>
              <a:spcBef>
                <a:spcPct val="20000"/>
              </a:spcBef>
              <a:spcAft>
                <a:spcPct val="0"/>
              </a:spcAft>
              <a:buClrTx/>
              <a:buSzTx/>
              <a:buFontTx/>
              <a:buChar char="•"/>
              <a:tabLst/>
              <a:defRPr sz="1800" b="1" baseline="0">
                <a:solidFill>
                  <a:schemeClr val="tx1"/>
                </a:solidFill>
                <a:latin typeface="Arial"/>
                <a:cs typeface="Arial"/>
              </a:defRPr>
            </a:lvl1pPr>
            <a:lvl2pPr marL="742950" marR="0" indent="-285750" algn="l" defTabSz="914400" rtl="0" eaLnBrk="1" fontAlgn="base" latinLnBrk="0" hangingPunct="1">
              <a:lnSpc>
                <a:spcPct val="100000"/>
              </a:lnSpc>
              <a:spcBef>
                <a:spcPct val="20000"/>
              </a:spcBef>
              <a:spcAft>
                <a:spcPct val="0"/>
              </a:spcAft>
              <a:buClrTx/>
              <a:buSzTx/>
              <a:buFont typeface="Courier New" panose="02070309020205020404" pitchFamily="49" charset="0"/>
              <a:buChar char="o"/>
              <a:tabLst/>
              <a:defRPr sz="1800" b="1">
                <a:solidFill>
                  <a:schemeClr val="tx1"/>
                </a:solidFill>
                <a:latin typeface="Arial"/>
                <a:cs typeface="Arial"/>
              </a:defRPr>
            </a:lvl2pPr>
            <a:lvl3pPr marL="1143000" marR="0" indent="-2286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sz="1800" b="1">
                <a:solidFill>
                  <a:schemeClr val="tx1"/>
                </a:solidFill>
                <a:latin typeface="Arial"/>
                <a:cs typeface="Arial"/>
              </a:defRPr>
            </a:lvl3pPr>
            <a:lvl4pPr marL="0">
              <a:defRPr sz="1500">
                <a:solidFill>
                  <a:srgbClr val="7F7F7F"/>
                </a:solidFill>
                <a:latin typeface="Arial"/>
                <a:cs typeface="Arial"/>
              </a:defRPr>
            </a:lvl4pPr>
            <a:lvl5pPr marL="457200">
              <a:defRPr sz="1500">
                <a:solidFill>
                  <a:srgbClr val="7F7F7F"/>
                </a:solidFill>
                <a:latin typeface="Arial"/>
                <a:cs typeface="Arial"/>
              </a:defRPr>
            </a:lvl5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s-UY" altLang="en-US" sz="3200" b="0" i="0" u="none" strike="noStrike" kern="0" cap="none" spc="0" normalizeH="0" baseline="0" noProof="0" err="1">
                <a:ln>
                  <a:noFill/>
                </a:ln>
                <a:solidFill>
                  <a:srgbClr val="000000"/>
                </a:solidFill>
                <a:effectLst/>
                <a:uLnTx/>
                <a:uFillTx/>
                <a:latin typeface="Arial"/>
                <a:ea typeface="+mn-ea"/>
                <a:cs typeface="Arial"/>
              </a:rPr>
              <a:t>First</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3200" b="0" i="0" u="none" strike="noStrike" kern="0" cap="none" spc="0" normalizeH="0" baseline="0" noProof="0">
              <a:ln>
                <a:noFill/>
              </a:ln>
              <a:solidFill>
                <a:srgbClr val="000000"/>
              </a:solidFill>
              <a:effectLst/>
              <a:uLnTx/>
              <a:uFillTx/>
              <a:latin typeface="Arial"/>
              <a:ea typeface="+mn-ea"/>
              <a:cs typeface="Arial"/>
            </a:endParaRP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s-UY" altLang="en-US" sz="2800" b="0" i="0" u="none" strike="noStrike" kern="0" cap="none" spc="0" normalizeH="0" baseline="0" noProof="0" err="1">
                <a:ln>
                  <a:noFill/>
                </a:ln>
                <a:solidFill>
                  <a:srgbClr val="000000"/>
                </a:solidFill>
                <a:effectLst/>
                <a:uLnTx/>
                <a:uFillTx/>
                <a:latin typeface="Arial"/>
                <a:ea typeface="+mn-ea"/>
                <a:cs typeface="Arial"/>
              </a:rPr>
              <a:t>Second</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2800" b="0" i="0" u="none" strike="noStrike" kern="0" cap="none" spc="0" normalizeH="0" baseline="0" noProof="0">
              <a:ln>
                <a:noFill/>
              </a:ln>
              <a:solidFill>
                <a:srgbClr val="000000"/>
              </a:solidFill>
              <a:effectLst/>
              <a:uLnTx/>
              <a:uFillTx/>
              <a:latin typeface="Arial"/>
              <a:ea typeface="+mn-ea"/>
              <a:cs typeface="Arial"/>
            </a:endParaRPr>
          </a:p>
          <a:p>
            <a:pPr marL="1143000" marR="0" lvl="2" indent="-228600" algn="l" defTabSz="914400" rtl="0" eaLnBrk="1" fontAlgn="base" latinLnBrk="0" hangingPunct="1">
              <a:lnSpc>
                <a:spcPct val="100000"/>
              </a:lnSpc>
              <a:spcBef>
                <a:spcPct val="20000"/>
              </a:spcBef>
              <a:spcAft>
                <a:spcPct val="0"/>
              </a:spcAft>
              <a:buClrTx/>
              <a:buSzTx/>
              <a:buFontTx/>
              <a:buChar char="•"/>
              <a:tabLst/>
              <a:defRPr/>
            </a:pPr>
            <a:r>
              <a:rPr kumimoji="0" lang="es-UY" altLang="en-US" sz="2400" b="0" i="0" u="none" strike="noStrike" kern="0" cap="none" spc="0" normalizeH="0" baseline="0" noProof="0">
                <a:ln>
                  <a:noFill/>
                </a:ln>
                <a:solidFill>
                  <a:srgbClr val="000000"/>
                </a:solidFill>
                <a:effectLst/>
                <a:uLnTx/>
                <a:uFillTx/>
                <a:latin typeface="Arial"/>
                <a:ea typeface="+mn-ea"/>
                <a:cs typeface="Arial"/>
              </a:rPr>
              <a:t>Third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400" b="0" i="0" u="none" strike="noStrike" kern="0" cap="none" spc="0" normalizeH="0" baseline="0" noProof="0">
                <a:ln>
                  <a:noFill/>
                </a:ln>
                <a:solidFill>
                  <a:srgbClr val="000000"/>
                </a:solidFill>
                <a:effectLst/>
                <a:uLnTx/>
                <a:uFillTx/>
                <a:latin typeface="Arial"/>
                <a:ea typeface="+mn-ea"/>
                <a:cs typeface="Arial"/>
              </a:rPr>
              <a:t>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copy</a:t>
            </a:r>
            <a:endParaRPr kumimoji="0" lang="es-ES" altLang="en-US" sz="2400" b="0" i="0" u="none" strike="noStrike" kern="0" cap="none" spc="0" normalizeH="0" baseline="0" noProof="0">
              <a:ln>
                <a:noFill/>
              </a:ln>
              <a:solidFill>
                <a:srgbClr val="000000"/>
              </a:solidFill>
              <a:effectLst/>
              <a:uLnTx/>
              <a:uFillTx/>
              <a:latin typeface="Arial"/>
              <a:ea typeface="+mn-ea"/>
              <a:cs typeface="Arial"/>
            </a:endParaRPr>
          </a:p>
          <a:p>
            <a:pPr lvl="0"/>
            <a:endParaRPr lang="en-US"/>
          </a:p>
        </p:txBody>
      </p:sp>
    </p:spTree>
    <p:extLst>
      <p:ext uri="{BB962C8B-B14F-4D97-AF65-F5344CB8AC3E}">
        <p14:creationId xmlns:p14="http://schemas.microsoft.com/office/powerpoint/2010/main" val="18504276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mage &amp; Copy">
    <p:spTree>
      <p:nvGrpSpPr>
        <p:cNvPr id="1" name=""/>
        <p:cNvGrpSpPr/>
        <p:nvPr/>
      </p:nvGrpSpPr>
      <p:grpSpPr>
        <a:xfrm>
          <a:off x="0" y="0"/>
          <a:ext cx="0" cy="0"/>
          <a:chOff x="0" y="0"/>
          <a:chExt cx="0" cy="0"/>
        </a:xfrm>
      </p:grpSpPr>
      <p:sp>
        <p:nvSpPr>
          <p:cNvPr id="7" name="Content Placeholder 6"/>
          <p:cNvSpPr>
            <a:spLocks noGrp="1"/>
          </p:cNvSpPr>
          <p:nvPr>
            <p:ph sz="quarter" idx="15" hasCustomPrompt="1"/>
          </p:nvPr>
        </p:nvSpPr>
        <p:spPr>
          <a:xfrm>
            <a:off x="6045201" y="1417761"/>
            <a:ext cx="4993217" cy="4007827"/>
          </a:xfrm>
        </p:spPr>
        <p:txBody>
          <a:bodyPr>
            <a:normAutofit/>
          </a:bodyPr>
          <a:lstStyle>
            <a:lvl1pPr marL="342900" marR="0" indent="-342900" algn="l" defTabSz="914400" rtl="0" eaLnBrk="1" fontAlgn="base" latinLnBrk="0" hangingPunct="1">
              <a:lnSpc>
                <a:spcPct val="100000"/>
              </a:lnSpc>
              <a:spcBef>
                <a:spcPct val="20000"/>
              </a:spcBef>
              <a:spcAft>
                <a:spcPct val="0"/>
              </a:spcAft>
              <a:buClrTx/>
              <a:buSzTx/>
              <a:buFontTx/>
              <a:buChar char="•"/>
              <a:tabLst/>
              <a:defRPr kumimoji="0" lang="es-UY" altLang="en-US" sz="1800" b="1" i="0" u="none" strike="noStrike" kern="0" cap="none" spc="0" normalizeH="0" baseline="0" noProof="0">
                <a:ln>
                  <a:noFill/>
                </a:ln>
                <a:solidFill>
                  <a:schemeClr val="tx1"/>
                </a:solidFill>
                <a:effectLst/>
                <a:uLnTx/>
                <a:uFillTx/>
                <a:latin typeface="Arial"/>
              </a:defRPr>
            </a:lvl1pPr>
            <a:lvl2pPr marL="742950" marR="0" indent="-285750" algn="l" defTabSz="914400" rtl="0" eaLnBrk="1" fontAlgn="base" latinLnBrk="0" hangingPunct="1">
              <a:lnSpc>
                <a:spcPct val="100000"/>
              </a:lnSpc>
              <a:spcBef>
                <a:spcPct val="20000"/>
              </a:spcBef>
              <a:spcAft>
                <a:spcPct val="0"/>
              </a:spcAft>
              <a:buClrTx/>
              <a:buSzTx/>
              <a:buFont typeface="Courier New" panose="02070309020205020404" pitchFamily="49" charset="0"/>
              <a:buChar char="o"/>
              <a:tabLst/>
              <a:defRPr sz="1800" b="1">
                <a:solidFill>
                  <a:schemeClr val="tx1"/>
                </a:solidFill>
              </a:defRPr>
            </a:lvl2pPr>
            <a:lvl3pPr marL="1143000" marR="0" indent="-2286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sz="1800" b="1">
                <a:solidFill>
                  <a:schemeClr val="tx1"/>
                </a:solidFill>
              </a:defRPr>
            </a:lvl3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s-UY" altLang="en-US" sz="3200" b="0" i="0" u="none" strike="noStrike" kern="0" cap="none" spc="0" normalizeH="0" baseline="0" noProof="0" err="1">
                <a:ln>
                  <a:noFill/>
                </a:ln>
                <a:solidFill>
                  <a:srgbClr val="000000"/>
                </a:solidFill>
                <a:effectLst/>
                <a:uLnTx/>
                <a:uFillTx/>
                <a:latin typeface="Arial"/>
                <a:ea typeface="+mn-ea"/>
                <a:cs typeface="Arial"/>
              </a:rPr>
              <a:t>First</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3200" b="0" i="0" u="none" strike="noStrike" kern="0" cap="none" spc="0" normalizeH="0" baseline="0" noProof="0">
              <a:ln>
                <a:noFill/>
              </a:ln>
              <a:solidFill>
                <a:srgbClr val="000000"/>
              </a:solidFill>
              <a:effectLst/>
              <a:uLnTx/>
              <a:uFillTx/>
              <a:latin typeface="Arial"/>
              <a:ea typeface="+mn-ea"/>
              <a:cs typeface="Arial"/>
            </a:endParaRP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s-UY" altLang="en-US" sz="2800" b="0" i="0" u="none" strike="noStrike" kern="0" cap="none" spc="0" normalizeH="0" baseline="0" noProof="0" err="1">
                <a:ln>
                  <a:noFill/>
                </a:ln>
                <a:solidFill>
                  <a:srgbClr val="000000"/>
                </a:solidFill>
                <a:effectLst/>
                <a:uLnTx/>
                <a:uFillTx/>
                <a:latin typeface="Arial"/>
                <a:ea typeface="+mn-ea"/>
                <a:cs typeface="Arial"/>
              </a:rPr>
              <a:t>Second</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2800" b="0" i="0" u="none" strike="noStrike" kern="0" cap="none" spc="0" normalizeH="0" baseline="0" noProof="0">
              <a:ln>
                <a:noFill/>
              </a:ln>
              <a:solidFill>
                <a:srgbClr val="000000"/>
              </a:solidFill>
              <a:effectLst/>
              <a:uLnTx/>
              <a:uFillTx/>
              <a:latin typeface="Arial"/>
              <a:ea typeface="+mn-ea"/>
              <a:cs typeface="Arial"/>
            </a:endParaRPr>
          </a:p>
          <a:p>
            <a:pPr marL="1143000" marR="0" lvl="2" indent="-228600" algn="l" defTabSz="914400" rtl="0" eaLnBrk="1" fontAlgn="base" latinLnBrk="0" hangingPunct="1">
              <a:lnSpc>
                <a:spcPct val="100000"/>
              </a:lnSpc>
              <a:spcBef>
                <a:spcPct val="20000"/>
              </a:spcBef>
              <a:spcAft>
                <a:spcPct val="0"/>
              </a:spcAft>
              <a:buClrTx/>
              <a:buSzTx/>
              <a:buFontTx/>
              <a:buChar char="•"/>
              <a:tabLst/>
              <a:defRPr/>
            </a:pPr>
            <a:r>
              <a:rPr kumimoji="0" lang="es-UY" altLang="en-US" sz="2400" b="0" i="0" u="none" strike="noStrike" kern="0" cap="none" spc="0" normalizeH="0" baseline="0" noProof="0">
                <a:ln>
                  <a:noFill/>
                </a:ln>
                <a:solidFill>
                  <a:srgbClr val="000000"/>
                </a:solidFill>
                <a:effectLst/>
                <a:uLnTx/>
                <a:uFillTx/>
                <a:latin typeface="Arial"/>
                <a:ea typeface="+mn-ea"/>
                <a:cs typeface="Arial"/>
              </a:rPr>
              <a:t>Third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400" b="0" i="0" u="none" strike="noStrike" kern="0" cap="none" spc="0" normalizeH="0" baseline="0" noProof="0">
                <a:ln>
                  <a:noFill/>
                </a:ln>
                <a:solidFill>
                  <a:srgbClr val="000000"/>
                </a:solidFill>
                <a:effectLst/>
                <a:uLnTx/>
                <a:uFillTx/>
                <a:latin typeface="Arial"/>
                <a:ea typeface="+mn-ea"/>
                <a:cs typeface="Arial"/>
              </a:rPr>
              <a:t>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copy</a:t>
            </a:r>
            <a:endParaRPr kumimoji="0" lang="es-ES" altLang="en-US" sz="2400" b="0" i="0" u="none" strike="noStrike" kern="0" cap="none" spc="0" normalizeH="0" baseline="0" noProof="0">
              <a:ln>
                <a:noFill/>
              </a:ln>
              <a:solidFill>
                <a:srgbClr val="000000"/>
              </a:solidFill>
              <a:effectLst/>
              <a:uLnTx/>
              <a:uFillTx/>
              <a:latin typeface="Arial"/>
              <a:ea typeface="+mn-ea"/>
              <a:cs typeface="Arial"/>
            </a:endParaRPr>
          </a:p>
        </p:txBody>
      </p:sp>
      <p:sp>
        <p:nvSpPr>
          <p:cNvPr id="2" name="Title 1"/>
          <p:cNvSpPr>
            <a:spLocks noGrp="1"/>
          </p:cNvSpPr>
          <p:nvPr>
            <p:ph type="title" hasCustomPrompt="1"/>
          </p:nvPr>
        </p:nvSpPr>
        <p:spPr/>
        <p:txBody>
          <a:bodyPr lIns="0" tIns="0" rIns="0" bIns="0" anchor="t">
            <a:normAutofit/>
          </a:bodyPr>
          <a:lstStyle>
            <a:lvl1pPr algn="l">
              <a:defRPr sz="3600">
                <a:solidFill>
                  <a:srgbClr val="A20815"/>
                </a:solidFill>
                <a:latin typeface="Arial"/>
                <a:cs typeface="Arial"/>
              </a:defRPr>
            </a:lvl1pPr>
          </a:lstStyle>
          <a:p>
            <a:r>
              <a:rPr lang="en-US"/>
              <a:t>Insert Title Here</a:t>
            </a:r>
            <a:br>
              <a:rPr lang="en-US"/>
            </a:br>
            <a:r>
              <a:rPr lang="en-US"/>
              <a:t>Image &amp; Copy</a:t>
            </a:r>
          </a:p>
        </p:txBody>
      </p:sp>
      <p:sp>
        <p:nvSpPr>
          <p:cNvPr id="8" name="Picture Placeholder 7"/>
          <p:cNvSpPr>
            <a:spLocks noGrp="1"/>
          </p:cNvSpPr>
          <p:nvPr>
            <p:ph type="pic" sz="quarter" idx="13"/>
          </p:nvPr>
        </p:nvSpPr>
        <p:spPr>
          <a:xfrm>
            <a:off x="1149903" y="1418372"/>
            <a:ext cx="4739117" cy="4007067"/>
          </a:xfrm>
          <a:solidFill>
            <a:schemeClr val="bg1">
              <a:lumMod val="50000"/>
            </a:schemeClr>
          </a:solidFill>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1771196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Caption-MQ">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oAutofit/>
          </a:bodyPr>
          <a:lstStyle>
            <a:lvl1pPr>
              <a:defRPr sz="2400">
                <a:solidFill>
                  <a:schemeClr val="accent2"/>
                </a:solidFill>
                <a:latin typeface="Georgia" panose="02040502050405020303" pitchFamily="18" charset="0"/>
              </a:defRPr>
            </a:lvl1pPr>
          </a:lstStyle>
          <a:p>
            <a:r>
              <a:rPr lang="en-US"/>
              <a:t>Click to edit Master title style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solidFill>
                  <a:schemeClr val="accent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4" name="Content Placeholder 2"/>
          <p:cNvSpPr>
            <a:spLocks noGrp="1"/>
          </p:cNvSpPr>
          <p:nvPr>
            <p:ph idx="1"/>
          </p:nvPr>
        </p:nvSpPr>
        <p:spPr>
          <a:xfrm>
            <a:off x="5183188" y="987427"/>
            <a:ext cx="6172200" cy="4873625"/>
          </a:xfrm>
        </p:spPr>
        <p:txBody>
          <a:bodyPr>
            <a:normAutofit/>
          </a:bodyPr>
          <a:lstStyle>
            <a:lvl1pPr>
              <a:defRPr sz="2400">
                <a:solidFill>
                  <a:schemeClr val="accent3"/>
                </a:solidFill>
              </a:defRPr>
            </a:lvl1pPr>
            <a:lvl2pPr>
              <a:defRPr sz="2400">
                <a:solidFill>
                  <a:schemeClr val="accent3"/>
                </a:solidFill>
              </a:defRPr>
            </a:lvl2pPr>
            <a:lvl3pPr>
              <a:defRPr sz="2400">
                <a:solidFill>
                  <a:schemeClr val="accent3"/>
                </a:solidFill>
              </a:defRPr>
            </a:lvl3pPr>
            <a:lvl4pPr>
              <a:defRPr sz="2400">
                <a:solidFill>
                  <a:schemeClr val="accent3"/>
                </a:solidFill>
              </a:defRPr>
            </a:lvl4pPr>
            <a:lvl5pPr>
              <a:defRPr sz="2400">
                <a:solidFill>
                  <a:schemeClr val="accent3"/>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726649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ouble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lIns="0" tIns="0" rIns="0" bIns="0" anchor="t">
            <a:normAutofit/>
          </a:bodyPr>
          <a:lstStyle>
            <a:lvl1pPr algn="l">
              <a:defRPr sz="3600">
                <a:solidFill>
                  <a:srgbClr val="A20815"/>
                </a:solidFill>
                <a:latin typeface="Arial"/>
                <a:cs typeface="Arial"/>
              </a:defRPr>
            </a:lvl1pPr>
          </a:lstStyle>
          <a:p>
            <a:r>
              <a:rPr lang="en-US"/>
              <a:t>Insert Title Here</a:t>
            </a:r>
            <a:br>
              <a:rPr lang="en-US"/>
            </a:br>
            <a:r>
              <a:rPr lang="en-US"/>
              <a:t>Double Column</a:t>
            </a:r>
          </a:p>
        </p:txBody>
      </p:sp>
      <p:sp>
        <p:nvSpPr>
          <p:cNvPr id="7" name="Content Placeholder 6"/>
          <p:cNvSpPr>
            <a:spLocks noGrp="1"/>
          </p:cNvSpPr>
          <p:nvPr>
            <p:ph sz="quarter" idx="15" hasCustomPrompt="1"/>
          </p:nvPr>
        </p:nvSpPr>
        <p:spPr>
          <a:xfrm>
            <a:off x="965200" y="1417761"/>
            <a:ext cx="4842933" cy="4007827"/>
          </a:xfrm>
        </p:spPr>
        <p:txBody>
          <a:bodyPr>
            <a:normAutofit/>
          </a:bodyPr>
          <a:lstStyle>
            <a:lvl1pPr marL="342900" marR="0" indent="-342900" algn="l" defTabSz="914400" rtl="0" eaLnBrk="1" fontAlgn="base" latinLnBrk="0" hangingPunct="1">
              <a:lnSpc>
                <a:spcPct val="100000"/>
              </a:lnSpc>
              <a:spcBef>
                <a:spcPct val="20000"/>
              </a:spcBef>
              <a:spcAft>
                <a:spcPct val="0"/>
              </a:spcAft>
              <a:buClrTx/>
              <a:buSzTx/>
              <a:buFontTx/>
              <a:buChar char="•"/>
              <a:tabLst/>
              <a:defRPr kumimoji="0" lang="es-UY" altLang="en-US" sz="1800" b="1"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defRPr>
            </a:lvl1pPr>
            <a:lvl2pPr marL="742950" marR="0" indent="-285750" algn="l" defTabSz="914400" rtl="0" eaLnBrk="1" fontAlgn="base" latinLnBrk="0" hangingPunct="1">
              <a:lnSpc>
                <a:spcPct val="100000"/>
              </a:lnSpc>
              <a:spcBef>
                <a:spcPct val="20000"/>
              </a:spcBef>
              <a:spcAft>
                <a:spcPct val="0"/>
              </a:spcAft>
              <a:buClrTx/>
              <a:buSzTx/>
              <a:buFont typeface="Courier New" panose="02070309020205020404" pitchFamily="49" charset="0"/>
              <a:buChar char="o"/>
              <a:tabLst/>
              <a:defRPr sz="1800" b="1">
                <a:solidFill>
                  <a:srgbClr val="000000"/>
                </a:solidFill>
              </a:defRPr>
            </a:lvl2pPr>
            <a:lvl3pPr marL="1143000" marR="0" indent="-2286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sz="1800" b="1">
                <a:solidFill>
                  <a:srgbClr val="000000"/>
                </a:solidFill>
              </a:defRPr>
            </a:lvl3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s-UY" altLang="en-US" sz="3200" b="0" i="0" u="none" strike="noStrike" kern="0" cap="none" spc="0" normalizeH="0" baseline="0" noProof="0" err="1">
                <a:ln>
                  <a:noFill/>
                </a:ln>
                <a:solidFill>
                  <a:srgbClr val="000000"/>
                </a:solidFill>
                <a:effectLst/>
                <a:uLnTx/>
                <a:uFillTx/>
                <a:latin typeface="Arial"/>
                <a:ea typeface="+mn-ea"/>
                <a:cs typeface="Arial"/>
              </a:rPr>
              <a:t>First</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3200" b="0" i="0" u="none" strike="noStrike" kern="0" cap="none" spc="0" normalizeH="0" baseline="0" noProof="0">
              <a:ln>
                <a:noFill/>
              </a:ln>
              <a:solidFill>
                <a:srgbClr val="000000"/>
              </a:solidFill>
              <a:effectLst/>
              <a:uLnTx/>
              <a:uFillTx/>
              <a:latin typeface="Arial"/>
              <a:ea typeface="+mn-ea"/>
              <a:cs typeface="Arial"/>
            </a:endParaRP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s-UY" altLang="en-US" sz="2800" b="0" i="0" u="none" strike="noStrike" kern="0" cap="none" spc="0" normalizeH="0" baseline="0" noProof="0" err="1">
                <a:ln>
                  <a:noFill/>
                </a:ln>
                <a:solidFill>
                  <a:srgbClr val="000000"/>
                </a:solidFill>
                <a:effectLst/>
                <a:uLnTx/>
                <a:uFillTx/>
                <a:latin typeface="Arial"/>
                <a:ea typeface="+mn-ea"/>
                <a:cs typeface="Arial"/>
              </a:rPr>
              <a:t>Second</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2800" b="0" i="0" u="none" strike="noStrike" kern="0" cap="none" spc="0" normalizeH="0" baseline="0" noProof="0">
              <a:ln>
                <a:noFill/>
              </a:ln>
              <a:solidFill>
                <a:srgbClr val="000000"/>
              </a:solidFill>
              <a:effectLst/>
              <a:uLnTx/>
              <a:uFillTx/>
              <a:latin typeface="Arial"/>
              <a:ea typeface="+mn-ea"/>
              <a:cs typeface="Arial"/>
            </a:endParaRPr>
          </a:p>
          <a:p>
            <a:pPr marL="1143000" marR="0" lvl="2" indent="-228600" algn="l" defTabSz="914400" rtl="0" eaLnBrk="1" fontAlgn="base" latinLnBrk="0" hangingPunct="1">
              <a:lnSpc>
                <a:spcPct val="100000"/>
              </a:lnSpc>
              <a:spcBef>
                <a:spcPct val="20000"/>
              </a:spcBef>
              <a:spcAft>
                <a:spcPct val="0"/>
              </a:spcAft>
              <a:buClrTx/>
              <a:buSzTx/>
              <a:buFontTx/>
              <a:buChar char="•"/>
              <a:tabLst/>
              <a:defRPr/>
            </a:pPr>
            <a:r>
              <a:rPr kumimoji="0" lang="es-UY" altLang="en-US" sz="2400" b="0" i="0" u="none" strike="noStrike" kern="0" cap="none" spc="0" normalizeH="0" baseline="0" noProof="0">
                <a:ln>
                  <a:noFill/>
                </a:ln>
                <a:solidFill>
                  <a:srgbClr val="000000"/>
                </a:solidFill>
                <a:effectLst/>
                <a:uLnTx/>
                <a:uFillTx/>
                <a:latin typeface="Arial"/>
                <a:ea typeface="+mn-ea"/>
                <a:cs typeface="Arial"/>
              </a:rPr>
              <a:t>Third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400" b="0" i="0" u="none" strike="noStrike" kern="0" cap="none" spc="0" normalizeH="0" baseline="0" noProof="0">
                <a:ln>
                  <a:noFill/>
                </a:ln>
                <a:solidFill>
                  <a:srgbClr val="000000"/>
                </a:solidFill>
                <a:effectLst/>
                <a:uLnTx/>
                <a:uFillTx/>
                <a:latin typeface="Arial"/>
                <a:ea typeface="+mn-ea"/>
                <a:cs typeface="Arial"/>
              </a:rPr>
              <a:t>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copy</a:t>
            </a:r>
            <a:endParaRPr kumimoji="0" lang="es-ES" altLang="en-US" sz="2400" b="0" i="0" u="none" strike="noStrike" kern="0" cap="none" spc="0" normalizeH="0" baseline="0" noProof="0">
              <a:ln>
                <a:noFill/>
              </a:ln>
              <a:solidFill>
                <a:srgbClr val="000000"/>
              </a:solidFill>
              <a:effectLst/>
              <a:uLnTx/>
              <a:uFillTx/>
              <a:latin typeface="Arial"/>
              <a:ea typeface="+mn-ea"/>
              <a:cs typeface="Arial"/>
            </a:endParaRPr>
          </a:p>
        </p:txBody>
      </p:sp>
      <p:sp>
        <p:nvSpPr>
          <p:cNvPr id="10" name="Content Placeholder 9"/>
          <p:cNvSpPr>
            <a:spLocks noGrp="1"/>
          </p:cNvSpPr>
          <p:nvPr>
            <p:ph sz="quarter" idx="16" hasCustomPrompt="1"/>
          </p:nvPr>
        </p:nvSpPr>
        <p:spPr>
          <a:xfrm>
            <a:off x="6061620" y="1417761"/>
            <a:ext cx="5063067" cy="4007827"/>
          </a:xfrm>
        </p:spPr>
        <p:txBody>
          <a:bodyPr>
            <a:normAutofit/>
          </a:bodyPr>
          <a:lstStyle>
            <a:lvl1pPr marL="342900" marR="0" indent="-342900" algn="l" defTabSz="914400" rtl="0" eaLnBrk="1" fontAlgn="base" latinLnBrk="0" hangingPunct="1">
              <a:lnSpc>
                <a:spcPct val="100000"/>
              </a:lnSpc>
              <a:spcBef>
                <a:spcPct val="20000"/>
              </a:spcBef>
              <a:spcAft>
                <a:spcPct val="0"/>
              </a:spcAft>
              <a:buClrTx/>
              <a:buSzTx/>
              <a:buFontTx/>
              <a:buChar char="•"/>
              <a:tabLst/>
              <a:defRPr sz="1800" b="1">
                <a:solidFill>
                  <a:srgbClr val="000000"/>
                </a:solidFill>
                <a:latin typeface="Arial" panose="020B0604020202020204" pitchFamily="34" charset="0"/>
                <a:cs typeface="Arial" panose="020B0604020202020204" pitchFamily="34" charset="0"/>
              </a:defRPr>
            </a:lvl1pPr>
            <a:lvl2pPr marL="742950" marR="0" indent="-285750" algn="l" defTabSz="914400" rtl="0" eaLnBrk="1" fontAlgn="base" latinLnBrk="0" hangingPunct="1">
              <a:lnSpc>
                <a:spcPct val="100000"/>
              </a:lnSpc>
              <a:spcBef>
                <a:spcPct val="20000"/>
              </a:spcBef>
              <a:spcAft>
                <a:spcPct val="0"/>
              </a:spcAft>
              <a:buClrTx/>
              <a:buSzTx/>
              <a:buFont typeface="Courier New" panose="02070309020205020404" pitchFamily="49" charset="0"/>
              <a:buChar char="o"/>
              <a:tabLst/>
              <a:defRPr sz="1800" b="1">
                <a:solidFill>
                  <a:srgbClr val="000000"/>
                </a:solidFill>
              </a:defRPr>
            </a:lvl2pPr>
            <a:lvl3pPr marL="1143000" marR="0" indent="-2286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sz="1800" b="1">
                <a:solidFill>
                  <a:srgbClr val="000000"/>
                </a:solidFill>
              </a:defRPr>
            </a:lvl3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s-UY" altLang="en-US" sz="3200" b="0" i="0" u="none" strike="noStrike" kern="0" cap="none" spc="0" normalizeH="0" baseline="0" noProof="0" err="1">
                <a:ln>
                  <a:noFill/>
                </a:ln>
                <a:solidFill>
                  <a:srgbClr val="000000"/>
                </a:solidFill>
                <a:effectLst/>
                <a:uLnTx/>
                <a:uFillTx/>
                <a:latin typeface="Arial"/>
                <a:ea typeface="+mn-ea"/>
                <a:cs typeface="Arial"/>
              </a:rPr>
              <a:t>First</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3200" b="0" i="0" u="none" strike="noStrike" kern="0" cap="none" spc="0" normalizeH="0" baseline="0" noProof="0">
              <a:ln>
                <a:noFill/>
              </a:ln>
              <a:solidFill>
                <a:srgbClr val="000000"/>
              </a:solidFill>
              <a:effectLst/>
              <a:uLnTx/>
              <a:uFillTx/>
              <a:latin typeface="Arial"/>
              <a:ea typeface="+mn-ea"/>
              <a:cs typeface="Arial"/>
            </a:endParaRP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s-UY" altLang="en-US" sz="2800" b="0" i="0" u="none" strike="noStrike" kern="0" cap="none" spc="0" normalizeH="0" baseline="0" noProof="0" err="1">
                <a:ln>
                  <a:noFill/>
                </a:ln>
                <a:solidFill>
                  <a:srgbClr val="000000"/>
                </a:solidFill>
                <a:effectLst/>
                <a:uLnTx/>
                <a:uFillTx/>
                <a:latin typeface="Arial"/>
                <a:ea typeface="+mn-ea"/>
                <a:cs typeface="Arial"/>
              </a:rPr>
              <a:t>Second</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2800" b="0" i="0" u="none" strike="noStrike" kern="0" cap="none" spc="0" normalizeH="0" baseline="0" noProof="0">
              <a:ln>
                <a:noFill/>
              </a:ln>
              <a:solidFill>
                <a:srgbClr val="000000"/>
              </a:solidFill>
              <a:effectLst/>
              <a:uLnTx/>
              <a:uFillTx/>
              <a:latin typeface="Arial"/>
              <a:ea typeface="+mn-ea"/>
              <a:cs typeface="Arial"/>
            </a:endParaRPr>
          </a:p>
          <a:p>
            <a:pPr marL="1143000" marR="0" lvl="2" indent="-228600" algn="l" defTabSz="914400" rtl="0" eaLnBrk="1" fontAlgn="base" latinLnBrk="0" hangingPunct="1">
              <a:lnSpc>
                <a:spcPct val="100000"/>
              </a:lnSpc>
              <a:spcBef>
                <a:spcPct val="20000"/>
              </a:spcBef>
              <a:spcAft>
                <a:spcPct val="0"/>
              </a:spcAft>
              <a:buClrTx/>
              <a:buSzTx/>
              <a:buFontTx/>
              <a:buChar char="•"/>
              <a:tabLst/>
              <a:defRPr/>
            </a:pPr>
            <a:r>
              <a:rPr kumimoji="0" lang="es-UY" altLang="en-US" sz="2400" b="0" i="0" u="none" strike="noStrike" kern="0" cap="none" spc="0" normalizeH="0" baseline="0" noProof="0">
                <a:ln>
                  <a:noFill/>
                </a:ln>
                <a:solidFill>
                  <a:srgbClr val="000000"/>
                </a:solidFill>
                <a:effectLst/>
                <a:uLnTx/>
                <a:uFillTx/>
                <a:latin typeface="Arial"/>
                <a:ea typeface="+mn-ea"/>
                <a:cs typeface="Arial"/>
              </a:rPr>
              <a:t>Third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400" b="0" i="0" u="none" strike="noStrike" kern="0" cap="none" spc="0" normalizeH="0" baseline="0" noProof="0">
                <a:ln>
                  <a:noFill/>
                </a:ln>
                <a:solidFill>
                  <a:srgbClr val="000000"/>
                </a:solidFill>
                <a:effectLst/>
                <a:uLnTx/>
                <a:uFillTx/>
                <a:latin typeface="Arial"/>
                <a:ea typeface="+mn-ea"/>
                <a:cs typeface="Arial"/>
              </a:rPr>
              <a:t>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copy</a:t>
            </a:r>
            <a:endParaRPr kumimoji="0" lang="es-ES" altLang="en-US" sz="2400" b="0" i="0" u="none" strike="noStrike" kern="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336298360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Images &amp; Cop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lIns="0" tIns="0" rIns="0" bIns="0" anchor="t">
            <a:normAutofit/>
          </a:bodyPr>
          <a:lstStyle>
            <a:lvl1pPr algn="l">
              <a:defRPr sz="3600">
                <a:solidFill>
                  <a:srgbClr val="A20815"/>
                </a:solidFill>
                <a:latin typeface="Arial"/>
                <a:cs typeface="Arial"/>
              </a:defRPr>
            </a:lvl1pPr>
          </a:lstStyle>
          <a:p>
            <a:r>
              <a:rPr lang="en-US"/>
              <a:t>Insert Title Here</a:t>
            </a:r>
            <a:br>
              <a:rPr lang="en-US"/>
            </a:br>
            <a:r>
              <a:rPr lang="en-US"/>
              <a:t>Images &amp; Copy</a:t>
            </a:r>
          </a:p>
        </p:txBody>
      </p:sp>
      <p:sp>
        <p:nvSpPr>
          <p:cNvPr id="10" name="Picture Placeholder 9"/>
          <p:cNvSpPr>
            <a:spLocks noGrp="1"/>
          </p:cNvSpPr>
          <p:nvPr>
            <p:ph type="pic" sz="quarter" idx="16"/>
          </p:nvPr>
        </p:nvSpPr>
        <p:spPr>
          <a:xfrm>
            <a:off x="1184820" y="1417640"/>
            <a:ext cx="2903360" cy="2512523"/>
          </a:xfrm>
          <a:solidFill>
            <a:schemeClr val="tx1">
              <a:lumMod val="50000"/>
              <a:lumOff val="50000"/>
            </a:schemeClr>
          </a:solidFill>
        </p:spPr>
        <p:txBody>
          <a:bodyPr>
            <a:normAutofit/>
          </a:bodyPr>
          <a:lstStyle>
            <a:lvl1pPr marL="0" indent="0">
              <a:buNone/>
              <a:defRPr sz="1800">
                <a:solidFill>
                  <a:schemeClr val="tx1"/>
                </a:solidFill>
              </a:defRPr>
            </a:lvl1pPr>
          </a:lstStyle>
          <a:p>
            <a:r>
              <a:rPr lang="en-US"/>
              <a:t>Click icon to add picture</a:t>
            </a:r>
          </a:p>
        </p:txBody>
      </p:sp>
      <p:sp>
        <p:nvSpPr>
          <p:cNvPr id="12" name="Picture Placeholder 9"/>
          <p:cNvSpPr>
            <a:spLocks noGrp="1"/>
          </p:cNvSpPr>
          <p:nvPr>
            <p:ph type="pic" sz="quarter" idx="18"/>
          </p:nvPr>
        </p:nvSpPr>
        <p:spPr>
          <a:xfrm>
            <a:off x="4667505" y="1417640"/>
            <a:ext cx="2903360" cy="2512523"/>
          </a:xfrm>
          <a:solidFill>
            <a:schemeClr val="tx1">
              <a:lumMod val="50000"/>
              <a:lumOff val="50000"/>
            </a:schemeClr>
          </a:solidFill>
        </p:spPr>
        <p:txBody>
          <a:bodyPr>
            <a:normAutofit/>
          </a:bodyPr>
          <a:lstStyle>
            <a:lvl1pPr marL="0" indent="0">
              <a:buNone/>
              <a:defRPr sz="1800">
                <a:solidFill>
                  <a:schemeClr val="tx1"/>
                </a:solidFill>
              </a:defRPr>
            </a:lvl1pPr>
          </a:lstStyle>
          <a:p>
            <a:r>
              <a:rPr lang="en-US"/>
              <a:t>Click icon to add picture</a:t>
            </a:r>
          </a:p>
        </p:txBody>
      </p:sp>
      <p:sp>
        <p:nvSpPr>
          <p:cNvPr id="14" name="Picture Placeholder 9"/>
          <p:cNvSpPr>
            <a:spLocks noGrp="1"/>
          </p:cNvSpPr>
          <p:nvPr>
            <p:ph type="pic" sz="quarter" idx="20"/>
          </p:nvPr>
        </p:nvSpPr>
        <p:spPr>
          <a:xfrm>
            <a:off x="8170527" y="1417640"/>
            <a:ext cx="2903360" cy="2512523"/>
          </a:xfrm>
          <a:solidFill>
            <a:schemeClr val="tx1">
              <a:lumMod val="50000"/>
              <a:lumOff val="50000"/>
            </a:schemeClr>
          </a:solidFill>
        </p:spPr>
        <p:txBody>
          <a:bodyPr>
            <a:normAutofit/>
          </a:bodyPr>
          <a:lstStyle>
            <a:lvl1pPr marL="0" indent="0">
              <a:buNone/>
              <a:defRPr sz="1800">
                <a:solidFill>
                  <a:schemeClr val="tx1"/>
                </a:solidFill>
              </a:defRPr>
            </a:lvl1pPr>
          </a:lstStyle>
          <a:p>
            <a:r>
              <a:rPr lang="en-US"/>
              <a:t>Click icon to add picture</a:t>
            </a:r>
          </a:p>
        </p:txBody>
      </p:sp>
      <p:sp>
        <p:nvSpPr>
          <p:cNvPr id="15" name="Content Placeholder 3"/>
          <p:cNvSpPr>
            <a:spLocks noGrp="1"/>
          </p:cNvSpPr>
          <p:nvPr>
            <p:ph sz="half" idx="2"/>
          </p:nvPr>
        </p:nvSpPr>
        <p:spPr>
          <a:xfrm>
            <a:off x="1184820" y="4067527"/>
            <a:ext cx="2903360" cy="1975644"/>
          </a:xfrm>
        </p:spPr>
        <p:txBody>
          <a:bodyPr lIns="0" tIns="0" rIns="0" bIns="0">
            <a:noAutofit/>
          </a:bodyPr>
          <a:lstStyle>
            <a:lvl1pPr marL="0" indent="0">
              <a:buFontTx/>
              <a:buNone/>
              <a:defRPr sz="1500" b="1">
                <a:solidFill>
                  <a:schemeClr val="tx1"/>
                </a:solidFill>
                <a:latin typeface="Arial"/>
                <a:cs typeface="Arial"/>
              </a:defRPr>
            </a:lvl1pPr>
            <a:lvl2pPr marL="0" indent="-137160">
              <a:lnSpc>
                <a:spcPct val="120000"/>
              </a:lnSpc>
              <a:buClr>
                <a:srgbClr val="8D8E8D"/>
              </a:buClr>
              <a:buFont typeface="Lucida Grande"/>
              <a:buChar char="-"/>
              <a:defRPr sz="1500">
                <a:solidFill>
                  <a:schemeClr val="tx1"/>
                </a:solidFill>
                <a:latin typeface="Arial"/>
                <a:cs typeface="Arial"/>
              </a:defRPr>
            </a:lvl2pPr>
            <a:lvl3pPr marL="914400" indent="0">
              <a:buFontTx/>
              <a:buNone/>
              <a:defRPr sz="1500">
                <a:latin typeface="Arial"/>
                <a:cs typeface="Arial"/>
              </a:defRPr>
            </a:lvl3pPr>
            <a:lvl4pPr marL="1371600" indent="0">
              <a:buFontTx/>
              <a:buNone/>
              <a:defRPr sz="1500">
                <a:latin typeface="Arial"/>
                <a:cs typeface="Arial"/>
              </a:defRPr>
            </a:lvl4pPr>
            <a:lvl5pPr marL="1828800" indent="0">
              <a:buFontTx/>
              <a:buNone/>
              <a:defRPr sz="1500">
                <a:latin typeface="Arial"/>
                <a:cs typeface="Aria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16" name="Content Placeholder 3"/>
          <p:cNvSpPr>
            <a:spLocks noGrp="1"/>
          </p:cNvSpPr>
          <p:nvPr>
            <p:ph sz="half" idx="21"/>
          </p:nvPr>
        </p:nvSpPr>
        <p:spPr>
          <a:xfrm>
            <a:off x="4667505" y="4067527"/>
            <a:ext cx="2903360" cy="1975644"/>
          </a:xfrm>
        </p:spPr>
        <p:txBody>
          <a:bodyPr lIns="0" tIns="0" rIns="0" bIns="0">
            <a:noAutofit/>
          </a:bodyPr>
          <a:lstStyle>
            <a:lvl1pPr marL="0" indent="0">
              <a:buFontTx/>
              <a:buNone/>
              <a:defRPr sz="1500" b="1">
                <a:solidFill>
                  <a:schemeClr val="tx1"/>
                </a:solidFill>
                <a:latin typeface="Arial"/>
                <a:cs typeface="Arial"/>
              </a:defRPr>
            </a:lvl1pPr>
            <a:lvl2pPr marL="0" indent="-137160">
              <a:lnSpc>
                <a:spcPct val="120000"/>
              </a:lnSpc>
              <a:buClr>
                <a:srgbClr val="8D8E8D"/>
              </a:buClr>
              <a:buFont typeface="Lucida Grande"/>
              <a:buChar char="-"/>
              <a:defRPr sz="1500">
                <a:solidFill>
                  <a:schemeClr val="tx1"/>
                </a:solidFill>
                <a:latin typeface="Arial"/>
                <a:cs typeface="Arial"/>
              </a:defRPr>
            </a:lvl2pPr>
            <a:lvl3pPr marL="914400" indent="0">
              <a:buFontTx/>
              <a:buNone/>
              <a:defRPr sz="1500">
                <a:latin typeface="Arial"/>
                <a:cs typeface="Arial"/>
              </a:defRPr>
            </a:lvl3pPr>
            <a:lvl4pPr marL="1371600" indent="0">
              <a:buFontTx/>
              <a:buNone/>
              <a:defRPr sz="1500">
                <a:latin typeface="Arial"/>
                <a:cs typeface="Arial"/>
              </a:defRPr>
            </a:lvl4pPr>
            <a:lvl5pPr marL="1828800" indent="0">
              <a:buFontTx/>
              <a:buNone/>
              <a:defRPr sz="1500">
                <a:latin typeface="Arial"/>
                <a:cs typeface="Aria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17" name="Content Placeholder 3"/>
          <p:cNvSpPr>
            <a:spLocks noGrp="1"/>
          </p:cNvSpPr>
          <p:nvPr>
            <p:ph sz="half" idx="22"/>
          </p:nvPr>
        </p:nvSpPr>
        <p:spPr>
          <a:xfrm>
            <a:off x="8170527" y="4067527"/>
            <a:ext cx="2903360" cy="1975644"/>
          </a:xfrm>
        </p:spPr>
        <p:txBody>
          <a:bodyPr lIns="0" tIns="0" rIns="0" bIns="0">
            <a:noAutofit/>
          </a:bodyPr>
          <a:lstStyle>
            <a:lvl1pPr marL="0" indent="0">
              <a:buFontTx/>
              <a:buNone/>
              <a:defRPr sz="1500" b="1">
                <a:solidFill>
                  <a:schemeClr val="tx1"/>
                </a:solidFill>
                <a:latin typeface="Arial"/>
                <a:cs typeface="Arial"/>
              </a:defRPr>
            </a:lvl1pPr>
            <a:lvl2pPr marL="0" indent="-137160">
              <a:lnSpc>
                <a:spcPct val="120000"/>
              </a:lnSpc>
              <a:buClr>
                <a:srgbClr val="8D8E8D"/>
              </a:buClr>
              <a:buFont typeface="Lucida Grande"/>
              <a:buChar char="-"/>
              <a:defRPr sz="1500">
                <a:solidFill>
                  <a:schemeClr val="tx1"/>
                </a:solidFill>
                <a:latin typeface="Arial"/>
                <a:cs typeface="Arial"/>
              </a:defRPr>
            </a:lvl2pPr>
            <a:lvl3pPr marL="914400" indent="0">
              <a:buFontTx/>
              <a:buNone/>
              <a:defRPr sz="1500">
                <a:latin typeface="Arial"/>
                <a:cs typeface="Arial"/>
              </a:defRPr>
            </a:lvl3pPr>
            <a:lvl4pPr marL="1371600" indent="0">
              <a:buFontTx/>
              <a:buNone/>
              <a:defRPr sz="1500">
                <a:latin typeface="Arial"/>
                <a:cs typeface="Arial"/>
              </a:defRPr>
            </a:lvl4pPr>
            <a:lvl5pPr marL="1828800" indent="0">
              <a:buFontTx/>
              <a:buNone/>
              <a:defRPr sz="1500">
                <a:latin typeface="Arial"/>
                <a:cs typeface="Aria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6157303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Long Image &amp; Cop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lIns="0" tIns="0" rIns="0" bIns="0" anchor="t">
            <a:normAutofit/>
          </a:bodyPr>
          <a:lstStyle>
            <a:lvl1pPr algn="l">
              <a:defRPr sz="3600" baseline="0">
                <a:solidFill>
                  <a:srgbClr val="A20815"/>
                </a:solidFill>
                <a:latin typeface="Arial"/>
                <a:cs typeface="Arial"/>
              </a:defRPr>
            </a:lvl1pPr>
          </a:lstStyle>
          <a:p>
            <a:r>
              <a:rPr lang="en-US"/>
              <a:t>Insert Title Here</a:t>
            </a:r>
            <a:br>
              <a:rPr lang="en-US"/>
            </a:br>
            <a:r>
              <a:rPr lang="en-US"/>
              <a:t>Long Image &amp; Copy</a:t>
            </a:r>
          </a:p>
        </p:txBody>
      </p:sp>
      <p:sp>
        <p:nvSpPr>
          <p:cNvPr id="10" name="Picture Placeholder 9"/>
          <p:cNvSpPr>
            <a:spLocks noGrp="1"/>
          </p:cNvSpPr>
          <p:nvPr>
            <p:ph type="pic" sz="quarter" idx="16"/>
          </p:nvPr>
        </p:nvSpPr>
        <p:spPr>
          <a:xfrm>
            <a:off x="1151467" y="1417640"/>
            <a:ext cx="9889067" cy="2512523"/>
          </a:xfrm>
          <a:solidFill>
            <a:schemeClr val="tx1">
              <a:lumMod val="50000"/>
              <a:lumOff val="50000"/>
            </a:schemeClr>
          </a:solidFill>
        </p:spPr>
        <p:txBody>
          <a:bodyPr>
            <a:normAutofit/>
          </a:bodyPr>
          <a:lstStyle>
            <a:lvl1pPr marL="0" indent="0">
              <a:buNone/>
              <a:defRPr sz="1800">
                <a:solidFill>
                  <a:schemeClr val="tx1"/>
                </a:solidFill>
              </a:defRPr>
            </a:lvl1pPr>
          </a:lstStyle>
          <a:p>
            <a:r>
              <a:rPr lang="en-US"/>
              <a:t>Click icon to add picture</a:t>
            </a:r>
          </a:p>
        </p:txBody>
      </p:sp>
      <p:sp>
        <p:nvSpPr>
          <p:cNvPr id="15" name="Content Placeholder 3"/>
          <p:cNvSpPr>
            <a:spLocks noGrp="1"/>
          </p:cNvSpPr>
          <p:nvPr>
            <p:ph sz="half" idx="2"/>
          </p:nvPr>
        </p:nvSpPr>
        <p:spPr>
          <a:xfrm>
            <a:off x="1151467" y="4067527"/>
            <a:ext cx="9889067" cy="1975644"/>
          </a:xfrm>
        </p:spPr>
        <p:txBody>
          <a:bodyPr lIns="0" tIns="0" rIns="0" bIns="0">
            <a:noAutofit/>
          </a:bodyPr>
          <a:lstStyle>
            <a:lvl1pPr marL="0" indent="0">
              <a:lnSpc>
                <a:spcPct val="90000"/>
              </a:lnSpc>
              <a:buFontTx/>
              <a:buNone/>
              <a:defRPr sz="1500" b="0">
                <a:solidFill>
                  <a:schemeClr val="tx1"/>
                </a:solidFill>
                <a:latin typeface="Arial"/>
                <a:cs typeface="Arial"/>
              </a:defRPr>
            </a:lvl1pPr>
            <a:lvl2pPr marL="0" indent="-137160">
              <a:lnSpc>
                <a:spcPct val="120000"/>
              </a:lnSpc>
              <a:buClr>
                <a:srgbClr val="8D8E8D"/>
              </a:buClr>
              <a:buFont typeface="Lucida Grande"/>
              <a:buChar char="-"/>
              <a:defRPr sz="1500">
                <a:solidFill>
                  <a:srgbClr val="8D8E8D"/>
                </a:solidFill>
                <a:latin typeface="Arial"/>
                <a:cs typeface="Arial"/>
              </a:defRPr>
            </a:lvl2pPr>
            <a:lvl3pPr marL="914400" indent="0">
              <a:buFontTx/>
              <a:buNone/>
              <a:defRPr sz="1500">
                <a:latin typeface="Arial"/>
                <a:cs typeface="Arial"/>
              </a:defRPr>
            </a:lvl3pPr>
            <a:lvl4pPr marL="1371600" indent="0">
              <a:buFontTx/>
              <a:buNone/>
              <a:defRPr sz="1500">
                <a:latin typeface="Arial"/>
                <a:cs typeface="Arial"/>
              </a:defRPr>
            </a:lvl4pPr>
            <a:lvl5pPr marL="1828800" indent="0">
              <a:buFontTx/>
              <a:buNone/>
              <a:defRPr sz="1500">
                <a:latin typeface="Arial"/>
                <a:cs typeface="Arial"/>
              </a:defRPr>
            </a:lvl5pPr>
            <a:lvl6pPr>
              <a:defRPr sz="1600"/>
            </a:lvl6pPr>
            <a:lvl7pPr>
              <a:defRPr sz="1600"/>
            </a:lvl7pPr>
            <a:lvl8pPr>
              <a:defRPr sz="1600"/>
            </a:lvl8pPr>
            <a:lvl9pPr>
              <a:defRPr sz="1600"/>
            </a:lvl9pPr>
          </a:lstStyle>
          <a:p>
            <a:pPr lvl="0"/>
            <a:r>
              <a:rPr lang="en-US"/>
              <a:t>Click to edit Master text styles</a:t>
            </a:r>
          </a:p>
        </p:txBody>
      </p:sp>
    </p:spTree>
    <p:extLst>
      <p:ext uri="{BB962C8B-B14F-4D97-AF65-F5344CB8AC3E}">
        <p14:creationId xmlns:p14="http://schemas.microsoft.com/office/powerpoint/2010/main" val="8025864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ie Charts &amp; Copy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lIns="0" tIns="0" rIns="0" bIns="0" anchor="t">
            <a:normAutofit/>
          </a:bodyPr>
          <a:lstStyle>
            <a:lvl1pPr algn="l">
              <a:defRPr sz="3600">
                <a:solidFill>
                  <a:srgbClr val="A20815"/>
                </a:solidFill>
                <a:latin typeface="Arial"/>
                <a:cs typeface="Arial"/>
              </a:defRPr>
            </a:lvl1pPr>
          </a:lstStyle>
          <a:p>
            <a:r>
              <a:rPr lang="en-US"/>
              <a:t>Insert Title Here</a:t>
            </a:r>
            <a:br>
              <a:rPr lang="en-US"/>
            </a:br>
            <a:r>
              <a:rPr lang="en-US"/>
              <a:t>Pie Charts &amp; Copy 1</a:t>
            </a:r>
          </a:p>
        </p:txBody>
      </p:sp>
      <p:sp>
        <p:nvSpPr>
          <p:cNvPr id="15" name="Content Placeholder 3"/>
          <p:cNvSpPr>
            <a:spLocks noGrp="1"/>
          </p:cNvSpPr>
          <p:nvPr>
            <p:ph sz="half" idx="2" hasCustomPrompt="1"/>
          </p:nvPr>
        </p:nvSpPr>
        <p:spPr>
          <a:xfrm>
            <a:off x="1004333" y="3598668"/>
            <a:ext cx="10205533" cy="2444501"/>
          </a:xfrm>
        </p:spPr>
        <p:txBody>
          <a:bodyPr lIns="0" tIns="0" rIns="0" bIns="0">
            <a:noAutofit/>
          </a:bodyPr>
          <a:lstStyle>
            <a:lvl1pPr marL="342900" marR="0" indent="-342900" algn="l" defTabSz="914400" rtl="0" eaLnBrk="1" fontAlgn="base" latinLnBrk="0" hangingPunct="1">
              <a:lnSpc>
                <a:spcPct val="100000"/>
              </a:lnSpc>
              <a:spcBef>
                <a:spcPct val="20000"/>
              </a:spcBef>
              <a:spcAft>
                <a:spcPct val="0"/>
              </a:spcAft>
              <a:buClrTx/>
              <a:buSzTx/>
              <a:buFontTx/>
              <a:buChar char="•"/>
              <a:tabLst/>
              <a:defRPr sz="1500" b="1">
                <a:solidFill>
                  <a:srgbClr val="000000"/>
                </a:solidFill>
                <a:latin typeface="Arial"/>
                <a:cs typeface="Arial"/>
              </a:defRPr>
            </a:lvl1pPr>
            <a:lvl2pPr marL="742950" marR="0" indent="-285750" algn="l" defTabSz="914400" rtl="0" eaLnBrk="1" fontAlgn="base" latinLnBrk="0" hangingPunct="1">
              <a:lnSpc>
                <a:spcPct val="100000"/>
              </a:lnSpc>
              <a:spcBef>
                <a:spcPct val="20000"/>
              </a:spcBef>
              <a:spcAft>
                <a:spcPct val="0"/>
              </a:spcAft>
              <a:buClrTx/>
              <a:buSzTx/>
              <a:buFont typeface="Courier New" panose="02070309020205020404" pitchFamily="49" charset="0"/>
              <a:buChar char="o"/>
              <a:tabLst/>
              <a:defRPr sz="1500" b="1">
                <a:solidFill>
                  <a:srgbClr val="000000"/>
                </a:solidFill>
                <a:latin typeface="Arial"/>
                <a:cs typeface="Arial"/>
              </a:defRPr>
            </a:lvl2pPr>
            <a:lvl3pPr marL="1143000" marR="0" indent="-2286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sz="1500" b="1">
                <a:solidFill>
                  <a:srgbClr val="000000"/>
                </a:solidFill>
                <a:latin typeface="Arial"/>
                <a:cs typeface="Arial"/>
              </a:defRPr>
            </a:lvl3pPr>
            <a:lvl4pPr marL="1371600" indent="0">
              <a:buFontTx/>
              <a:buNone/>
              <a:defRPr sz="1500">
                <a:latin typeface="Arial"/>
                <a:cs typeface="Arial"/>
              </a:defRPr>
            </a:lvl4pPr>
            <a:lvl5pPr marL="1828800" indent="0">
              <a:buFontTx/>
              <a:buNone/>
              <a:defRPr sz="1500">
                <a:latin typeface="Arial"/>
                <a:cs typeface="Arial"/>
              </a:defRPr>
            </a:lvl5pPr>
            <a:lvl6pPr>
              <a:defRPr sz="1600"/>
            </a:lvl6pPr>
            <a:lvl7pPr>
              <a:defRPr sz="1600"/>
            </a:lvl7pPr>
            <a:lvl8pPr>
              <a:defRPr sz="1600"/>
            </a:lvl8pPr>
            <a:lvl9pPr>
              <a:defRPr sz="1600"/>
            </a:lvl9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s-UY" altLang="en-US" sz="3200" b="0" i="0" u="none" strike="noStrike" kern="0" cap="none" spc="0" normalizeH="0" baseline="0" noProof="0" err="1">
                <a:ln>
                  <a:noFill/>
                </a:ln>
                <a:solidFill>
                  <a:srgbClr val="000000"/>
                </a:solidFill>
                <a:effectLst/>
                <a:uLnTx/>
                <a:uFillTx/>
                <a:latin typeface="Arial"/>
                <a:ea typeface="+mn-ea"/>
                <a:cs typeface="Arial"/>
              </a:rPr>
              <a:t>First</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3200" b="0" i="0" u="none" strike="noStrike" kern="0" cap="none" spc="0" normalizeH="0" baseline="0" noProof="0">
              <a:ln>
                <a:noFill/>
              </a:ln>
              <a:solidFill>
                <a:srgbClr val="000000"/>
              </a:solidFill>
              <a:effectLst/>
              <a:uLnTx/>
              <a:uFillTx/>
              <a:latin typeface="Arial"/>
              <a:ea typeface="+mn-ea"/>
              <a:cs typeface="Arial"/>
            </a:endParaRP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s-UY" altLang="en-US" sz="2800" b="0" i="0" u="none" strike="noStrike" kern="0" cap="none" spc="0" normalizeH="0" baseline="0" noProof="0" err="1">
                <a:ln>
                  <a:noFill/>
                </a:ln>
                <a:solidFill>
                  <a:srgbClr val="000000"/>
                </a:solidFill>
                <a:effectLst/>
                <a:uLnTx/>
                <a:uFillTx/>
                <a:latin typeface="Arial"/>
                <a:ea typeface="+mn-ea"/>
                <a:cs typeface="Arial"/>
              </a:rPr>
              <a:t>Second</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2800" b="0" i="0" u="none" strike="noStrike" kern="0" cap="none" spc="0" normalizeH="0" baseline="0" noProof="0">
              <a:ln>
                <a:noFill/>
              </a:ln>
              <a:solidFill>
                <a:srgbClr val="000000"/>
              </a:solidFill>
              <a:effectLst/>
              <a:uLnTx/>
              <a:uFillTx/>
              <a:latin typeface="Arial"/>
              <a:ea typeface="+mn-ea"/>
              <a:cs typeface="Arial"/>
            </a:endParaRPr>
          </a:p>
          <a:p>
            <a:pPr marL="1143000" marR="0" lvl="2" indent="-228600" algn="l" defTabSz="914400" rtl="0" eaLnBrk="1" fontAlgn="base" latinLnBrk="0" hangingPunct="1">
              <a:lnSpc>
                <a:spcPct val="100000"/>
              </a:lnSpc>
              <a:spcBef>
                <a:spcPct val="20000"/>
              </a:spcBef>
              <a:spcAft>
                <a:spcPct val="0"/>
              </a:spcAft>
              <a:buClrTx/>
              <a:buSzTx/>
              <a:buFontTx/>
              <a:buChar char="•"/>
              <a:tabLst/>
              <a:defRPr/>
            </a:pPr>
            <a:r>
              <a:rPr kumimoji="0" lang="es-UY" altLang="en-US" sz="2400" b="0" i="0" u="none" strike="noStrike" kern="0" cap="none" spc="0" normalizeH="0" baseline="0" noProof="0">
                <a:ln>
                  <a:noFill/>
                </a:ln>
                <a:solidFill>
                  <a:srgbClr val="000000"/>
                </a:solidFill>
                <a:effectLst/>
                <a:uLnTx/>
                <a:uFillTx/>
                <a:latin typeface="Arial"/>
                <a:ea typeface="+mn-ea"/>
                <a:cs typeface="Arial"/>
              </a:rPr>
              <a:t>Third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400" b="0" i="0" u="none" strike="noStrike" kern="0" cap="none" spc="0" normalizeH="0" baseline="0" noProof="0">
                <a:ln>
                  <a:noFill/>
                </a:ln>
                <a:solidFill>
                  <a:srgbClr val="000000"/>
                </a:solidFill>
                <a:effectLst/>
                <a:uLnTx/>
                <a:uFillTx/>
                <a:latin typeface="Arial"/>
                <a:ea typeface="+mn-ea"/>
                <a:cs typeface="Arial"/>
              </a:rPr>
              <a:t>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copy</a:t>
            </a:r>
            <a:endParaRPr kumimoji="0" lang="es-ES" altLang="en-US" sz="2400" b="0" i="0" u="none" strike="noStrike" kern="0" cap="none" spc="0" normalizeH="0" baseline="0" noProof="0">
              <a:ln>
                <a:noFill/>
              </a:ln>
              <a:solidFill>
                <a:srgbClr val="000000"/>
              </a:solidFill>
              <a:effectLst/>
              <a:uLnTx/>
              <a:uFillTx/>
              <a:latin typeface="Arial"/>
              <a:ea typeface="+mn-ea"/>
              <a:cs typeface="Arial"/>
            </a:endParaRPr>
          </a:p>
        </p:txBody>
      </p:sp>
      <p:sp>
        <p:nvSpPr>
          <p:cNvPr id="20" name="Chart Placeholder 6"/>
          <p:cNvSpPr>
            <a:spLocks noGrp="1"/>
          </p:cNvSpPr>
          <p:nvPr>
            <p:ph type="chart" sz="quarter" idx="27"/>
          </p:nvPr>
        </p:nvSpPr>
        <p:spPr>
          <a:xfrm>
            <a:off x="8689566" y="1417639"/>
            <a:ext cx="2520301" cy="2181031"/>
          </a:xfrm>
        </p:spPr>
        <p:txBody>
          <a:bodyPr/>
          <a:lstStyle>
            <a:lvl1pPr marL="0" indent="0">
              <a:buNone/>
              <a:defRPr>
                <a:solidFill>
                  <a:schemeClr val="tx1"/>
                </a:solidFill>
              </a:defRPr>
            </a:lvl1pPr>
          </a:lstStyle>
          <a:p>
            <a:r>
              <a:rPr lang="en-US"/>
              <a:t>Click icon to add chart</a:t>
            </a:r>
          </a:p>
        </p:txBody>
      </p:sp>
      <p:sp>
        <p:nvSpPr>
          <p:cNvPr id="21" name="Chart Placeholder 6"/>
          <p:cNvSpPr>
            <a:spLocks noGrp="1"/>
          </p:cNvSpPr>
          <p:nvPr>
            <p:ph type="chart" sz="quarter" idx="28"/>
          </p:nvPr>
        </p:nvSpPr>
        <p:spPr>
          <a:xfrm>
            <a:off x="6127822" y="1417639"/>
            <a:ext cx="2520301" cy="2181031"/>
          </a:xfrm>
        </p:spPr>
        <p:txBody>
          <a:bodyPr/>
          <a:lstStyle>
            <a:lvl1pPr marL="0" indent="0">
              <a:buNone/>
              <a:defRPr>
                <a:solidFill>
                  <a:schemeClr val="tx1"/>
                </a:solidFill>
              </a:defRPr>
            </a:lvl1pPr>
          </a:lstStyle>
          <a:p>
            <a:r>
              <a:rPr lang="en-US"/>
              <a:t>Click icon to add chart</a:t>
            </a:r>
          </a:p>
        </p:txBody>
      </p:sp>
      <p:sp>
        <p:nvSpPr>
          <p:cNvPr id="22" name="Chart Placeholder 6"/>
          <p:cNvSpPr>
            <a:spLocks noGrp="1"/>
          </p:cNvSpPr>
          <p:nvPr>
            <p:ph type="chart" sz="quarter" idx="29"/>
          </p:nvPr>
        </p:nvSpPr>
        <p:spPr>
          <a:xfrm>
            <a:off x="3566077" y="1417639"/>
            <a:ext cx="2520301" cy="2181031"/>
          </a:xfrm>
        </p:spPr>
        <p:txBody>
          <a:bodyPr/>
          <a:lstStyle>
            <a:lvl1pPr marL="0" indent="0">
              <a:buNone/>
              <a:defRPr>
                <a:solidFill>
                  <a:schemeClr val="tx1"/>
                </a:solidFill>
              </a:defRPr>
            </a:lvl1pPr>
          </a:lstStyle>
          <a:p>
            <a:r>
              <a:rPr lang="en-US"/>
              <a:t>Click icon to add chart</a:t>
            </a:r>
          </a:p>
        </p:txBody>
      </p:sp>
      <p:sp>
        <p:nvSpPr>
          <p:cNvPr id="23" name="Chart Placeholder 6"/>
          <p:cNvSpPr>
            <a:spLocks noGrp="1"/>
          </p:cNvSpPr>
          <p:nvPr>
            <p:ph type="chart" sz="quarter" idx="30"/>
          </p:nvPr>
        </p:nvSpPr>
        <p:spPr>
          <a:xfrm>
            <a:off x="1004334" y="1417639"/>
            <a:ext cx="2520301" cy="2181031"/>
          </a:xfrm>
        </p:spPr>
        <p:txBody>
          <a:bodyPr/>
          <a:lstStyle>
            <a:lvl1pPr marL="0" indent="0">
              <a:buNone/>
              <a:defRPr>
                <a:solidFill>
                  <a:schemeClr val="tx1"/>
                </a:solidFill>
              </a:defRPr>
            </a:lvl1pPr>
          </a:lstStyle>
          <a:p>
            <a:r>
              <a:rPr lang="en-US"/>
              <a:t>Click icon to add chart</a:t>
            </a:r>
          </a:p>
        </p:txBody>
      </p:sp>
    </p:spTree>
    <p:extLst>
      <p:ext uri="{BB962C8B-B14F-4D97-AF65-F5344CB8AC3E}">
        <p14:creationId xmlns:p14="http://schemas.microsoft.com/office/powerpoint/2010/main" val="429461879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ie Charts &amp; Copy 2">
    <p:spTree>
      <p:nvGrpSpPr>
        <p:cNvPr id="1" name=""/>
        <p:cNvGrpSpPr/>
        <p:nvPr/>
      </p:nvGrpSpPr>
      <p:grpSpPr>
        <a:xfrm>
          <a:off x="0" y="0"/>
          <a:ext cx="0" cy="0"/>
          <a:chOff x="0" y="0"/>
          <a:chExt cx="0" cy="0"/>
        </a:xfrm>
      </p:grpSpPr>
      <p:sp>
        <p:nvSpPr>
          <p:cNvPr id="18" name="Chart Placeholder 6"/>
          <p:cNvSpPr>
            <a:spLocks noGrp="1"/>
          </p:cNvSpPr>
          <p:nvPr>
            <p:ph type="chart" sz="quarter" idx="24"/>
          </p:nvPr>
        </p:nvSpPr>
        <p:spPr>
          <a:xfrm>
            <a:off x="4554303" y="1417762"/>
            <a:ext cx="2904067" cy="2513135"/>
          </a:xfrm>
        </p:spPr>
        <p:txBody>
          <a:bodyPr/>
          <a:lstStyle>
            <a:lvl1pPr marL="0" indent="0">
              <a:buNone/>
              <a:defRPr>
                <a:solidFill>
                  <a:schemeClr val="tx1"/>
                </a:solidFill>
              </a:defRPr>
            </a:lvl1pPr>
          </a:lstStyle>
          <a:p>
            <a:r>
              <a:rPr lang="en-US"/>
              <a:t>Click icon to add chart</a:t>
            </a:r>
          </a:p>
        </p:txBody>
      </p:sp>
      <p:sp>
        <p:nvSpPr>
          <p:cNvPr id="19" name="Chart Placeholder 6"/>
          <p:cNvSpPr>
            <a:spLocks noGrp="1"/>
          </p:cNvSpPr>
          <p:nvPr>
            <p:ph type="chart" sz="quarter" idx="25"/>
          </p:nvPr>
        </p:nvSpPr>
        <p:spPr>
          <a:xfrm>
            <a:off x="8050293" y="1417762"/>
            <a:ext cx="2904067" cy="2513135"/>
          </a:xfrm>
        </p:spPr>
        <p:txBody>
          <a:bodyPr/>
          <a:lstStyle>
            <a:lvl1pPr marL="0" indent="0">
              <a:buNone/>
              <a:defRPr>
                <a:solidFill>
                  <a:schemeClr val="tx1"/>
                </a:solidFill>
              </a:defRPr>
            </a:lvl1pPr>
          </a:lstStyle>
          <a:p>
            <a:r>
              <a:rPr lang="en-US"/>
              <a:t>Click icon to add chart</a:t>
            </a:r>
          </a:p>
        </p:txBody>
      </p:sp>
      <p:sp>
        <p:nvSpPr>
          <p:cNvPr id="7" name="Chart Placeholder 6"/>
          <p:cNvSpPr>
            <a:spLocks noGrp="1"/>
          </p:cNvSpPr>
          <p:nvPr>
            <p:ph type="chart" sz="quarter" idx="23"/>
          </p:nvPr>
        </p:nvSpPr>
        <p:spPr>
          <a:xfrm>
            <a:off x="1061527" y="1417762"/>
            <a:ext cx="2904067" cy="2513135"/>
          </a:xfrm>
        </p:spPr>
        <p:txBody>
          <a:bodyPr/>
          <a:lstStyle>
            <a:lvl1pPr marL="0" indent="0">
              <a:buNone/>
              <a:defRPr>
                <a:solidFill>
                  <a:schemeClr val="tx1"/>
                </a:solidFill>
              </a:defRPr>
            </a:lvl1pPr>
          </a:lstStyle>
          <a:p>
            <a:r>
              <a:rPr lang="en-US"/>
              <a:t>Click icon to add chart</a:t>
            </a:r>
          </a:p>
        </p:txBody>
      </p:sp>
      <p:sp>
        <p:nvSpPr>
          <p:cNvPr id="2" name="Title 1"/>
          <p:cNvSpPr>
            <a:spLocks noGrp="1"/>
          </p:cNvSpPr>
          <p:nvPr>
            <p:ph type="title" hasCustomPrompt="1"/>
          </p:nvPr>
        </p:nvSpPr>
        <p:spPr/>
        <p:txBody>
          <a:bodyPr lIns="0" tIns="0" rIns="0" bIns="0" anchor="t">
            <a:normAutofit/>
          </a:bodyPr>
          <a:lstStyle>
            <a:lvl1pPr algn="l">
              <a:defRPr sz="3600">
                <a:solidFill>
                  <a:srgbClr val="A20815"/>
                </a:solidFill>
                <a:latin typeface="Arial"/>
                <a:cs typeface="Arial"/>
              </a:defRPr>
            </a:lvl1pPr>
          </a:lstStyle>
          <a:p>
            <a:r>
              <a:rPr lang="en-US"/>
              <a:t>Insert Title Here</a:t>
            </a:r>
            <a:br>
              <a:rPr lang="en-US"/>
            </a:br>
            <a:r>
              <a:rPr lang="en-US"/>
              <a:t>Pie Charts &amp; Copy 2</a:t>
            </a:r>
          </a:p>
        </p:txBody>
      </p:sp>
      <p:sp>
        <p:nvSpPr>
          <p:cNvPr id="15" name="Content Placeholder 3"/>
          <p:cNvSpPr>
            <a:spLocks noGrp="1"/>
          </p:cNvSpPr>
          <p:nvPr>
            <p:ph sz="half" idx="2"/>
          </p:nvPr>
        </p:nvSpPr>
        <p:spPr>
          <a:xfrm>
            <a:off x="1235620" y="4067527"/>
            <a:ext cx="2903360" cy="1975644"/>
          </a:xfrm>
        </p:spPr>
        <p:txBody>
          <a:bodyPr lIns="0" tIns="0" rIns="0" bIns="0">
            <a:noAutofit/>
          </a:bodyPr>
          <a:lstStyle>
            <a:lvl1pPr marL="0" indent="0">
              <a:buFontTx/>
              <a:buNone/>
              <a:defRPr sz="1500" b="1">
                <a:solidFill>
                  <a:schemeClr val="tx1"/>
                </a:solidFill>
                <a:latin typeface="Arial"/>
                <a:cs typeface="Arial"/>
              </a:defRPr>
            </a:lvl1pPr>
            <a:lvl2pPr marL="0" indent="-137160">
              <a:lnSpc>
                <a:spcPct val="120000"/>
              </a:lnSpc>
              <a:buClr>
                <a:srgbClr val="8D8E8D"/>
              </a:buClr>
              <a:buFont typeface="Lucida Grande"/>
              <a:buChar char="-"/>
              <a:defRPr sz="1500" b="0">
                <a:solidFill>
                  <a:schemeClr val="tx1"/>
                </a:solidFill>
                <a:latin typeface="Arial"/>
                <a:cs typeface="Arial"/>
              </a:defRPr>
            </a:lvl2pPr>
            <a:lvl3pPr marL="914400" indent="0">
              <a:buFontTx/>
              <a:buNone/>
              <a:defRPr sz="1500">
                <a:latin typeface="Arial"/>
                <a:cs typeface="Arial"/>
              </a:defRPr>
            </a:lvl3pPr>
            <a:lvl4pPr marL="1371600" indent="0">
              <a:buFontTx/>
              <a:buNone/>
              <a:defRPr sz="1500">
                <a:latin typeface="Arial"/>
                <a:cs typeface="Arial"/>
              </a:defRPr>
            </a:lvl4pPr>
            <a:lvl5pPr marL="1828800" indent="0">
              <a:buFontTx/>
              <a:buNone/>
              <a:defRPr sz="1500">
                <a:latin typeface="Arial"/>
                <a:cs typeface="Aria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16" name="Content Placeholder 3"/>
          <p:cNvSpPr>
            <a:spLocks noGrp="1"/>
          </p:cNvSpPr>
          <p:nvPr>
            <p:ph sz="half" idx="21"/>
          </p:nvPr>
        </p:nvSpPr>
        <p:spPr>
          <a:xfrm>
            <a:off x="4718305" y="4067527"/>
            <a:ext cx="2903360" cy="1975644"/>
          </a:xfrm>
        </p:spPr>
        <p:txBody>
          <a:bodyPr lIns="0" tIns="0" rIns="0" bIns="0">
            <a:noAutofit/>
          </a:bodyPr>
          <a:lstStyle>
            <a:lvl1pPr marL="0" indent="0">
              <a:buFontTx/>
              <a:buNone/>
              <a:defRPr sz="1500" b="1">
                <a:solidFill>
                  <a:schemeClr val="tx1"/>
                </a:solidFill>
                <a:latin typeface="Arial"/>
                <a:cs typeface="Arial"/>
              </a:defRPr>
            </a:lvl1pPr>
            <a:lvl2pPr marL="0" indent="-137160">
              <a:lnSpc>
                <a:spcPct val="120000"/>
              </a:lnSpc>
              <a:buClr>
                <a:srgbClr val="8D8E8D"/>
              </a:buClr>
              <a:buFont typeface="Lucida Grande"/>
              <a:buChar char="-"/>
              <a:defRPr sz="1500" b="0">
                <a:solidFill>
                  <a:schemeClr val="tx1"/>
                </a:solidFill>
                <a:latin typeface="Arial"/>
                <a:cs typeface="Arial"/>
              </a:defRPr>
            </a:lvl2pPr>
            <a:lvl3pPr marL="914400" indent="0">
              <a:buFontTx/>
              <a:buNone/>
              <a:defRPr sz="1500">
                <a:latin typeface="Arial"/>
                <a:cs typeface="Arial"/>
              </a:defRPr>
            </a:lvl3pPr>
            <a:lvl4pPr marL="1371600" indent="0">
              <a:buFontTx/>
              <a:buNone/>
              <a:defRPr sz="1500">
                <a:latin typeface="Arial"/>
                <a:cs typeface="Arial"/>
              </a:defRPr>
            </a:lvl4pPr>
            <a:lvl5pPr marL="1828800" indent="0">
              <a:buFontTx/>
              <a:buNone/>
              <a:defRPr sz="1500">
                <a:latin typeface="Arial"/>
                <a:cs typeface="Aria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
        <p:nvSpPr>
          <p:cNvPr id="17" name="Content Placeholder 3"/>
          <p:cNvSpPr>
            <a:spLocks noGrp="1"/>
          </p:cNvSpPr>
          <p:nvPr>
            <p:ph sz="half" idx="22"/>
          </p:nvPr>
        </p:nvSpPr>
        <p:spPr>
          <a:xfrm>
            <a:off x="8221327" y="4067527"/>
            <a:ext cx="2903360" cy="1975644"/>
          </a:xfrm>
        </p:spPr>
        <p:txBody>
          <a:bodyPr lIns="0" tIns="0" rIns="0" bIns="0">
            <a:noAutofit/>
          </a:bodyPr>
          <a:lstStyle>
            <a:lvl1pPr marL="0" indent="0">
              <a:buFontTx/>
              <a:buNone/>
              <a:defRPr sz="1500" b="1">
                <a:solidFill>
                  <a:schemeClr val="tx1"/>
                </a:solidFill>
                <a:latin typeface="Arial"/>
                <a:cs typeface="Arial"/>
              </a:defRPr>
            </a:lvl1pPr>
            <a:lvl2pPr marL="0" indent="-137160">
              <a:lnSpc>
                <a:spcPct val="120000"/>
              </a:lnSpc>
              <a:buClr>
                <a:srgbClr val="8D8E8D"/>
              </a:buClr>
              <a:buFont typeface="Lucida Grande"/>
              <a:buChar char="-"/>
              <a:defRPr sz="1500" b="0">
                <a:solidFill>
                  <a:schemeClr val="tx1"/>
                </a:solidFill>
                <a:latin typeface="Arial"/>
                <a:cs typeface="Arial"/>
              </a:defRPr>
            </a:lvl2pPr>
            <a:lvl3pPr marL="914400" indent="0">
              <a:buFontTx/>
              <a:buNone/>
              <a:defRPr sz="1500">
                <a:latin typeface="Arial"/>
                <a:cs typeface="Arial"/>
              </a:defRPr>
            </a:lvl3pPr>
            <a:lvl4pPr marL="1371600" indent="0">
              <a:buFontTx/>
              <a:buNone/>
              <a:defRPr sz="1500">
                <a:latin typeface="Arial"/>
                <a:cs typeface="Arial"/>
              </a:defRPr>
            </a:lvl4pPr>
            <a:lvl5pPr marL="1828800" indent="0">
              <a:buFontTx/>
              <a:buNone/>
              <a:defRPr sz="1500">
                <a:latin typeface="Arial"/>
                <a:cs typeface="Aria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3767608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9" name="Table Placeholder 8"/>
          <p:cNvSpPr>
            <a:spLocks noGrp="1"/>
          </p:cNvSpPr>
          <p:nvPr>
            <p:ph type="tbl" sz="quarter" idx="24"/>
          </p:nvPr>
        </p:nvSpPr>
        <p:spPr>
          <a:xfrm>
            <a:off x="609600" y="1675181"/>
            <a:ext cx="10972800" cy="4446464"/>
          </a:xfrm>
        </p:spPr>
        <p:txBody>
          <a:bodyPr/>
          <a:lstStyle>
            <a:lvl1pPr marL="0" indent="0">
              <a:buNone/>
              <a:defRPr>
                <a:solidFill>
                  <a:schemeClr val="tx1"/>
                </a:solidFill>
              </a:defRPr>
            </a:lvl1pPr>
          </a:lstStyle>
          <a:p>
            <a:r>
              <a:rPr lang="en-US"/>
              <a:t>Click icon to add table</a:t>
            </a:r>
          </a:p>
        </p:txBody>
      </p:sp>
      <p:sp>
        <p:nvSpPr>
          <p:cNvPr id="2" name="Title 1"/>
          <p:cNvSpPr>
            <a:spLocks noGrp="1"/>
          </p:cNvSpPr>
          <p:nvPr>
            <p:ph type="title" hasCustomPrompt="1"/>
          </p:nvPr>
        </p:nvSpPr>
        <p:spPr/>
        <p:txBody>
          <a:bodyPr lIns="0" tIns="0" rIns="0" bIns="0" anchor="t">
            <a:normAutofit/>
          </a:bodyPr>
          <a:lstStyle>
            <a:lvl1pPr algn="l">
              <a:defRPr sz="3600">
                <a:solidFill>
                  <a:srgbClr val="A20815"/>
                </a:solidFill>
                <a:latin typeface="Arial"/>
                <a:cs typeface="Arial"/>
              </a:defRPr>
            </a:lvl1pPr>
          </a:lstStyle>
          <a:p>
            <a:r>
              <a:rPr lang="en-US"/>
              <a:t>Insert Title Here</a:t>
            </a:r>
            <a:br>
              <a:rPr lang="en-US"/>
            </a:br>
            <a:r>
              <a:rPr lang="en-US"/>
              <a:t>Table</a:t>
            </a:r>
          </a:p>
        </p:txBody>
      </p:sp>
    </p:spTree>
    <p:extLst>
      <p:ext uri="{BB962C8B-B14F-4D97-AF65-F5344CB8AC3E}">
        <p14:creationId xmlns:p14="http://schemas.microsoft.com/office/powerpoint/2010/main" val="224005821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ar Chart &amp; Copy 1">
    <p:spTree>
      <p:nvGrpSpPr>
        <p:cNvPr id="1" name=""/>
        <p:cNvGrpSpPr/>
        <p:nvPr/>
      </p:nvGrpSpPr>
      <p:grpSpPr>
        <a:xfrm>
          <a:off x="0" y="0"/>
          <a:ext cx="0" cy="0"/>
          <a:chOff x="0" y="0"/>
          <a:chExt cx="0" cy="0"/>
        </a:xfrm>
      </p:grpSpPr>
      <p:sp>
        <p:nvSpPr>
          <p:cNvPr id="15" name="Content Placeholder 3"/>
          <p:cNvSpPr>
            <a:spLocks noGrp="1"/>
          </p:cNvSpPr>
          <p:nvPr>
            <p:ph sz="half" idx="2" hasCustomPrompt="1"/>
          </p:nvPr>
        </p:nvSpPr>
        <p:spPr>
          <a:xfrm>
            <a:off x="1693332" y="4067527"/>
            <a:ext cx="7960563" cy="1975644"/>
          </a:xfrm>
        </p:spPr>
        <p:txBody>
          <a:bodyPr lIns="0" tIns="0" rIns="0" bIns="0">
            <a:noAutofit/>
          </a:bodyPr>
          <a:lstStyle>
            <a:lvl1pPr marL="342900" marR="0" indent="-342900" algn="l" defTabSz="914400" rtl="0" eaLnBrk="1" fontAlgn="base" latinLnBrk="0" hangingPunct="1">
              <a:lnSpc>
                <a:spcPct val="100000"/>
              </a:lnSpc>
              <a:spcBef>
                <a:spcPct val="20000"/>
              </a:spcBef>
              <a:spcAft>
                <a:spcPct val="0"/>
              </a:spcAft>
              <a:buClrTx/>
              <a:buSzTx/>
              <a:buFontTx/>
              <a:buChar char="•"/>
              <a:tabLst/>
              <a:defRPr sz="1800" b="1">
                <a:solidFill>
                  <a:srgbClr val="000000"/>
                </a:solidFill>
                <a:latin typeface="Arial"/>
                <a:cs typeface="Arial"/>
              </a:defRPr>
            </a:lvl1pPr>
            <a:lvl2pPr marL="742950" marR="0" indent="-285750" algn="l" defTabSz="914400" rtl="0" eaLnBrk="1" fontAlgn="base" latinLnBrk="0" hangingPunct="1">
              <a:lnSpc>
                <a:spcPct val="100000"/>
              </a:lnSpc>
              <a:spcBef>
                <a:spcPct val="20000"/>
              </a:spcBef>
              <a:spcAft>
                <a:spcPct val="0"/>
              </a:spcAft>
              <a:buClrTx/>
              <a:buSzTx/>
              <a:buFont typeface="Courier New" panose="02070309020205020404" pitchFamily="49" charset="0"/>
              <a:buChar char="o"/>
              <a:tabLst/>
              <a:defRPr sz="1800" b="1">
                <a:solidFill>
                  <a:srgbClr val="000000"/>
                </a:solidFill>
                <a:latin typeface="Arial"/>
                <a:cs typeface="Arial"/>
              </a:defRPr>
            </a:lvl2pPr>
            <a:lvl3pPr marL="1143000" marR="0" indent="-2286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sz="1800" b="1">
                <a:solidFill>
                  <a:srgbClr val="000000"/>
                </a:solidFill>
                <a:latin typeface="Arial"/>
                <a:cs typeface="Arial"/>
              </a:defRPr>
            </a:lvl3pPr>
            <a:lvl4pPr marL="1371600" indent="0">
              <a:buFontTx/>
              <a:buNone/>
              <a:defRPr sz="1500">
                <a:latin typeface="Arial"/>
                <a:cs typeface="Arial"/>
              </a:defRPr>
            </a:lvl4pPr>
            <a:lvl5pPr marL="1828800" indent="0">
              <a:buFontTx/>
              <a:buNone/>
              <a:defRPr sz="1500">
                <a:latin typeface="Arial"/>
                <a:cs typeface="Arial"/>
              </a:defRPr>
            </a:lvl5pPr>
            <a:lvl6pPr>
              <a:defRPr sz="1600"/>
            </a:lvl6pPr>
            <a:lvl7pPr>
              <a:defRPr sz="1600"/>
            </a:lvl7pPr>
            <a:lvl8pPr>
              <a:defRPr sz="1600"/>
            </a:lvl8pPr>
            <a:lvl9pPr>
              <a:defRPr sz="1600"/>
            </a:lvl9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s-UY" altLang="en-US" sz="3200" b="0" i="0" u="none" strike="noStrike" kern="0" cap="none" spc="0" normalizeH="0" baseline="0" noProof="0" err="1">
                <a:ln>
                  <a:noFill/>
                </a:ln>
                <a:solidFill>
                  <a:srgbClr val="000000"/>
                </a:solidFill>
                <a:effectLst/>
                <a:uLnTx/>
                <a:uFillTx/>
                <a:latin typeface="Arial"/>
                <a:ea typeface="+mn-ea"/>
                <a:cs typeface="Arial"/>
              </a:rPr>
              <a:t>First</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3200" b="0" i="0" u="none" strike="noStrike" kern="0" cap="none" spc="0" normalizeH="0" baseline="0" noProof="0">
              <a:ln>
                <a:noFill/>
              </a:ln>
              <a:solidFill>
                <a:srgbClr val="000000"/>
              </a:solidFill>
              <a:effectLst/>
              <a:uLnTx/>
              <a:uFillTx/>
              <a:latin typeface="Arial"/>
              <a:ea typeface="+mn-ea"/>
              <a:cs typeface="Arial"/>
            </a:endParaRP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s-UY" altLang="en-US" sz="2800" b="0" i="0" u="none" strike="noStrike" kern="0" cap="none" spc="0" normalizeH="0" baseline="0" noProof="0" err="1">
                <a:ln>
                  <a:noFill/>
                </a:ln>
                <a:solidFill>
                  <a:srgbClr val="000000"/>
                </a:solidFill>
                <a:effectLst/>
                <a:uLnTx/>
                <a:uFillTx/>
                <a:latin typeface="Arial"/>
                <a:ea typeface="+mn-ea"/>
                <a:cs typeface="Arial"/>
              </a:rPr>
              <a:t>Second</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2800" b="0" i="0" u="none" strike="noStrike" kern="0" cap="none" spc="0" normalizeH="0" baseline="0" noProof="0">
              <a:ln>
                <a:noFill/>
              </a:ln>
              <a:solidFill>
                <a:srgbClr val="000000"/>
              </a:solidFill>
              <a:effectLst/>
              <a:uLnTx/>
              <a:uFillTx/>
              <a:latin typeface="Arial"/>
              <a:ea typeface="+mn-ea"/>
              <a:cs typeface="Arial"/>
            </a:endParaRPr>
          </a:p>
          <a:p>
            <a:pPr marL="1143000" marR="0" lvl="2" indent="-228600" algn="l" defTabSz="914400" rtl="0" eaLnBrk="1" fontAlgn="base" latinLnBrk="0" hangingPunct="1">
              <a:lnSpc>
                <a:spcPct val="100000"/>
              </a:lnSpc>
              <a:spcBef>
                <a:spcPct val="20000"/>
              </a:spcBef>
              <a:spcAft>
                <a:spcPct val="0"/>
              </a:spcAft>
              <a:buClrTx/>
              <a:buSzTx/>
              <a:buFontTx/>
              <a:buChar char="•"/>
              <a:tabLst/>
              <a:defRPr/>
            </a:pPr>
            <a:r>
              <a:rPr kumimoji="0" lang="es-UY" altLang="en-US" sz="2400" b="0" i="0" u="none" strike="noStrike" kern="0" cap="none" spc="0" normalizeH="0" baseline="0" noProof="0">
                <a:ln>
                  <a:noFill/>
                </a:ln>
                <a:solidFill>
                  <a:srgbClr val="000000"/>
                </a:solidFill>
                <a:effectLst/>
                <a:uLnTx/>
                <a:uFillTx/>
                <a:latin typeface="Arial"/>
                <a:ea typeface="+mn-ea"/>
                <a:cs typeface="Arial"/>
              </a:rPr>
              <a:t>Third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400" b="0" i="0" u="none" strike="noStrike" kern="0" cap="none" spc="0" normalizeH="0" baseline="0" noProof="0">
                <a:ln>
                  <a:noFill/>
                </a:ln>
                <a:solidFill>
                  <a:srgbClr val="000000"/>
                </a:solidFill>
                <a:effectLst/>
                <a:uLnTx/>
                <a:uFillTx/>
                <a:latin typeface="Arial"/>
                <a:ea typeface="+mn-ea"/>
                <a:cs typeface="Arial"/>
              </a:rPr>
              <a:t>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copy</a:t>
            </a:r>
            <a:endParaRPr kumimoji="0" lang="es-ES" altLang="en-US" sz="2400" b="0" i="0" u="none" strike="noStrike" kern="0" cap="none" spc="0" normalizeH="0" baseline="0" noProof="0">
              <a:ln>
                <a:noFill/>
              </a:ln>
              <a:solidFill>
                <a:srgbClr val="000000"/>
              </a:solidFill>
              <a:effectLst/>
              <a:uLnTx/>
              <a:uFillTx/>
              <a:latin typeface="Arial"/>
              <a:ea typeface="+mn-ea"/>
              <a:cs typeface="Arial"/>
            </a:endParaRPr>
          </a:p>
        </p:txBody>
      </p:sp>
      <p:sp>
        <p:nvSpPr>
          <p:cNvPr id="7" name="Chart Placeholder 6"/>
          <p:cNvSpPr>
            <a:spLocks noGrp="1"/>
          </p:cNvSpPr>
          <p:nvPr>
            <p:ph type="chart" sz="quarter" idx="23"/>
          </p:nvPr>
        </p:nvSpPr>
        <p:spPr>
          <a:xfrm>
            <a:off x="1693337" y="1417762"/>
            <a:ext cx="7960561" cy="2513135"/>
          </a:xfrm>
        </p:spPr>
        <p:txBody>
          <a:bodyPr/>
          <a:lstStyle>
            <a:lvl1pPr marL="0" indent="0">
              <a:buNone/>
              <a:defRPr>
                <a:solidFill>
                  <a:schemeClr val="tx1"/>
                </a:solidFill>
              </a:defRPr>
            </a:lvl1pPr>
          </a:lstStyle>
          <a:p>
            <a:r>
              <a:rPr lang="en-US"/>
              <a:t>Click icon to add chart</a:t>
            </a:r>
          </a:p>
        </p:txBody>
      </p:sp>
      <p:sp>
        <p:nvSpPr>
          <p:cNvPr id="2" name="Title 1"/>
          <p:cNvSpPr>
            <a:spLocks noGrp="1"/>
          </p:cNvSpPr>
          <p:nvPr>
            <p:ph type="title" hasCustomPrompt="1"/>
          </p:nvPr>
        </p:nvSpPr>
        <p:spPr/>
        <p:txBody>
          <a:bodyPr lIns="0" tIns="0" rIns="0" bIns="0" anchor="t">
            <a:normAutofit/>
          </a:bodyPr>
          <a:lstStyle>
            <a:lvl1pPr algn="l">
              <a:defRPr sz="3600" baseline="0">
                <a:solidFill>
                  <a:srgbClr val="A20815"/>
                </a:solidFill>
                <a:latin typeface="Arial"/>
                <a:cs typeface="Arial"/>
              </a:defRPr>
            </a:lvl1pPr>
          </a:lstStyle>
          <a:p>
            <a:r>
              <a:rPr lang="en-US"/>
              <a:t>Insert Title Here</a:t>
            </a:r>
            <a:br>
              <a:rPr lang="en-US"/>
            </a:br>
            <a:r>
              <a:rPr lang="en-US"/>
              <a:t>Bar Chart &amp; Copy 1</a:t>
            </a:r>
          </a:p>
        </p:txBody>
      </p:sp>
    </p:spTree>
    <p:extLst>
      <p:ext uri="{BB962C8B-B14F-4D97-AF65-F5344CB8AC3E}">
        <p14:creationId xmlns:p14="http://schemas.microsoft.com/office/powerpoint/2010/main" val="129512264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ar Chart &amp; Copy 2">
    <p:spTree>
      <p:nvGrpSpPr>
        <p:cNvPr id="1" name=""/>
        <p:cNvGrpSpPr/>
        <p:nvPr/>
      </p:nvGrpSpPr>
      <p:grpSpPr>
        <a:xfrm>
          <a:off x="0" y="0"/>
          <a:ext cx="0" cy="0"/>
          <a:chOff x="0" y="0"/>
          <a:chExt cx="0" cy="0"/>
        </a:xfrm>
      </p:grpSpPr>
      <p:sp>
        <p:nvSpPr>
          <p:cNvPr id="7" name="Chart Placeholder 6"/>
          <p:cNvSpPr>
            <a:spLocks noGrp="1"/>
          </p:cNvSpPr>
          <p:nvPr>
            <p:ph type="chart" sz="quarter" idx="23"/>
          </p:nvPr>
        </p:nvSpPr>
        <p:spPr>
          <a:xfrm>
            <a:off x="6436317" y="1417760"/>
            <a:ext cx="4587283" cy="3676951"/>
          </a:xfrm>
        </p:spPr>
        <p:txBody>
          <a:bodyPr>
            <a:normAutofit/>
          </a:bodyPr>
          <a:lstStyle>
            <a:lvl1pPr marL="0" marR="0" indent="0" algn="l" defTabSz="914400" rtl="0" eaLnBrk="1" fontAlgn="base" latinLnBrk="0" hangingPunct="1">
              <a:lnSpc>
                <a:spcPct val="100000"/>
              </a:lnSpc>
              <a:spcBef>
                <a:spcPct val="20000"/>
              </a:spcBef>
              <a:spcAft>
                <a:spcPct val="0"/>
              </a:spcAft>
              <a:buClrTx/>
              <a:buSzTx/>
              <a:buFontTx/>
              <a:buNone/>
              <a:tabLst/>
              <a:defRPr sz="1800"/>
            </a:lvl1pPr>
            <a:lvl2pPr marL="742950" marR="0" indent="-285750" algn="l" defTabSz="914400" rtl="0" eaLnBrk="1" fontAlgn="base" latinLnBrk="0" hangingPunct="1">
              <a:lnSpc>
                <a:spcPct val="100000"/>
              </a:lnSpc>
              <a:spcBef>
                <a:spcPct val="20000"/>
              </a:spcBef>
              <a:spcAft>
                <a:spcPct val="0"/>
              </a:spcAft>
              <a:buClrTx/>
              <a:buSzTx/>
              <a:buFont typeface="Courier New" panose="02070309020205020404" pitchFamily="49" charset="0"/>
              <a:buChar char="o"/>
              <a:tabLst/>
              <a:defRPr sz="1800"/>
            </a:lvl2pPr>
            <a:lvl3pPr marL="1143000" marR="0" indent="-2286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sz="1800"/>
            </a:lvl3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altLang="en-US" sz="2400" b="0" i="0" u="none" strike="noStrike" kern="0" cap="none" spc="0" normalizeH="0" baseline="0" noProof="0">
                <a:ln>
                  <a:noFill/>
                </a:ln>
                <a:solidFill>
                  <a:srgbClr val="000000"/>
                </a:solidFill>
                <a:effectLst/>
                <a:uLnTx/>
                <a:uFillTx/>
                <a:latin typeface="Arial"/>
                <a:ea typeface="+mn-ea"/>
                <a:cs typeface="Arial"/>
              </a:rPr>
              <a:t>Click icon to add chart</a:t>
            </a:r>
            <a:endParaRPr kumimoji="0" lang="es-ES" altLang="en-US" sz="2400" b="0" i="0" u="none" strike="noStrike" kern="0" cap="none" spc="0" normalizeH="0" baseline="0" noProof="0">
              <a:ln>
                <a:noFill/>
              </a:ln>
              <a:solidFill>
                <a:srgbClr val="000000"/>
              </a:solidFill>
              <a:effectLst/>
              <a:uLnTx/>
              <a:uFillTx/>
              <a:latin typeface="Arial"/>
              <a:ea typeface="+mn-ea"/>
              <a:cs typeface="Arial"/>
            </a:endParaRPr>
          </a:p>
        </p:txBody>
      </p:sp>
      <p:sp>
        <p:nvSpPr>
          <p:cNvPr id="2" name="Title 1"/>
          <p:cNvSpPr>
            <a:spLocks noGrp="1"/>
          </p:cNvSpPr>
          <p:nvPr>
            <p:ph type="title" hasCustomPrompt="1"/>
          </p:nvPr>
        </p:nvSpPr>
        <p:spPr/>
        <p:txBody>
          <a:bodyPr lIns="0" tIns="0" rIns="0" bIns="0" anchor="t">
            <a:normAutofit/>
          </a:bodyPr>
          <a:lstStyle>
            <a:lvl1pPr algn="l">
              <a:defRPr sz="3600" baseline="0">
                <a:solidFill>
                  <a:srgbClr val="A20815"/>
                </a:solidFill>
                <a:latin typeface="Arial"/>
                <a:cs typeface="Arial"/>
              </a:defRPr>
            </a:lvl1pPr>
          </a:lstStyle>
          <a:p>
            <a:r>
              <a:rPr lang="en-US"/>
              <a:t>Insert Title Here</a:t>
            </a:r>
            <a:br>
              <a:rPr lang="en-US"/>
            </a:br>
            <a:r>
              <a:rPr lang="en-US"/>
              <a:t>Bar Chart &amp; Copy 2</a:t>
            </a:r>
          </a:p>
        </p:txBody>
      </p:sp>
      <p:sp>
        <p:nvSpPr>
          <p:cNvPr id="9" name="Content Placeholder 8"/>
          <p:cNvSpPr>
            <a:spLocks noGrp="1"/>
          </p:cNvSpPr>
          <p:nvPr>
            <p:ph sz="quarter" idx="26" hasCustomPrompt="1"/>
          </p:nvPr>
        </p:nvSpPr>
        <p:spPr>
          <a:xfrm>
            <a:off x="1134533" y="1417639"/>
            <a:ext cx="5302251" cy="4703884"/>
          </a:xfrm>
        </p:spPr>
        <p:txBody>
          <a:bodyPr>
            <a:normAutofit/>
          </a:bodyPr>
          <a:lstStyle>
            <a:lvl1pPr marL="342900" marR="0" indent="-342900" algn="l" defTabSz="914400" rtl="0" eaLnBrk="1" fontAlgn="base" latinLnBrk="0" hangingPunct="1">
              <a:lnSpc>
                <a:spcPct val="100000"/>
              </a:lnSpc>
              <a:spcBef>
                <a:spcPct val="20000"/>
              </a:spcBef>
              <a:spcAft>
                <a:spcPct val="0"/>
              </a:spcAft>
              <a:buClrTx/>
              <a:buSzTx/>
              <a:buFontTx/>
              <a:buChar char="•"/>
              <a:tabLst/>
              <a:defRPr kumimoji="0" lang="es-UY" altLang="en-US" sz="1800" b="1" i="0" u="none" strike="noStrike" kern="0" cap="none" spc="0" normalizeH="0" baseline="0" noProof="0">
                <a:ln>
                  <a:noFill/>
                </a:ln>
                <a:solidFill>
                  <a:srgbClr val="000000"/>
                </a:solidFill>
                <a:effectLst/>
                <a:uLnTx/>
                <a:uFillTx/>
                <a:latin typeface="Arial"/>
              </a:defRPr>
            </a:lvl1pPr>
            <a:lvl2pPr marL="742950" marR="0" indent="-285750" algn="l" defTabSz="914400" rtl="0" eaLnBrk="1" fontAlgn="base" latinLnBrk="0" hangingPunct="1">
              <a:lnSpc>
                <a:spcPct val="100000"/>
              </a:lnSpc>
              <a:spcBef>
                <a:spcPct val="20000"/>
              </a:spcBef>
              <a:spcAft>
                <a:spcPct val="0"/>
              </a:spcAft>
              <a:buClrTx/>
              <a:buSzTx/>
              <a:buFontTx/>
              <a:buChar char="–"/>
              <a:tabLst/>
              <a:defRPr sz="1800" b="1">
                <a:solidFill>
                  <a:srgbClr val="000000"/>
                </a:solidFill>
              </a:defRPr>
            </a:lvl2pPr>
            <a:lvl3pPr marL="1143000" marR="0" indent="-228600" algn="l" defTabSz="914400" rtl="0" eaLnBrk="1" fontAlgn="base" latinLnBrk="0" hangingPunct="1">
              <a:lnSpc>
                <a:spcPct val="100000"/>
              </a:lnSpc>
              <a:spcBef>
                <a:spcPct val="20000"/>
              </a:spcBef>
              <a:spcAft>
                <a:spcPct val="0"/>
              </a:spcAft>
              <a:buClrTx/>
              <a:buSzTx/>
              <a:buFontTx/>
              <a:buChar char="•"/>
              <a:tabLst/>
              <a:defRPr sz="1800" b="1">
                <a:solidFill>
                  <a:srgbClr val="000000"/>
                </a:solidFill>
              </a:defRPr>
            </a:lvl3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s-UY" altLang="en-US" sz="3200" b="0" i="0" u="none" strike="noStrike" kern="0" cap="none" spc="0" normalizeH="0" baseline="0" noProof="0" err="1">
                <a:ln>
                  <a:noFill/>
                </a:ln>
                <a:solidFill>
                  <a:srgbClr val="000000"/>
                </a:solidFill>
                <a:effectLst/>
                <a:uLnTx/>
                <a:uFillTx/>
                <a:latin typeface="Arial"/>
                <a:ea typeface="+mn-ea"/>
                <a:cs typeface="Arial"/>
              </a:rPr>
              <a:t>First</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3200" b="0" i="0" u="none" strike="noStrike" kern="0" cap="none" spc="0" normalizeH="0" baseline="0" noProof="0">
              <a:ln>
                <a:noFill/>
              </a:ln>
              <a:solidFill>
                <a:srgbClr val="000000"/>
              </a:solidFill>
              <a:effectLst/>
              <a:uLnTx/>
              <a:uFillTx/>
              <a:latin typeface="Arial"/>
              <a:ea typeface="+mn-ea"/>
              <a:cs typeface="Arial"/>
            </a:endParaRP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s-UY" altLang="en-US" sz="2800" b="0" i="0" u="none" strike="noStrike" kern="0" cap="none" spc="0" normalizeH="0" baseline="0" noProof="0" err="1">
                <a:ln>
                  <a:noFill/>
                </a:ln>
                <a:solidFill>
                  <a:srgbClr val="000000"/>
                </a:solidFill>
                <a:effectLst/>
                <a:uLnTx/>
                <a:uFillTx/>
                <a:latin typeface="Arial"/>
                <a:ea typeface="+mn-ea"/>
                <a:cs typeface="Arial"/>
              </a:rPr>
              <a:t>Second</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2800" b="0" i="0" u="none" strike="noStrike" kern="0" cap="none" spc="0" normalizeH="0" baseline="0" noProof="0">
              <a:ln>
                <a:noFill/>
              </a:ln>
              <a:solidFill>
                <a:srgbClr val="000000"/>
              </a:solidFill>
              <a:effectLst/>
              <a:uLnTx/>
              <a:uFillTx/>
              <a:latin typeface="Arial"/>
              <a:ea typeface="+mn-ea"/>
              <a:cs typeface="Arial"/>
            </a:endParaRPr>
          </a:p>
          <a:p>
            <a:pPr marL="1143000" marR="0" lvl="2" indent="-228600" algn="l" defTabSz="914400" rtl="0" eaLnBrk="1" fontAlgn="base" latinLnBrk="0" hangingPunct="1">
              <a:lnSpc>
                <a:spcPct val="100000"/>
              </a:lnSpc>
              <a:spcBef>
                <a:spcPct val="20000"/>
              </a:spcBef>
              <a:spcAft>
                <a:spcPct val="0"/>
              </a:spcAft>
              <a:buClrTx/>
              <a:buSzTx/>
              <a:buFontTx/>
              <a:buChar char="•"/>
              <a:tabLst/>
              <a:defRPr/>
            </a:pPr>
            <a:r>
              <a:rPr kumimoji="0" lang="es-UY" altLang="en-US" sz="2400" b="0" i="0" u="none" strike="noStrike" kern="0" cap="none" spc="0" normalizeH="0" baseline="0" noProof="0">
                <a:ln>
                  <a:noFill/>
                </a:ln>
                <a:solidFill>
                  <a:srgbClr val="000000"/>
                </a:solidFill>
                <a:effectLst/>
                <a:uLnTx/>
                <a:uFillTx/>
                <a:latin typeface="Arial"/>
                <a:ea typeface="+mn-ea"/>
                <a:cs typeface="Arial"/>
              </a:rPr>
              <a:t>Third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400" b="0" i="0" u="none" strike="noStrike" kern="0" cap="none" spc="0" normalizeH="0" baseline="0" noProof="0">
                <a:ln>
                  <a:noFill/>
                </a:ln>
                <a:solidFill>
                  <a:srgbClr val="000000"/>
                </a:solidFill>
                <a:effectLst/>
                <a:uLnTx/>
                <a:uFillTx/>
                <a:latin typeface="Arial"/>
                <a:ea typeface="+mn-ea"/>
                <a:cs typeface="Arial"/>
              </a:rPr>
              <a:t>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copy</a:t>
            </a:r>
            <a:endParaRPr kumimoji="0" lang="es-ES" altLang="en-US" sz="2400" b="0" i="0" u="none" strike="noStrike" kern="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12990246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ar Chart &amp; Copy 3">
    <p:spTree>
      <p:nvGrpSpPr>
        <p:cNvPr id="1" name=""/>
        <p:cNvGrpSpPr/>
        <p:nvPr/>
      </p:nvGrpSpPr>
      <p:grpSpPr>
        <a:xfrm>
          <a:off x="0" y="0"/>
          <a:ext cx="0" cy="0"/>
          <a:chOff x="0" y="0"/>
          <a:chExt cx="0" cy="0"/>
        </a:xfrm>
      </p:grpSpPr>
      <p:sp>
        <p:nvSpPr>
          <p:cNvPr id="9" name="Table Placeholder 8"/>
          <p:cNvSpPr>
            <a:spLocks noGrp="1"/>
          </p:cNvSpPr>
          <p:nvPr>
            <p:ph type="tbl" sz="quarter" idx="25" hasCustomPrompt="1"/>
          </p:nvPr>
        </p:nvSpPr>
        <p:spPr>
          <a:xfrm>
            <a:off x="885819" y="1417761"/>
            <a:ext cx="5073196" cy="3676284"/>
          </a:xfrm>
        </p:spPr>
        <p:txBody>
          <a:bodyPr/>
          <a:lstStyle>
            <a:lvl1pPr marL="0" indent="0">
              <a:buNone/>
              <a:defRPr>
                <a:solidFill>
                  <a:schemeClr val="tx1"/>
                </a:solidFill>
              </a:defRPr>
            </a:lvl1pPr>
          </a:lstStyle>
          <a:p>
            <a:r>
              <a:rPr lang="en-US"/>
              <a:t>Click icon to add chart</a:t>
            </a:r>
          </a:p>
        </p:txBody>
      </p:sp>
      <p:sp>
        <p:nvSpPr>
          <p:cNvPr id="2" name="Title 1"/>
          <p:cNvSpPr>
            <a:spLocks noGrp="1"/>
          </p:cNvSpPr>
          <p:nvPr>
            <p:ph type="title" hasCustomPrompt="1"/>
          </p:nvPr>
        </p:nvSpPr>
        <p:spPr/>
        <p:txBody>
          <a:bodyPr lIns="0" tIns="0" rIns="0" bIns="0" anchor="t">
            <a:normAutofit/>
          </a:bodyPr>
          <a:lstStyle>
            <a:lvl1pPr algn="l">
              <a:defRPr sz="3600">
                <a:solidFill>
                  <a:srgbClr val="A20815"/>
                </a:solidFill>
                <a:latin typeface="Arial"/>
                <a:cs typeface="Arial"/>
              </a:defRPr>
            </a:lvl1pPr>
          </a:lstStyle>
          <a:p>
            <a:r>
              <a:rPr lang="en-US"/>
              <a:t>Insert Title Here</a:t>
            </a:r>
            <a:br>
              <a:rPr lang="en-US"/>
            </a:br>
            <a:r>
              <a:rPr lang="en-US"/>
              <a:t>Bar Chart &amp; Copy 3</a:t>
            </a:r>
          </a:p>
        </p:txBody>
      </p:sp>
      <p:sp>
        <p:nvSpPr>
          <p:cNvPr id="7" name="Content Placeholder 6"/>
          <p:cNvSpPr>
            <a:spLocks noGrp="1"/>
          </p:cNvSpPr>
          <p:nvPr>
            <p:ph sz="quarter" idx="27" hasCustomPrompt="1"/>
          </p:nvPr>
        </p:nvSpPr>
        <p:spPr>
          <a:xfrm>
            <a:off x="5958421" y="1417639"/>
            <a:ext cx="5319183" cy="4703884"/>
          </a:xfrm>
        </p:spPr>
        <p:txBody>
          <a:bodyPr>
            <a:normAutofit/>
          </a:bodyPr>
          <a:lstStyle>
            <a:lvl1pPr marL="342900" marR="0" indent="-342900" algn="l" defTabSz="914400" rtl="0" eaLnBrk="1" fontAlgn="base" latinLnBrk="0" hangingPunct="1">
              <a:lnSpc>
                <a:spcPct val="100000"/>
              </a:lnSpc>
              <a:spcBef>
                <a:spcPct val="20000"/>
              </a:spcBef>
              <a:spcAft>
                <a:spcPct val="0"/>
              </a:spcAft>
              <a:buClrTx/>
              <a:buSzTx/>
              <a:buFontTx/>
              <a:buChar char="•"/>
              <a:tabLst/>
              <a:defRPr kumimoji="0" lang="es-UY" altLang="en-US" sz="1800" b="1" i="0" u="none" strike="noStrike" kern="0" cap="none" spc="0" normalizeH="0" baseline="0" noProof="0">
                <a:ln>
                  <a:noFill/>
                </a:ln>
                <a:solidFill>
                  <a:srgbClr val="000000"/>
                </a:solidFill>
                <a:effectLst/>
                <a:uLnTx/>
                <a:uFillTx/>
                <a:latin typeface="Arial"/>
              </a:defRPr>
            </a:lvl1pPr>
            <a:lvl2pPr marL="742950" marR="0" indent="-285750" algn="l" defTabSz="914400" rtl="0" eaLnBrk="1" fontAlgn="base" latinLnBrk="0" hangingPunct="1">
              <a:lnSpc>
                <a:spcPct val="100000"/>
              </a:lnSpc>
              <a:spcBef>
                <a:spcPct val="20000"/>
              </a:spcBef>
              <a:spcAft>
                <a:spcPct val="0"/>
              </a:spcAft>
              <a:buClrTx/>
              <a:buSzTx/>
              <a:buFont typeface="Courier New" panose="02070309020205020404" pitchFamily="49" charset="0"/>
              <a:buChar char="o"/>
              <a:tabLst/>
              <a:defRPr sz="1800" b="1">
                <a:solidFill>
                  <a:srgbClr val="000000"/>
                </a:solidFill>
              </a:defRPr>
            </a:lvl2pPr>
            <a:lvl3pPr marL="1143000" marR="0" indent="-2286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sz="1800" b="1">
                <a:solidFill>
                  <a:srgbClr val="000000"/>
                </a:solidFill>
              </a:defRPr>
            </a:lvl3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s-UY" altLang="en-US" sz="3200" b="0" i="0" u="none" strike="noStrike" kern="0" cap="none" spc="0" normalizeH="0" baseline="0" noProof="0" err="1">
                <a:ln>
                  <a:noFill/>
                </a:ln>
                <a:solidFill>
                  <a:srgbClr val="000000"/>
                </a:solidFill>
                <a:effectLst/>
                <a:uLnTx/>
                <a:uFillTx/>
                <a:latin typeface="Arial"/>
                <a:ea typeface="+mn-ea"/>
                <a:cs typeface="Arial"/>
              </a:rPr>
              <a:t>First</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3200" b="0" i="0" u="none" strike="noStrike" kern="0" cap="none" spc="0" normalizeH="0" baseline="0" noProof="0">
              <a:ln>
                <a:noFill/>
              </a:ln>
              <a:solidFill>
                <a:srgbClr val="000000"/>
              </a:solidFill>
              <a:effectLst/>
              <a:uLnTx/>
              <a:uFillTx/>
              <a:latin typeface="Arial"/>
              <a:ea typeface="+mn-ea"/>
              <a:cs typeface="Arial"/>
            </a:endParaRP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s-UY" altLang="en-US" sz="2800" b="0" i="0" u="none" strike="noStrike" kern="0" cap="none" spc="0" normalizeH="0" baseline="0" noProof="0" err="1">
                <a:ln>
                  <a:noFill/>
                </a:ln>
                <a:solidFill>
                  <a:srgbClr val="000000"/>
                </a:solidFill>
                <a:effectLst/>
                <a:uLnTx/>
                <a:uFillTx/>
                <a:latin typeface="Arial"/>
                <a:ea typeface="+mn-ea"/>
                <a:cs typeface="Arial"/>
              </a:rPr>
              <a:t>Second</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2800" b="0" i="0" u="none" strike="noStrike" kern="0" cap="none" spc="0" normalizeH="0" baseline="0" noProof="0">
              <a:ln>
                <a:noFill/>
              </a:ln>
              <a:solidFill>
                <a:srgbClr val="000000"/>
              </a:solidFill>
              <a:effectLst/>
              <a:uLnTx/>
              <a:uFillTx/>
              <a:latin typeface="Arial"/>
              <a:ea typeface="+mn-ea"/>
              <a:cs typeface="Arial"/>
            </a:endParaRPr>
          </a:p>
          <a:p>
            <a:pPr marL="1143000" marR="0" lvl="2" indent="-228600" algn="l" defTabSz="914400" rtl="0" eaLnBrk="1" fontAlgn="base" latinLnBrk="0" hangingPunct="1">
              <a:lnSpc>
                <a:spcPct val="100000"/>
              </a:lnSpc>
              <a:spcBef>
                <a:spcPct val="20000"/>
              </a:spcBef>
              <a:spcAft>
                <a:spcPct val="0"/>
              </a:spcAft>
              <a:buClrTx/>
              <a:buSzTx/>
              <a:buFontTx/>
              <a:buChar char="•"/>
              <a:tabLst/>
              <a:defRPr/>
            </a:pPr>
            <a:r>
              <a:rPr kumimoji="0" lang="es-UY" altLang="en-US" sz="2400" b="0" i="0" u="none" strike="noStrike" kern="0" cap="none" spc="0" normalizeH="0" baseline="0" noProof="0">
                <a:ln>
                  <a:noFill/>
                </a:ln>
                <a:solidFill>
                  <a:srgbClr val="000000"/>
                </a:solidFill>
                <a:effectLst/>
                <a:uLnTx/>
                <a:uFillTx/>
                <a:latin typeface="Arial"/>
                <a:ea typeface="+mn-ea"/>
                <a:cs typeface="Arial"/>
              </a:rPr>
              <a:t>Third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400" b="0" i="0" u="none" strike="noStrike" kern="0" cap="none" spc="0" normalizeH="0" baseline="0" noProof="0">
                <a:ln>
                  <a:noFill/>
                </a:ln>
                <a:solidFill>
                  <a:srgbClr val="000000"/>
                </a:solidFill>
                <a:effectLst/>
                <a:uLnTx/>
                <a:uFillTx/>
                <a:latin typeface="Arial"/>
                <a:ea typeface="+mn-ea"/>
                <a:cs typeface="Arial"/>
              </a:rPr>
              <a:t>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copy</a:t>
            </a:r>
            <a:endParaRPr kumimoji="0" lang="es-ES" altLang="en-US" sz="2400" b="0" i="0" u="none" strike="noStrike" kern="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65988762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4 Images &amp; 4 Blocks of Copy">
    <p:spTree>
      <p:nvGrpSpPr>
        <p:cNvPr id="1" name=""/>
        <p:cNvGrpSpPr/>
        <p:nvPr/>
      </p:nvGrpSpPr>
      <p:grpSpPr>
        <a:xfrm>
          <a:off x="0" y="0"/>
          <a:ext cx="0" cy="0"/>
          <a:chOff x="0" y="0"/>
          <a:chExt cx="0" cy="0"/>
        </a:xfrm>
      </p:grpSpPr>
      <p:sp>
        <p:nvSpPr>
          <p:cNvPr id="18" name="Picture Placeholder 15"/>
          <p:cNvSpPr>
            <a:spLocks noGrp="1"/>
          </p:cNvSpPr>
          <p:nvPr>
            <p:ph type="pic" sz="quarter" idx="15"/>
          </p:nvPr>
        </p:nvSpPr>
        <p:spPr>
          <a:xfrm>
            <a:off x="830951" y="3694605"/>
            <a:ext cx="2631016" cy="2276841"/>
          </a:xfrm>
          <a:solidFill>
            <a:srgbClr val="E87722"/>
          </a:solidFill>
        </p:spPr>
        <p:txBody>
          <a:bodyPr>
            <a:normAutofit/>
          </a:bodyPr>
          <a:lstStyle>
            <a:lvl1pPr marL="0" indent="0">
              <a:buNone/>
              <a:defRPr sz="1800">
                <a:solidFill>
                  <a:schemeClr val="bg1"/>
                </a:solidFill>
                <a:latin typeface="Arial"/>
                <a:cs typeface="Arial"/>
              </a:defRPr>
            </a:lvl1pPr>
          </a:lstStyle>
          <a:p>
            <a:r>
              <a:rPr lang="en-US"/>
              <a:t>Click icon to add picture</a:t>
            </a:r>
          </a:p>
        </p:txBody>
      </p:sp>
      <p:sp>
        <p:nvSpPr>
          <p:cNvPr id="19" name="Picture Placeholder 15"/>
          <p:cNvSpPr>
            <a:spLocks noGrp="1"/>
          </p:cNvSpPr>
          <p:nvPr>
            <p:ph type="pic" sz="quarter" idx="16"/>
          </p:nvPr>
        </p:nvSpPr>
        <p:spPr>
          <a:xfrm>
            <a:off x="6102885" y="3694605"/>
            <a:ext cx="2631016" cy="2276841"/>
          </a:xfrm>
          <a:solidFill>
            <a:srgbClr val="E87722"/>
          </a:solidFill>
        </p:spPr>
        <p:txBody>
          <a:bodyPr>
            <a:normAutofit/>
          </a:bodyPr>
          <a:lstStyle>
            <a:lvl1pPr marL="0" indent="0">
              <a:buNone/>
              <a:defRPr sz="1800">
                <a:solidFill>
                  <a:schemeClr val="bg1"/>
                </a:solidFill>
                <a:latin typeface="Arial"/>
                <a:cs typeface="Arial"/>
              </a:defRPr>
            </a:lvl1pPr>
          </a:lstStyle>
          <a:p>
            <a:r>
              <a:rPr lang="en-US"/>
              <a:t>Click icon to add picture</a:t>
            </a:r>
          </a:p>
        </p:txBody>
      </p:sp>
      <p:sp>
        <p:nvSpPr>
          <p:cNvPr id="16" name="Picture Placeholder 15"/>
          <p:cNvSpPr>
            <a:spLocks noGrp="1"/>
          </p:cNvSpPr>
          <p:nvPr>
            <p:ph type="pic" sz="quarter" idx="13"/>
          </p:nvPr>
        </p:nvSpPr>
        <p:spPr>
          <a:xfrm>
            <a:off x="8715424" y="1417762"/>
            <a:ext cx="2631016" cy="2276841"/>
          </a:xfrm>
          <a:solidFill>
            <a:srgbClr val="E87722"/>
          </a:solidFill>
        </p:spPr>
        <p:txBody>
          <a:bodyPr>
            <a:normAutofit/>
          </a:bodyPr>
          <a:lstStyle>
            <a:lvl1pPr marL="0" indent="0">
              <a:buNone/>
              <a:defRPr sz="1800">
                <a:solidFill>
                  <a:schemeClr val="bg1"/>
                </a:solidFill>
                <a:latin typeface="Arial"/>
                <a:cs typeface="Arial"/>
              </a:defRPr>
            </a:lvl1pPr>
          </a:lstStyle>
          <a:p>
            <a:r>
              <a:rPr lang="en-US"/>
              <a:t>Click icon to add picture</a:t>
            </a:r>
          </a:p>
        </p:txBody>
      </p:sp>
      <p:sp>
        <p:nvSpPr>
          <p:cNvPr id="17" name="Picture Placeholder 15"/>
          <p:cNvSpPr>
            <a:spLocks noGrp="1"/>
          </p:cNvSpPr>
          <p:nvPr>
            <p:ph type="pic" sz="quarter" idx="14"/>
          </p:nvPr>
        </p:nvSpPr>
        <p:spPr>
          <a:xfrm>
            <a:off x="3471869" y="1417762"/>
            <a:ext cx="2631016" cy="2276841"/>
          </a:xfrm>
          <a:solidFill>
            <a:srgbClr val="E87722"/>
          </a:solidFill>
        </p:spPr>
        <p:txBody>
          <a:bodyPr>
            <a:normAutofit/>
          </a:bodyPr>
          <a:lstStyle>
            <a:lvl1pPr marL="0" indent="0">
              <a:buNone/>
              <a:defRPr sz="1800">
                <a:solidFill>
                  <a:schemeClr val="bg1"/>
                </a:solidFill>
                <a:latin typeface="Arial"/>
                <a:cs typeface="Arial"/>
              </a:defRPr>
            </a:lvl1pPr>
          </a:lstStyle>
          <a:p>
            <a:r>
              <a:rPr lang="en-US"/>
              <a:t>Click icon to add picture</a:t>
            </a:r>
          </a:p>
        </p:txBody>
      </p:sp>
      <p:sp>
        <p:nvSpPr>
          <p:cNvPr id="2" name="Title 1"/>
          <p:cNvSpPr>
            <a:spLocks noGrp="1"/>
          </p:cNvSpPr>
          <p:nvPr>
            <p:ph type="title" hasCustomPrompt="1"/>
          </p:nvPr>
        </p:nvSpPr>
        <p:spPr/>
        <p:txBody>
          <a:bodyPr lIns="0" tIns="0" rIns="0" bIns="0" anchor="t">
            <a:normAutofit/>
          </a:bodyPr>
          <a:lstStyle>
            <a:lvl1pPr algn="l">
              <a:defRPr sz="3600" baseline="0">
                <a:solidFill>
                  <a:srgbClr val="A20815"/>
                </a:solidFill>
                <a:latin typeface="Arial"/>
                <a:cs typeface="Arial"/>
              </a:defRPr>
            </a:lvl1pPr>
          </a:lstStyle>
          <a:p>
            <a:r>
              <a:rPr lang="en-US"/>
              <a:t>Insert Title Here</a:t>
            </a:r>
            <a:br>
              <a:rPr lang="en-US"/>
            </a:br>
            <a:r>
              <a:rPr lang="en-US"/>
              <a:t>4 Images &amp; 4 Blocks of Copy</a:t>
            </a:r>
          </a:p>
        </p:txBody>
      </p:sp>
      <p:sp>
        <p:nvSpPr>
          <p:cNvPr id="3" name="Rectangle 2"/>
          <p:cNvSpPr/>
          <p:nvPr userDrawn="1"/>
        </p:nvSpPr>
        <p:spPr>
          <a:xfrm>
            <a:off x="840193" y="1417761"/>
            <a:ext cx="2621777" cy="226884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userDrawn="1"/>
        </p:nvSpPr>
        <p:spPr>
          <a:xfrm>
            <a:off x="6093650" y="1417761"/>
            <a:ext cx="2621777" cy="226884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userDrawn="1"/>
        </p:nvSpPr>
        <p:spPr>
          <a:xfrm>
            <a:off x="3471873" y="3686608"/>
            <a:ext cx="2621777" cy="226884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userDrawn="1"/>
        </p:nvSpPr>
        <p:spPr>
          <a:xfrm>
            <a:off x="8715428" y="3686608"/>
            <a:ext cx="2621777" cy="226884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Text Placeholder 20"/>
          <p:cNvSpPr>
            <a:spLocks noGrp="1"/>
          </p:cNvSpPr>
          <p:nvPr>
            <p:ph type="body" sz="quarter" idx="17"/>
          </p:nvPr>
        </p:nvSpPr>
        <p:spPr>
          <a:xfrm>
            <a:off x="965169" y="1540488"/>
            <a:ext cx="2353733" cy="2146119"/>
          </a:xfrm>
        </p:spPr>
        <p:txBody>
          <a:bodyPr>
            <a:noAutofit/>
          </a:bodyPr>
          <a:lstStyle>
            <a:lvl1pPr marL="0" indent="0">
              <a:buNone/>
              <a:defRPr sz="1000" b="1">
                <a:solidFill>
                  <a:srgbClr val="A21E33"/>
                </a:solidFill>
                <a:latin typeface="Arial"/>
                <a:cs typeface="Arial"/>
              </a:defRPr>
            </a:lvl1pPr>
            <a:lvl2pPr marL="0" indent="0">
              <a:spcBef>
                <a:spcPts val="0"/>
              </a:spcBef>
              <a:buNone/>
              <a:defRPr sz="1000">
                <a:solidFill>
                  <a:schemeClr val="tx1"/>
                </a:solidFill>
                <a:latin typeface="Arial"/>
                <a:cs typeface="Arial"/>
              </a:defRPr>
            </a:lvl2pPr>
            <a:lvl3pPr>
              <a:defRPr sz="800">
                <a:latin typeface="Arial"/>
                <a:cs typeface="Arial"/>
              </a:defRPr>
            </a:lvl3pPr>
            <a:lvl4pPr>
              <a:defRPr sz="800">
                <a:latin typeface="Arial"/>
                <a:cs typeface="Arial"/>
              </a:defRPr>
            </a:lvl4pPr>
            <a:lvl5pPr>
              <a:defRPr sz="800">
                <a:latin typeface="Arial"/>
                <a:cs typeface="Arial"/>
              </a:defRPr>
            </a:lvl5pPr>
          </a:lstStyle>
          <a:p>
            <a:pPr lvl="0"/>
            <a:r>
              <a:rPr lang="en-US"/>
              <a:t>Click to edit Master text styles</a:t>
            </a:r>
          </a:p>
          <a:p>
            <a:pPr lvl="1"/>
            <a:r>
              <a:rPr lang="en-US"/>
              <a:t>Second level</a:t>
            </a:r>
          </a:p>
        </p:txBody>
      </p:sp>
      <p:sp>
        <p:nvSpPr>
          <p:cNvPr id="23" name="Text Placeholder 20"/>
          <p:cNvSpPr>
            <a:spLocks noGrp="1"/>
          </p:cNvSpPr>
          <p:nvPr>
            <p:ph type="body" sz="quarter" idx="18"/>
          </p:nvPr>
        </p:nvSpPr>
        <p:spPr>
          <a:xfrm>
            <a:off x="6235247" y="1540488"/>
            <a:ext cx="2353733" cy="2146119"/>
          </a:xfrm>
        </p:spPr>
        <p:txBody>
          <a:bodyPr>
            <a:noAutofit/>
          </a:bodyPr>
          <a:lstStyle>
            <a:lvl1pPr marL="0" indent="0">
              <a:buNone/>
              <a:defRPr sz="1000" b="1">
                <a:solidFill>
                  <a:srgbClr val="A21E33"/>
                </a:solidFill>
                <a:latin typeface="Arial"/>
                <a:cs typeface="Arial"/>
              </a:defRPr>
            </a:lvl1pPr>
            <a:lvl2pPr marL="0" indent="0">
              <a:spcBef>
                <a:spcPts val="0"/>
              </a:spcBef>
              <a:buNone/>
              <a:defRPr sz="1000">
                <a:solidFill>
                  <a:schemeClr val="tx1"/>
                </a:solidFill>
                <a:latin typeface="Arial"/>
                <a:cs typeface="Arial"/>
              </a:defRPr>
            </a:lvl2pPr>
            <a:lvl3pPr>
              <a:defRPr sz="800">
                <a:latin typeface="Arial"/>
                <a:cs typeface="Arial"/>
              </a:defRPr>
            </a:lvl3pPr>
            <a:lvl4pPr>
              <a:defRPr sz="800">
                <a:latin typeface="Arial"/>
                <a:cs typeface="Arial"/>
              </a:defRPr>
            </a:lvl4pPr>
            <a:lvl5pPr>
              <a:defRPr sz="800">
                <a:latin typeface="Arial"/>
                <a:cs typeface="Arial"/>
              </a:defRPr>
            </a:lvl5pPr>
          </a:lstStyle>
          <a:p>
            <a:pPr lvl="0"/>
            <a:r>
              <a:rPr lang="en-US"/>
              <a:t>Click to edit Master text styles</a:t>
            </a:r>
          </a:p>
          <a:p>
            <a:pPr lvl="1"/>
            <a:r>
              <a:rPr lang="en-US"/>
              <a:t>Second level</a:t>
            </a:r>
          </a:p>
        </p:txBody>
      </p:sp>
      <p:sp>
        <p:nvSpPr>
          <p:cNvPr id="24" name="Text Placeholder 20"/>
          <p:cNvSpPr>
            <a:spLocks noGrp="1"/>
          </p:cNvSpPr>
          <p:nvPr>
            <p:ph type="body" sz="quarter" idx="19"/>
          </p:nvPr>
        </p:nvSpPr>
        <p:spPr>
          <a:xfrm>
            <a:off x="3623948" y="3800238"/>
            <a:ext cx="2353733" cy="2146119"/>
          </a:xfrm>
        </p:spPr>
        <p:txBody>
          <a:bodyPr>
            <a:noAutofit/>
          </a:bodyPr>
          <a:lstStyle>
            <a:lvl1pPr marL="0" indent="0">
              <a:buNone/>
              <a:defRPr sz="1000" b="1">
                <a:solidFill>
                  <a:schemeClr val="tx1"/>
                </a:solidFill>
                <a:latin typeface="Arial"/>
                <a:cs typeface="Arial"/>
              </a:defRPr>
            </a:lvl1pPr>
            <a:lvl2pPr marL="0" indent="0">
              <a:spcBef>
                <a:spcPts val="0"/>
              </a:spcBef>
              <a:buNone/>
              <a:defRPr sz="1000">
                <a:solidFill>
                  <a:schemeClr val="tx1"/>
                </a:solidFill>
                <a:latin typeface="Arial"/>
                <a:cs typeface="Arial"/>
              </a:defRPr>
            </a:lvl2pPr>
            <a:lvl3pPr>
              <a:defRPr sz="800">
                <a:latin typeface="Arial"/>
                <a:cs typeface="Arial"/>
              </a:defRPr>
            </a:lvl3pPr>
            <a:lvl4pPr>
              <a:defRPr sz="800">
                <a:latin typeface="Arial"/>
                <a:cs typeface="Arial"/>
              </a:defRPr>
            </a:lvl4pPr>
            <a:lvl5pPr>
              <a:defRPr sz="800">
                <a:latin typeface="Arial"/>
                <a:cs typeface="Arial"/>
              </a:defRPr>
            </a:lvl5pPr>
          </a:lstStyle>
          <a:p>
            <a:pPr lvl="0"/>
            <a:r>
              <a:rPr lang="en-US"/>
              <a:t>Click to edit Master text styles</a:t>
            </a:r>
          </a:p>
          <a:p>
            <a:pPr lvl="1"/>
            <a:r>
              <a:rPr lang="en-US"/>
              <a:t>Second level</a:t>
            </a:r>
          </a:p>
        </p:txBody>
      </p:sp>
      <p:sp>
        <p:nvSpPr>
          <p:cNvPr id="26" name="Text Placeholder 20"/>
          <p:cNvSpPr>
            <a:spLocks noGrp="1"/>
          </p:cNvSpPr>
          <p:nvPr>
            <p:ph type="body" sz="quarter" idx="20"/>
          </p:nvPr>
        </p:nvSpPr>
        <p:spPr>
          <a:xfrm>
            <a:off x="8862374" y="3800238"/>
            <a:ext cx="2353733" cy="2146119"/>
          </a:xfrm>
        </p:spPr>
        <p:txBody>
          <a:bodyPr>
            <a:noAutofit/>
          </a:bodyPr>
          <a:lstStyle>
            <a:lvl1pPr marL="0" indent="0">
              <a:buNone/>
              <a:defRPr sz="1000" b="1">
                <a:solidFill>
                  <a:schemeClr val="tx1"/>
                </a:solidFill>
                <a:latin typeface="Arial"/>
                <a:cs typeface="Arial"/>
              </a:defRPr>
            </a:lvl1pPr>
            <a:lvl2pPr marL="0" indent="0">
              <a:spcBef>
                <a:spcPts val="0"/>
              </a:spcBef>
              <a:buNone/>
              <a:defRPr sz="1000">
                <a:solidFill>
                  <a:schemeClr val="tx1"/>
                </a:solidFill>
                <a:latin typeface="Arial"/>
                <a:cs typeface="Arial"/>
              </a:defRPr>
            </a:lvl2pPr>
            <a:lvl3pPr>
              <a:defRPr sz="800">
                <a:latin typeface="Arial"/>
                <a:cs typeface="Arial"/>
              </a:defRPr>
            </a:lvl3pPr>
            <a:lvl4pPr>
              <a:defRPr sz="800">
                <a:latin typeface="Arial"/>
                <a:cs typeface="Arial"/>
              </a:defRPr>
            </a:lvl4pPr>
            <a:lvl5pPr>
              <a:defRPr sz="800">
                <a:latin typeface="Arial"/>
                <a:cs typeface="Aria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306927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5" y="1122363"/>
            <a:ext cx="9144004" cy="2387600"/>
          </a:xfrm>
        </p:spPr>
        <p:txBody>
          <a:bodyPr anchor="b"/>
          <a:lstStyle>
            <a:lvl1pPr algn="ctr">
              <a:defRPr sz="5926"/>
            </a:lvl1pPr>
          </a:lstStyle>
          <a:p>
            <a:r>
              <a:rPr lang="en-US"/>
              <a:t>Click to edit Master title style</a:t>
            </a:r>
          </a:p>
        </p:txBody>
      </p:sp>
      <p:sp>
        <p:nvSpPr>
          <p:cNvPr id="3" name="Subtitle 2"/>
          <p:cNvSpPr>
            <a:spLocks noGrp="1"/>
          </p:cNvSpPr>
          <p:nvPr>
            <p:ph type="subTitle" idx="1"/>
          </p:nvPr>
        </p:nvSpPr>
        <p:spPr>
          <a:xfrm>
            <a:off x="1524005" y="3602038"/>
            <a:ext cx="9144004" cy="1655762"/>
          </a:xfrm>
        </p:spPr>
        <p:txBody>
          <a:bodyPr/>
          <a:lstStyle>
            <a:lvl1pPr marL="0" indent="0" algn="ctr">
              <a:buNone/>
              <a:defRPr sz="2370"/>
            </a:lvl1pPr>
            <a:lvl2pPr marL="451576" indent="0" algn="ctr">
              <a:buNone/>
              <a:defRPr sz="1975"/>
            </a:lvl2pPr>
            <a:lvl3pPr marL="903153" indent="0" algn="ctr">
              <a:buNone/>
              <a:defRPr sz="1778"/>
            </a:lvl3pPr>
            <a:lvl4pPr marL="1354729" indent="0" algn="ctr">
              <a:buNone/>
              <a:defRPr sz="1580"/>
            </a:lvl4pPr>
            <a:lvl5pPr marL="1806306" indent="0" algn="ctr">
              <a:buNone/>
              <a:defRPr sz="1580"/>
            </a:lvl5pPr>
            <a:lvl6pPr marL="2257882" indent="0" algn="ctr">
              <a:buNone/>
              <a:defRPr sz="1580"/>
            </a:lvl6pPr>
            <a:lvl7pPr marL="2709459" indent="0" algn="ctr">
              <a:buNone/>
              <a:defRPr sz="1580"/>
            </a:lvl7pPr>
            <a:lvl8pPr marL="3161035" indent="0" algn="ctr">
              <a:buNone/>
              <a:defRPr sz="1580"/>
            </a:lvl8pPr>
            <a:lvl9pPr marL="3612612" indent="0" algn="ctr">
              <a:buNone/>
              <a:defRPr sz="1580"/>
            </a:lvl9pPr>
          </a:lstStyle>
          <a:p>
            <a:r>
              <a:rPr lang="en-US"/>
              <a:t>Click to edit Master subtitle style</a:t>
            </a:r>
          </a:p>
        </p:txBody>
      </p:sp>
      <p:sp>
        <p:nvSpPr>
          <p:cNvPr id="4" name="Date Placeholder 3"/>
          <p:cNvSpPr>
            <a:spLocks noGrp="1"/>
          </p:cNvSpPr>
          <p:nvPr>
            <p:ph type="dt" sz="half" idx="10"/>
          </p:nvPr>
        </p:nvSpPr>
        <p:spPr/>
        <p:txBody>
          <a:bodyPr/>
          <a:lstStyle/>
          <a:p>
            <a:fld id="{0470D825-DC64-497A-9B72-CA3DC3E2FBE6}" type="datetimeFigureOut">
              <a:rPr lang="en-US" smtClean="0"/>
              <a:t>6/29/26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1F13B1-F52C-4DF0-A699-4911351746D4}" type="slidenum">
              <a:rPr lang="en-US" smtClean="0"/>
              <a:t>‹#›</a:t>
            </a:fld>
            <a:endParaRPr lang="en-US"/>
          </a:p>
        </p:txBody>
      </p:sp>
    </p:spTree>
    <p:extLst>
      <p:ext uri="{BB962C8B-B14F-4D97-AF65-F5344CB8AC3E}">
        <p14:creationId xmlns:p14="http://schemas.microsoft.com/office/powerpoint/2010/main" val="24565776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Venn Diagram &amp; Copy">
    <p:spTree>
      <p:nvGrpSpPr>
        <p:cNvPr id="1" name=""/>
        <p:cNvGrpSpPr/>
        <p:nvPr/>
      </p:nvGrpSpPr>
      <p:grpSpPr>
        <a:xfrm>
          <a:off x="0" y="0"/>
          <a:ext cx="0" cy="0"/>
          <a:chOff x="0" y="0"/>
          <a:chExt cx="0" cy="0"/>
        </a:xfrm>
      </p:grpSpPr>
      <p:sp>
        <p:nvSpPr>
          <p:cNvPr id="8" name="Text Placeholder 7"/>
          <p:cNvSpPr>
            <a:spLocks noGrp="1"/>
          </p:cNvSpPr>
          <p:nvPr>
            <p:ph type="body" sz="quarter" idx="24"/>
          </p:nvPr>
        </p:nvSpPr>
        <p:spPr>
          <a:xfrm>
            <a:off x="902155" y="1417760"/>
            <a:ext cx="10375445" cy="2334795"/>
          </a:xfrm>
        </p:spPr>
        <p:txBody>
          <a:bodyPr lIns="0" tIns="0" bIns="0"/>
          <a:lstStyle>
            <a:lvl1pPr marL="0" indent="0">
              <a:lnSpc>
                <a:spcPct val="80000"/>
              </a:lnSpc>
              <a:buFontTx/>
              <a:buNone/>
              <a:defRPr sz="2400">
                <a:solidFill>
                  <a:schemeClr val="tx1"/>
                </a:solidFill>
                <a:latin typeface="Arial"/>
                <a:cs typeface="Arial"/>
              </a:defRPr>
            </a:lvl1pPr>
            <a:lvl2pPr marL="0" indent="0">
              <a:spcBef>
                <a:spcPts val="600"/>
              </a:spcBef>
              <a:buFontTx/>
              <a:buNone/>
              <a:defRPr sz="1500" b="1">
                <a:solidFill>
                  <a:srgbClr val="F47A22"/>
                </a:solidFill>
                <a:latin typeface="Arial"/>
                <a:cs typeface="Arial"/>
              </a:defRPr>
            </a:lvl2pPr>
            <a:lvl3pPr marL="0" indent="0">
              <a:spcBef>
                <a:spcPts val="0"/>
              </a:spcBef>
              <a:buFontTx/>
              <a:buNone/>
              <a:defRPr sz="1500" b="0">
                <a:solidFill>
                  <a:srgbClr val="8D8E8D"/>
                </a:solidFill>
                <a:latin typeface="Arial"/>
                <a:cs typeface="Arial"/>
              </a:defRPr>
            </a:lvl3pPr>
            <a:lvl4pPr marL="0" indent="0">
              <a:spcBef>
                <a:spcPts val="0"/>
              </a:spcBef>
              <a:buNone/>
              <a:defRPr sz="1500">
                <a:solidFill>
                  <a:srgbClr val="8D8E8D"/>
                </a:solidFill>
                <a:latin typeface="Arial"/>
                <a:cs typeface="Arial"/>
              </a:defRPr>
            </a:lvl4pPr>
            <a:lvl5pPr marL="0" indent="-137160">
              <a:lnSpc>
                <a:spcPct val="120000"/>
              </a:lnSpc>
              <a:spcBef>
                <a:spcPts val="0"/>
              </a:spcBef>
              <a:buClr>
                <a:srgbClr val="8D8E8D"/>
              </a:buClr>
              <a:buFont typeface="Lucida Grande"/>
              <a:buChar char="-"/>
              <a:defRPr sz="1500">
                <a:solidFill>
                  <a:srgbClr val="8D8E8D"/>
                </a:solidFill>
                <a:latin typeface="Arial"/>
                <a:cs typeface="Arial"/>
              </a:defRPr>
            </a:lvl5pPr>
          </a:lstStyle>
          <a:p>
            <a:pPr lvl="0"/>
            <a:r>
              <a:rPr lang="en-US"/>
              <a:t>Click to edit Master text styles</a:t>
            </a:r>
          </a:p>
        </p:txBody>
      </p:sp>
      <p:sp>
        <p:nvSpPr>
          <p:cNvPr id="2" name="Title 1"/>
          <p:cNvSpPr>
            <a:spLocks noGrp="1"/>
          </p:cNvSpPr>
          <p:nvPr>
            <p:ph type="title" hasCustomPrompt="1"/>
          </p:nvPr>
        </p:nvSpPr>
        <p:spPr/>
        <p:txBody>
          <a:bodyPr lIns="0" tIns="0" rIns="0" bIns="0" anchor="t">
            <a:normAutofit/>
          </a:bodyPr>
          <a:lstStyle>
            <a:lvl1pPr algn="l">
              <a:defRPr sz="3600" baseline="0">
                <a:solidFill>
                  <a:srgbClr val="A20815"/>
                </a:solidFill>
                <a:latin typeface="Arial"/>
                <a:cs typeface="Arial"/>
              </a:defRPr>
            </a:lvl1pPr>
          </a:lstStyle>
          <a:p>
            <a:r>
              <a:rPr lang="en-US"/>
              <a:t>Insert Title Here</a:t>
            </a:r>
            <a:br>
              <a:rPr lang="en-US"/>
            </a:br>
            <a:r>
              <a:rPr lang="en-US"/>
              <a:t>Venn Diagram &amp; Copy</a:t>
            </a:r>
          </a:p>
        </p:txBody>
      </p:sp>
      <p:grpSp>
        <p:nvGrpSpPr>
          <p:cNvPr id="4" name="Group 11"/>
          <p:cNvGrpSpPr/>
          <p:nvPr userDrawn="1"/>
        </p:nvGrpSpPr>
        <p:grpSpPr>
          <a:xfrm>
            <a:off x="3781124" y="2608989"/>
            <a:ext cx="4181617" cy="2972365"/>
            <a:chOff x="2943666" y="2261124"/>
            <a:chExt cx="2954151" cy="2576050"/>
          </a:xfrm>
        </p:grpSpPr>
        <p:sp>
          <p:nvSpPr>
            <p:cNvPr id="3" name="Oval 2"/>
            <p:cNvSpPr/>
            <p:nvPr userDrawn="1"/>
          </p:nvSpPr>
          <p:spPr>
            <a:xfrm>
              <a:off x="3554937" y="2261124"/>
              <a:ext cx="1722635" cy="1584960"/>
            </a:xfrm>
            <a:prstGeom prst="ellipse">
              <a:avLst/>
            </a:prstGeom>
            <a:solidFill>
              <a:srgbClr val="E87722">
                <a:alpha val="53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Group 6"/>
            <p:cNvGrpSpPr/>
            <p:nvPr userDrawn="1"/>
          </p:nvGrpSpPr>
          <p:grpSpPr>
            <a:xfrm>
              <a:off x="2943666" y="3252214"/>
              <a:ext cx="2954151" cy="1584960"/>
              <a:chOff x="3554937" y="3252214"/>
              <a:chExt cx="2954151" cy="1584960"/>
            </a:xfrm>
          </p:grpSpPr>
          <p:sp>
            <p:nvSpPr>
              <p:cNvPr id="10" name="Oval 9"/>
              <p:cNvSpPr/>
              <p:nvPr userDrawn="1"/>
            </p:nvSpPr>
            <p:spPr>
              <a:xfrm>
                <a:off x="3554937" y="3252214"/>
                <a:ext cx="1722636" cy="1584960"/>
              </a:xfrm>
              <a:prstGeom prst="ellipse">
                <a:avLst/>
              </a:prstGeom>
              <a:solidFill>
                <a:srgbClr val="B31B1B">
                  <a:alpha val="52941"/>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userDrawn="1"/>
            </p:nvSpPr>
            <p:spPr>
              <a:xfrm>
                <a:off x="4786452" y="3252214"/>
                <a:ext cx="1722636" cy="1584960"/>
              </a:xfrm>
              <a:prstGeom prst="ellipse">
                <a:avLst/>
              </a:prstGeom>
              <a:solidFill>
                <a:srgbClr val="CF4520">
                  <a:alpha val="52941"/>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cxnSp>
        <p:nvCxnSpPr>
          <p:cNvPr id="14" name="Straight Connector 13"/>
          <p:cNvCxnSpPr/>
          <p:nvPr userDrawn="1"/>
        </p:nvCxnSpPr>
        <p:spPr>
          <a:xfrm>
            <a:off x="8055080" y="4608527"/>
            <a:ext cx="3222523" cy="0"/>
          </a:xfrm>
          <a:prstGeom prst="line">
            <a:avLst/>
          </a:prstGeom>
          <a:ln w="3175" cmpd="sng">
            <a:solidFill>
              <a:srgbClr val="8D8E8D"/>
            </a:solidFill>
          </a:ln>
          <a:effectLst/>
        </p:spPr>
        <p:style>
          <a:lnRef idx="2">
            <a:schemeClr val="accent1"/>
          </a:lnRef>
          <a:fillRef idx="0">
            <a:schemeClr val="accent1"/>
          </a:fillRef>
          <a:effectRef idx="1">
            <a:schemeClr val="accent1"/>
          </a:effectRef>
          <a:fontRef idx="minor">
            <a:schemeClr val="tx1"/>
          </a:fontRef>
        </p:style>
      </p:cxnSp>
      <p:sp>
        <p:nvSpPr>
          <p:cNvPr id="16" name="Text Placeholder 20"/>
          <p:cNvSpPr>
            <a:spLocks noGrp="1"/>
          </p:cNvSpPr>
          <p:nvPr>
            <p:ph type="body" sz="quarter" idx="20"/>
          </p:nvPr>
        </p:nvSpPr>
        <p:spPr>
          <a:xfrm>
            <a:off x="8055081" y="4737960"/>
            <a:ext cx="3222521" cy="1301739"/>
          </a:xfrm>
        </p:spPr>
        <p:txBody>
          <a:bodyPr lIns="0" tIns="0" rIns="0" bIns="0">
            <a:noAutofit/>
          </a:bodyPr>
          <a:lstStyle>
            <a:lvl1pPr marL="0" indent="0">
              <a:buNone/>
              <a:defRPr sz="1000" b="1">
                <a:solidFill>
                  <a:schemeClr val="tx1"/>
                </a:solidFill>
                <a:latin typeface="Arial"/>
                <a:cs typeface="Arial"/>
              </a:defRPr>
            </a:lvl1pPr>
            <a:lvl2pPr marL="0" indent="0">
              <a:spcBef>
                <a:spcPts val="0"/>
              </a:spcBef>
              <a:buNone/>
              <a:defRPr sz="1000">
                <a:solidFill>
                  <a:schemeClr val="tx1"/>
                </a:solidFill>
                <a:latin typeface="Arial"/>
                <a:cs typeface="Arial"/>
              </a:defRPr>
            </a:lvl2pPr>
            <a:lvl3pPr>
              <a:defRPr sz="800">
                <a:latin typeface="Arial"/>
                <a:cs typeface="Arial"/>
              </a:defRPr>
            </a:lvl3pPr>
            <a:lvl4pPr>
              <a:defRPr sz="800">
                <a:latin typeface="Arial"/>
                <a:cs typeface="Arial"/>
              </a:defRPr>
            </a:lvl4pPr>
            <a:lvl5pPr>
              <a:defRPr sz="800">
                <a:latin typeface="Arial"/>
                <a:cs typeface="Arial"/>
              </a:defRPr>
            </a:lvl5pPr>
          </a:lstStyle>
          <a:p>
            <a:pPr lvl="0"/>
            <a:r>
              <a:rPr lang="en-US"/>
              <a:t>Click to edit Master text styles</a:t>
            </a:r>
          </a:p>
          <a:p>
            <a:pPr lvl="1"/>
            <a:r>
              <a:rPr lang="en-US"/>
              <a:t>Second level</a:t>
            </a:r>
          </a:p>
        </p:txBody>
      </p:sp>
      <p:cxnSp>
        <p:nvCxnSpPr>
          <p:cNvPr id="18" name="Straight Connector 17"/>
          <p:cNvCxnSpPr/>
          <p:nvPr userDrawn="1"/>
        </p:nvCxnSpPr>
        <p:spPr>
          <a:xfrm>
            <a:off x="6959600" y="3019185"/>
            <a:ext cx="4318000" cy="669"/>
          </a:xfrm>
          <a:prstGeom prst="line">
            <a:avLst/>
          </a:prstGeom>
          <a:ln w="3175" cmpd="sng">
            <a:solidFill>
              <a:srgbClr val="8D8E8D"/>
            </a:solidFill>
          </a:ln>
          <a:effectLst/>
        </p:spPr>
        <p:style>
          <a:lnRef idx="2">
            <a:schemeClr val="accent1"/>
          </a:lnRef>
          <a:fillRef idx="0">
            <a:schemeClr val="accent1"/>
          </a:fillRef>
          <a:effectRef idx="1">
            <a:schemeClr val="accent1"/>
          </a:effectRef>
          <a:fontRef idx="minor">
            <a:schemeClr val="tx1"/>
          </a:fontRef>
        </p:style>
      </p:cxnSp>
      <p:sp>
        <p:nvSpPr>
          <p:cNvPr id="20" name="Text Placeholder 20"/>
          <p:cNvSpPr>
            <a:spLocks noGrp="1"/>
          </p:cNvSpPr>
          <p:nvPr>
            <p:ph type="body" sz="quarter" idx="25"/>
          </p:nvPr>
        </p:nvSpPr>
        <p:spPr>
          <a:xfrm>
            <a:off x="8055081" y="3019185"/>
            <a:ext cx="3222521" cy="1301739"/>
          </a:xfrm>
        </p:spPr>
        <p:txBody>
          <a:bodyPr lIns="0" tIns="0" rIns="0" bIns="0">
            <a:noAutofit/>
          </a:bodyPr>
          <a:lstStyle>
            <a:lvl1pPr marL="0" indent="0">
              <a:buNone/>
              <a:defRPr sz="1000" b="1">
                <a:solidFill>
                  <a:schemeClr val="tx1"/>
                </a:solidFill>
                <a:latin typeface="Arial"/>
                <a:cs typeface="Arial"/>
              </a:defRPr>
            </a:lvl1pPr>
            <a:lvl2pPr marL="0" indent="0">
              <a:spcBef>
                <a:spcPts val="0"/>
              </a:spcBef>
              <a:buNone/>
              <a:defRPr sz="1000">
                <a:solidFill>
                  <a:schemeClr val="tx1"/>
                </a:solidFill>
                <a:latin typeface="Arial"/>
                <a:cs typeface="Arial"/>
              </a:defRPr>
            </a:lvl2pPr>
            <a:lvl3pPr>
              <a:defRPr sz="800">
                <a:latin typeface="Arial"/>
                <a:cs typeface="Arial"/>
              </a:defRPr>
            </a:lvl3pPr>
            <a:lvl4pPr>
              <a:defRPr sz="800">
                <a:latin typeface="Arial"/>
                <a:cs typeface="Arial"/>
              </a:defRPr>
            </a:lvl4pPr>
            <a:lvl5pPr>
              <a:defRPr sz="800">
                <a:latin typeface="Arial"/>
                <a:cs typeface="Arial"/>
              </a:defRPr>
            </a:lvl5pPr>
          </a:lstStyle>
          <a:p>
            <a:pPr lvl="0"/>
            <a:r>
              <a:rPr lang="en-US"/>
              <a:t>Click to edit Master text styles</a:t>
            </a:r>
          </a:p>
          <a:p>
            <a:pPr lvl="1"/>
            <a:r>
              <a:rPr lang="en-US"/>
              <a:t>Second level</a:t>
            </a:r>
          </a:p>
        </p:txBody>
      </p:sp>
      <p:cxnSp>
        <p:nvCxnSpPr>
          <p:cNvPr id="21" name="Straight Connector 20"/>
          <p:cNvCxnSpPr/>
          <p:nvPr userDrawn="1"/>
        </p:nvCxnSpPr>
        <p:spPr>
          <a:xfrm>
            <a:off x="902158" y="4642771"/>
            <a:ext cx="2781212" cy="0"/>
          </a:xfrm>
          <a:prstGeom prst="line">
            <a:avLst/>
          </a:prstGeom>
          <a:ln w="3175" cmpd="sng">
            <a:solidFill>
              <a:srgbClr val="8D8E8D"/>
            </a:solidFill>
          </a:ln>
          <a:effectLst/>
        </p:spPr>
        <p:style>
          <a:lnRef idx="2">
            <a:schemeClr val="accent1"/>
          </a:lnRef>
          <a:fillRef idx="0">
            <a:schemeClr val="accent1"/>
          </a:fillRef>
          <a:effectRef idx="1">
            <a:schemeClr val="accent1"/>
          </a:effectRef>
          <a:fontRef idx="minor">
            <a:schemeClr val="tx1"/>
          </a:fontRef>
        </p:style>
      </p:cxnSp>
      <p:sp>
        <p:nvSpPr>
          <p:cNvPr id="23" name="Text Placeholder 20"/>
          <p:cNvSpPr>
            <a:spLocks noGrp="1"/>
          </p:cNvSpPr>
          <p:nvPr>
            <p:ph type="body" sz="quarter" idx="26"/>
          </p:nvPr>
        </p:nvSpPr>
        <p:spPr>
          <a:xfrm>
            <a:off x="902158" y="4737960"/>
            <a:ext cx="2781212" cy="1301739"/>
          </a:xfrm>
        </p:spPr>
        <p:txBody>
          <a:bodyPr lIns="0" tIns="0" rIns="0" bIns="0">
            <a:noAutofit/>
          </a:bodyPr>
          <a:lstStyle>
            <a:lvl1pPr marL="0" indent="0">
              <a:buNone/>
              <a:defRPr sz="1000" b="1">
                <a:solidFill>
                  <a:schemeClr val="tx1"/>
                </a:solidFill>
                <a:latin typeface="Arial"/>
                <a:cs typeface="Arial"/>
              </a:defRPr>
            </a:lvl1pPr>
            <a:lvl2pPr marL="0" indent="0">
              <a:spcBef>
                <a:spcPts val="0"/>
              </a:spcBef>
              <a:buNone/>
              <a:defRPr sz="1000">
                <a:solidFill>
                  <a:schemeClr val="tx1"/>
                </a:solidFill>
                <a:latin typeface="Arial"/>
                <a:cs typeface="Arial"/>
              </a:defRPr>
            </a:lvl2pPr>
            <a:lvl3pPr>
              <a:defRPr sz="800">
                <a:latin typeface="Arial"/>
                <a:cs typeface="Arial"/>
              </a:defRPr>
            </a:lvl3pPr>
            <a:lvl4pPr>
              <a:defRPr sz="800">
                <a:latin typeface="Arial"/>
                <a:cs typeface="Arial"/>
              </a:defRPr>
            </a:lvl4pPr>
            <a:lvl5pPr>
              <a:defRPr sz="800">
                <a:latin typeface="Arial"/>
                <a:cs typeface="Aria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37071923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losing Logo">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12140" y="0"/>
            <a:ext cx="8534400" cy="6357342"/>
          </a:xfrm>
          <a:prstGeom prst="rect">
            <a:avLst/>
          </a:prstGeom>
        </p:spPr>
      </p:pic>
    </p:spTree>
    <p:extLst>
      <p:ext uri="{BB962C8B-B14F-4D97-AF65-F5344CB8AC3E}">
        <p14:creationId xmlns:p14="http://schemas.microsoft.com/office/powerpoint/2010/main" val="46526689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10566400" cy="685800"/>
          </a:xfrm>
        </p:spPr>
        <p:txBody>
          <a:bodyPr/>
          <a:lstStyle>
            <a:lvl1pPr>
              <a:defRPr sz="3600">
                <a:latin typeface="+mn-lt"/>
              </a:defRPr>
            </a:lvl1pPr>
          </a:lstStyle>
          <a:p>
            <a:r>
              <a:rPr lang="en-US"/>
              <a:t>Click to edit Master title style</a:t>
            </a:r>
          </a:p>
        </p:txBody>
      </p:sp>
    </p:spTree>
    <p:extLst>
      <p:ext uri="{BB962C8B-B14F-4D97-AF65-F5344CB8AC3E}">
        <p14:creationId xmlns:p14="http://schemas.microsoft.com/office/powerpoint/2010/main" val="18298658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DEFAULT">
  <p:cSld name="DEFAULT">
    <p:spTree>
      <p:nvGrpSpPr>
        <p:cNvPr id="1" name="Shape 13"/>
        <p:cNvGrpSpPr/>
        <p:nvPr/>
      </p:nvGrpSpPr>
      <p:grpSpPr>
        <a:xfrm>
          <a:off x="0" y="0"/>
          <a:ext cx="0" cy="0"/>
          <a:chOff x="0" y="0"/>
          <a:chExt cx="0" cy="0"/>
        </a:xfrm>
      </p:grpSpPr>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4"/>
        <p:cNvGrpSpPr/>
        <p:nvPr/>
      </p:nvGrpSpPr>
      <p:grpSpPr>
        <a:xfrm>
          <a:off x="0" y="0"/>
          <a:ext cx="0" cy="0"/>
          <a:chOff x="0" y="0"/>
          <a:chExt cx="0" cy="0"/>
        </a:xfrm>
      </p:grpSpPr>
      <p:sp>
        <p:nvSpPr>
          <p:cNvPr id="15" name="Google Shape;15;p17"/>
          <p:cNvSpPr txBox="1">
            <a:spLocks noGrp="1"/>
          </p:cNvSpPr>
          <p:nvPr>
            <p:ph type="title"/>
          </p:nvPr>
        </p:nvSpPr>
        <p:spPr>
          <a:xfrm>
            <a:off x="1097280" y="286604"/>
            <a:ext cx="10058400" cy="1450757"/>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17"/>
          <p:cNvSpPr txBox="1">
            <a:spLocks noGrp="1"/>
          </p:cNvSpPr>
          <p:nvPr>
            <p:ph type="body" idx="1"/>
          </p:nvPr>
        </p:nvSpPr>
        <p:spPr>
          <a:xfrm>
            <a:off x="1097279" y="1845735"/>
            <a:ext cx="4937760" cy="4023360"/>
          </a:xfrm>
          <a:prstGeom prst="rect">
            <a:avLst/>
          </a:prstGeom>
          <a:noFill/>
          <a:ln>
            <a:noFill/>
          </a:ln>
        </p:spPr>
        <p:txBody>
          <a:bodyPr spcFirstLastPara="1" wrap="square" lIns="91425" tIns="91425" rIns="91425" bIns="91425" anchor="t" anchorCtr="0">
            <a:norm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0"/>
              </a:spcBef>
              <a:spcAft>
                <a:spcPts val="0"/>
              </a:spcAft>
              <a:buSzPts val="1400"/>
              <a:buChar char="○"/>
              <a:defRPr/>
            </a:lvl2pPr>
            <a:lvl3pPr marL="1828754" lvl="2" indent="-423323" algn="l">
              <a:lnSpc>
                <a:spcPct val="115000"/>
              </a:lnSpc>
              <a:spcBef>
                <a:spcPts val="0"/>
              </a:spcBef>
              <a:spcAft>
                <a:spcPts val="0"/>
              </a:spcAft>
              <a:buSzPts val="1400"/>
              <a:buChar char="■"/>
              <a:defRPr/>
            </a:lvl3pPr>
            <a:lvl4pPr marL="2438339" lvl="3" indent="-423323" algn="l">
              <a:lnSpc>
                <a:spcPct val="115000"/>
              </a:lnSpc>
              <a:spcBef>
                <a:spcPts val="0"/>
              </a:spcBef>
              <a:spcAft>
                <a:spcPts val="0"/>
              </a:spcAft>
              <a:buSzPts val="1400"/>
              <a:buChar char="●"/>
              <a:defRPr/>
            </a:lvl4pPr>
            <a:lvl5pPr marL="3047924" lvl="4" indent="-423323" algn="l">
              <a:lnSpc>
                <a:spcPct val="115000"/>
              </a:lnSpc>
              <a:spcBef>
                <a:spcPts val="0"/>
              </a:spcBef>
              <a:spcAft>
                <a:spcPts val="0"/>
              </a:spcAft>
              <a:buSzPts val="1400"/>
              <a:buChar char="○"/>
              <a:defRPr/>
            </a:lvl5pPr>
            <a:lvl6pPr marL="3657509" lvl="5" indent="-423323" algn="l">
              <a:lnSpc>
                <a:spcPct val="115000"/>
              </a:lnSpc>
              <a:spcBef>
                <a:spcPts val="0"/>
              </a:spcBef>
              <a:spcAft>
                <a:spcPts val="0"/>
              </a:spcAft>
              <a:buSzPts val="1400"/>
              <a:buChar char="■"/>
              <a:defRPr/>
            </a:lvl6pPr>
            <a:lvl7pPr marL="4267093" lvl="6" indent="-423323" algn="l">
              <a:lnSpc>
                <a:spcPct val="115000"/>
              </a:lnSpc>
              <a:spcBef>
                <a:spcPts val="0"/>
              </a:spcBef>
              <a:spcAft>
                <a:spcPts val="0"/>
              </a:spcAft>
              <a:buSzPts val="1400"/>
              <a:buChar char="●"/>
              <a:defRPr/>
            </a:lvl7pPr>
            <a:lvl8pPr marL="4876678" lvl="7" indent="-423323" algn="l">
              <a:lnSpc>
                <a:spcPct val="115000"/>
              </a:lnSpc>
              <a:spcBef>
                <a:spcPts val="0"/>
              </a:spcBef>
              <a:spcAft>
                <a:spcPts val="0"/>
              </a:spcAft>
              <a:buSzPts val="1400"/>
              <a:buChar char="○"/>
              <a:defRPr/>
            </a:lvl8pPr>
            <a:lvl9pPr marL="5486263" lvl="8" indent="-423323" algn="l">
              <a:lnSpc>
                <a:spcPct val="115000"/>
              </a:lnSpc>
              <a:spcBef>
                <a:spcPts val="0"/>
              </a:spcBef>
              <a:spcAft>
                <a:spcPts val="0"/>
              </a:spcAft>
              <a:buSzPts val="1400"/>
              <a:buChar char="■"/>
              <a:defRPr/>
            </a:lvl9pPr>
          </a:lstStyle>
          <a:p>
            <a:endParaRPr/>
          </a:p>
        </p:txBody>
      </p:sp>
      <p:sp>
        <p:nvSpPr>
          <p:cNvPr id="17" name="Google Shape;17;p17"/>
          <p:cNvSpPr txBox="1">
            <a:spLocks noGrp="1"/>
          </p:cNvSpPr>
          <p:nvPr>
            <p:ph type="body" idx="2"/>
          </p:nvPr>
        </p:nvSpPr>
        <p:spPr>
          <a:xfrm>
            <a:off x="6217920" y="1845735"/>
            <a:ext cx="4937760" cy="4023360"/>
          </a:xfrm>
          <a:prstGeom prst="rect">
            <a:avLst/>
          </a:prstGeom>
          <a:noFill/>
          <a:ln>
            <a:noFill/>
          </a:ln>
        </p:spPr>
        <p:txBody>
          <a:bodyPr spcFirstLastPara="1" wrap="square" lIns="91425" tIns="91425" rIns="91425" bIns="91425" anchor="t" anchorCtr="0">
            <a:norm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0"/>
              </a:spcBef>
              <a:spcAft>
                <a:spcPts val="0"/>
              </a:spcAft>
              <a:buSzPts val="1400"/>
              <a:buChar char="○"/>
              <a:defRPr/>
            </a:lvl2pPr>
            <a:lvl3pPr marL="1828754" lvl="2" indent="-423323" algn="l">
              <a:lnSpc>
                <a:spcPct val="115000"/>
              </a:lnSpc>
              <a:spcBef>
                <a:spcPts val="0"/>
              </a:spcBef>
              <a:spcAft>
                <a:spcPts val="0"/>
              </a:spcAft>
              <a:buSzPts val="1400"/>
              <a:buChar char="■"/>
              <a:defRPr/>
            </a:lvl3pPr>
            <a:lvl4pPr marL="2438339" lvl="3" indent="-423323" algn="l">
              <a:lnSpc>
                <a:spcPct val="115000"/>
              </a:lnSpc>
              <a:spcBef>
                <a:spcPts val="0"/>
              </a:spcBef>
              <a:spcAft>
                <a:spcPts val="0"/>
              </a:spcAft>
              <a:buSzPts val="1400"/>
              <a:buChar char="●"/>
              <a:defRPr/>
            </a:lvl4pPr>
            <a:lvl5pPr marL="3047924" lvl="4" indent="-423323" algn="l">
              <a:lnSpc>
                <a:spcPct val="115000"/>
              </a:lnSpc>
              <a:spcBef>
                <a:spcPts val="0"/>
              </a:spcBef>
              <a:spcAft>
                <a:spcPts val="0"/>
              </a:spcAft>
              <a:buSzPts val="1400"/>
              <a:buChar char="○"/>
              <a:defRPr/>
            </a:lvl5pPr>
            <a:lvl6pPr marL="3657509" lvl="5" indent="-423323" algn="l">
              <a:lnSpc>
                <a:spcPct val="115000"/>
              </a:lnSpc>
              <a:spcBef>
                <a:spcPts val="0"/>
              </a:spcBef>
              <a:spcAft>
                <a:spcPts val="0"/>
              </a:spcAft>
              <a:buSzPts val="1400"/>
              <a:buChar char="■"/>
              <a:defRPr/>
            </a:lvl6pPr>
            <a:lvl7pPr marL="4267093" lvl="6" indent="-423323" algn="l">
              <a:lnSpc>
                <a:spcPct val="115000"/>
              </a:lnSpc>
              <a:spcBef>
                <a:spcPts val="0"/>
              </a:spcBef>
              <a:spcAft>
                <a:spcPts val="0"/>
              </a:spcAft>
              <a:buSzPts val="1400"/>
              <a:buChar char="●"/>
              <a:defRPr/>
            </a:lvl7pPr>
            <a:lvl8pPr marL="4876678" lvl="7" indent="-423323" algn="l">
              <a:lnSpc>
                <a:spcPct val="115000"/>
              </a:lnSpc>
              <a:spcBef>
                <a:spcPts val="0"/>
              </a:spcBef>
              <a:spcAft>
                <a:spcPts val="0"/>
              </a:spcAft>
              <a:buSzPts val="1400"/>
              <a:buChar char="○"/>
              <a:defRPr/>
            </a:lvl8pPr>
            <a:lvl9pPr marL="5486263" lvl="8" indent="-423323" algn="l">
              <a:lnSpc>
                <a:spcPct val="115000"/>
              </a:lnSpc>
              <a:spcBef>
                <a:spcPts val="0"/>
              </a:spcBef>
              <a:spcAft>
                <a:spcPts val="0"/>
              </a:spcAft>
              <a:buSzPts val="1400"/>
              <a:buChar char="■"/>
              <a:defRPr/>
            </a:lvl9pPr>
          </a:lstStyle>
          <a:p>
            <a:endParaRPr/>
          </a:p>
        </p:txBody>
      </p:sp>
      <p:sp>
        <p:nvSpPr>
          <p:cNvPr id="18" name="Google Shape;18;p17"/>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19" name="Google Shape;19;p17"/>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20" name="Google Shape;20;p1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g3d7d3892f36_0_5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23" name="Google Shape;23;g3d7d3892f36_0_5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24" name="Google Shape;24;g3d7d3892f36_0_5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5"/>
        <p:cNvGrpSpPr/>
        <p:nvPr/>
      </p:nvGrpSpPr>
      <p:grpSpPr>
        <a:xfrm>
          <a:off x="0" y="0"/>
          <a:ext cx="0" cy="0"/>
          <a:chOff x="0" y="0"/>
          <a:chExt cx="0" cy="0"/>
        </a:xfrm>
      </p:grpSpPr>
      <p:sp>
        <p:nvSpPr>
          <p:cNvPr id="26" name="Google Shape;26;g3d7d3892f36_0_56"/>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7" name="Google Shape;27;g3d7d3892f36_0_5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8"/>
        <p:cNvGrpSpPr/>
        <p:nvPr/>
      </p:nvGrpSpPr>
      <p:grpSpPr>
        <a:xfrm>
          <a:off x="0" y="0"/>
          <a:ext cx="0" cy="0"/>
          <a:chOff x="0" y="0"/>
          <a:chExt cx="0" cy="0"/>
        </a:xfrm>
      </p:grpSpPr>
      <p:sp>
        <p:nvSpPr>
          <p:cNvPr id="29" name="Google Shape;29;g3d7d3892f36_0_59"/>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0" name="Google Shape;30;g3d7d3892f36_0_59"/>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0"/>
              </a:spcBef>
              <a:spcAft>
                <a:spcPts val="0"/>
              </a:spcAft>
              <a:buSzPts val="1400"/>
              <a:buChar char="○"/>
              <a:defRPr/>
            </a:lvl2pPr>
            <a:lvl3pPr marL="1828754" lvl="2" indent="-423323" algn="l">
              <a:lnSpc>
                <a:spcPct val="115000"/>
              </a:lnSpc>
              <a:spcBef>
                <a:spcPts val="0"/>
              </a:spcBef>
              <a:spcAft>
                <a:spcPts val="0"/>
              </a:spcAft>
              <a:buSzPts val="1400"/>
              <a:buChar char="■"/>
              <a:defRPr/>
            </a:lvl3pPr>
            <a:lvl4pPr marL="2438339" lvl="3" indent="-423323" algn="l">
              <a:lnSpc>
                <a:spcPct val="115000"/>
              </a:lnSpc>
              <a:spcBef>
                <a:spcPts val="0"/>
              </a:spcBef>
              <a:spcAft>
                <a:spcPts val="0"/>
              </a:spcAft>
              <a:buSzPts val="1400"/>
              <a:buChar char="●"/>
              <a:defRPr/>
            </a:lvl4pPr>
            <a:lvl5pPr marL="3047924" lvl="4" indent="-423323" algn="l">
              <a:lnSpc>
                <a:spcPct val="115000"/>
              </a:lnSpc>
              <a:spcBef>
                <a:spcPts val="0"/>
              </a:spcBef>
              <a:spcAft>
                <a:spcPts val="0"/>
              </a:spcAft>
              <a:buSzPts val="1400"/>
              <a:buChar char="○"/>
              <a:defRPr/>
            </a:lvl5pPr>
            <a:lvl6pPr marL="3657509" lvl="5" indent="-423323" algn="l">
              <a:lnSpc>
                <a:spcPct val="115000"/>
              </a:lnSpc>
              <a:spcBef>
                <a:spcPts val="0"/>
              </a:spcBef>
              <a:spcAft>
                <a:spcPts val="0"/>
              </a:spcAft>
              <a:buSzPts val="1400"/>
              <a:buChar char="■"/>
              <a:defRPr/>
            </a:lvl6pPr>
            <a:lvl7pPr marL="4267093" lvl="6" indent="-423323" algn="l">
              <a:lnSpc>
                <a:spcPct val="115000"/>
              </a:lnSpc>
              <a:spcBef>
                <a:spcPts val="0"/>
              </a:spcBef>
              <a:spcAft>
                <a:spcPts val="0"/>
              </a:spcAft>
              <a:buSzPts val="1400"/>
              <a:buChar char="●"/>
              <a:defRPr/>
            </a:lvl7pPr>
            <a:lvl8pPr marL="4876678" lvl="7" indent="-423323" algn="l">
              <a:lnSpc>
                <a:spcPct val="115000"/>
              </a:lnSpc>
              <a:spcBef>
                <a:spcPts val="0"/>
              </a:spcBef>
              <a:spcAft>
                <a:spcPts val="0"/>
              </a:spcAft>
              <a:buSzPts val="1400"/>
              <a:buChar char="○"/>
              <a:defRPr/>
            </a:lvl8pPr>
            <a:lvl9pPr marL="5486263" lvl="8" indent="-423323" algn="l">
              <a:lnSpc>
                <a:spcPct val="115000"/>
              </a:lnSpc>
              <a:spcBef>
                <a:spcPts val="0"/>
              </a:spcBef>
              <a:spcAft>
                <a:spcPts val="0"/>
              </a:spcAft>
              <a:buSzPts val="1400"/>
              <a:buChar char="■"/>
              <a:defRPr/>
            </a:lvl9pPr>
          </a:lstStyle>
          <a:p>
            <a:endParaRPr/>
          </a:p>
        </p:txBody>
      </p:sp>
      <p:sp>
        <p:nvSpPr>
          <p:cNvPr id="31" name="Google Shape;31;g3d7d3892f36_0_5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2"/>
        <p:cNvGrpSpPr/>
        <p:nvPr/>
      </p:nvGrpSpPr>
      <p:grpSpPr>
        <a:xfrm>
          <a:off x="0" y="0"/>
          <a:ext cx="0" cy="0"/>
          <a:chOff x="0" y="0"/>
          <a:chExt cx="0" cy="0"/>
        </a:xfrm>
      </p:grpSpPr>
      <p:sp>
        <p:nvSpPr>
          <p:cNvPr id="33" name="Google Shape;33;g3d7d3892f36_0_6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4" name="Google Shape;34;g3d7d3892f36_0_63"/>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0"/>
              </a:spcBef>
              <a:spcAft>
                <a:spcPts val="0"/>
              </a:spcAft>
              <a:buSzPts val="1200"/>
              <a:buChar char="○"/>
              <a:defRPr sz="1600"/>
            </a:lvl2pPr>
            <a:lvl3pPr marL="1828754" lvl="2" indent="-406390" algn="l">
              <a:lnSpc>
                <a:spcPct val="115000"/>
              </a:lnSpc>
              <a:spcBef>
                <a:spcPts val="0"/>
              </a:spcBef>
              <a:spcAft>
                <a:spcPts val="0"/>
              </a:spcAft>
              <a:buSzPts val="1200"/>
              <a:buChar char="■"/>
              <a:defRPr sz="1600"/>
            </a:lvl3pPr>
            <a:lvl4pPr marL="2438339" lvl="3" indent="-406390" algn="l">
              <a:lnSpc>
                <a:spcPct val="115000"/>
              </a:lnSpc>
              <a:spcBef>
                <a:spcPts val="0"/>
              </a:spcBef>
              <a:spcAft>
                <a:spcPts val="0"/>
              </a:spcAft>
              <a:buSzPts val="1200"/>
              <a:buChar char="●"/>
              <a:defRPr sz="1600"/>
            </a:lvl4pPr>
            <a:lvl5pPr marL="3047924" lvl="4" indent="-406390" algn="l">
              <a:lnSpc>
                <a:spcPct val="115000"/>
              </a:lnSpc>
              <a:spcBef>
                <a:spcPts val="0"/>
              </a:spcBef>
              <a:spcAft>
                <a:spcPts val="0"/>
              </a:spcAft>
              <a:buSzPts val="1200"/>
              <a:buChar char="○"/>
              <a:defRPr sz="1600"/>
            </a:lvl5pPr>
            <a:lvl6pPr marL="3657509" lvl="5" indent="-406390" algn="l">
              <a:lnSpc>
                <a:spcPct val="115000"/>
              </a:lnSpc>
              <a:spcBef>
                <a:spcPts val="0"/>
              </a:spcBef>
              <a:spcAft>
                <a:spcPts val="0"/>
              </a:spcAft>
              <a:buSzPts val="1200"/>
              <a:buChar char="■"/>
              <a:defRPr sz="1600"/>
            </a:lvl6pPr>
            <a:lvl7pPr marL="4267093" lvl="6" indent="-406390" algn="l">
              <a:lnSpc>
                <a:spcPct val="115000"/>
              </a:lnSpc>
              <a:spcBef>
                <a:spcPts val="0"/>
              </a:spcBef>
              <a:spcAft>
                <a:spcPts val="0"/>
              </a:spcAft>
              <a:buSzPts val="1200"/>
              <a:buChar char="●"/>
              <a:defRPr sz="1600"/>
            </a:lvl7pPr>
            <a:lvl8pPr marL="4876678" lvl="7" indent="-406390" algn="l">
              <a:lnSpc>
                <a:spcPct val="115000"/>
              </a:lnSpc>
              <a:spcBef>
                <a:spcPts val="0"/>
              </a:spcBef>
              <a:spcAft>
                <a:spcPts val="0"/>
              </a:spcAft>
              <a:buSzPts val="1200"/>
              <a:buChar char="○"/>
              <a:defRPr sz="1600"/>
            </a:lvl8pPr>
            <a:lvl9pPr marL="5486263" lvl="8" indent="-406390" algn="l">
              <a:lnSpc>
                <a:spcPct val="115000"/>
              </a:lnSpc>
              <a:spcBef>
                <a:spcPts val="0"/>
              </a:spcBef>
              <a:spcAft>
                <a:spcPts val="0"/>
              </a:spcAft>
              <a:buSzPts val="1200"/>
              <a:buChar char="■"/>
              <a:defRPr sz="1600"/>
            </a:lvl9pPr>
          </a:lstStyle>
          <a:p>
            <a:endParaRPr/>
          </a:p>
        </p:txBody>
      </p:sp>
      <p:sp>
        <p:nvSpPr>
          <p:cNvPr id="35" name="Google Shape;35;g3d7d3892f36_0_63"/>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0"/>
              </a:spcBef>
              <a:spcAft>
                <a:spcPts val="0"/>
              </a:spcAft>
              <a:buSzPts val="1200"/>
              <a:buChar char="○"/>
              <a:defRPr sz="1600"/>
            </a:lvl2pPr>
            <a:lvl3pPr marL="1828754" lvl="2" indent="-406390" algn="l">
              <a:lnSpc>
                <a:spcPct val="115000"/>
              </a:lnSpc>
              <a:spcBef>
                <a:spcPts val="0"/>
              </a:spcBef>
              <a:spcAft>
                <a:spcPts val="0"/>
              </a:spcAft>
              <a:buSzPts val="1200"/>
              <a:buChar char="■"/>
              <a:defRPr sz="1600"/>
            </a:lvl3pPr>
            <a:lvl4pPr marL="2438339" lvl="3" indent="-406390" algn="l">
              <a:lnSpc>
                <a:spcPct val="115000"/>
              </a:lnSpc>
              <a:spcBef>
                <a:spcPts val="0"/>
              </a:spcBef>
              <a:spcAft>
                <a:spcPts val="0"/>
              </a:spcAft>
              <a:buSzPts val="1200"/>
              <a:buChar char="●"/>
              <a:defRPr sz="1600"/>
            </a:lvl4pPr>
            <a:lvl5pPr marL="3047924" lvl="4" indent="-406390" algn="l">
              <a:lnSpc>
                <a:spcPct val="115000"/>
              </a:lnSpc>
              <a:spcBef>
                <a:spcPts val="0"/>
              </a:spcBef>
              <a:spcAft>
                <a:spcPts val="0"/>
              </a:spcAft>
              <a:buSzPts val="1200"/>
              <a:buChar char="○"/>
              <a:defRPr sz="1600"/>
            </a:lvl5pPr>
            <a:lvl6pPr marL="3657509" lvl="5" indent="-406390" algn="l">
              <a:lnSpc>
                <a:spcPct val="115000"/>
              </a:lnSpc>
              <a:spcBef>
                <a:spcPts val="0"/>
              </a:spcBef>
              <a:spcAft>
                <a:spcPts val="0"/>
              </a:spcAft>
              <a:buSzPts val="1200"/>
              <a:buChar char="■"/>
              <a:defRPr sz="1600"/>
            </a:lvl6pPr>
            <a:lvl7pPr marL="4267093" lvl="6" indent="-406390" algn="l">
              <a:lnSpc>
                <a:spcPct val="115000"/>
              </a:lnSpc>
              <a:spcBef>
                <a:spcPts val="0"/>
              </a:spcBef>
              <a:spcAft>
                <a:spcPts val="0"/>
              </a:spcAft>
              <a:buSzPts val="1200"/>
              <a:buChar char="●"/>
              <a:defRPr sz="1600"/>
            </a:lvl7pPr>
            <a:lvl8pPr marL="4876678" lvl="7" indent="-406390" algn="l">
              <a:lnSpc>
                <a:spcPct val="115000"/>
              </a:lnSpc>
              <a:spcBef>
                <a:spcPts val="0"/>
              </a:spcBef>
              <a:spcAft>
                <a:spcPts val="0"/>
              </a:spcAft>
              <a:buSzPts val="1200"/>
              <a:buChar char="○"/>
              <a:defRPr sz="1600"/>
            </a:lvl8pPr>
            <a:lvl9pPr marL="5486263" lvl="8" indent="-406390" algn="l">
              <a:lnSpc>
                <a:spcPct val="115000"/>
              </a:lnSpc>
              <a:spcBef>
                <a:spcPts val="0"/>
              </a:spcBef>
              <a:spcAft>
                <a:spcPts val="0"/>
              </a:spcAft>
              <a:buSzPts val="1200"/>
              <a:buChar char="■"/>
              <a:defRPr sz="1600"/>
            </a:lvl9pPr>
          </a:lstStyle>
          <a:p>
            <a:endParaRPr/>
          </a:p>
        </p:txBody>
      </p:sp>
      <p:sp>
        <p:nvSpPr>
          <p:cNvPr id="36" name="Google Shape;36;g3d7d3892f36_0_6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sp>
        <p:nvSpPr>
          <p:cNvPr id="38" name="Google Shape;38;g3d7d3892f36_0_68"/>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9" name="Google Shape;39;g3d7d3892f36_0_6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470D825-DC64-497A-9B72-CA3DC3E2FBE6}" type="datetimeFigureOut">
              <a:rPr lang="en-US" smtClean="0"/>
              <a:t>6/29/26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1F13B1-F52C-4DF0-A699-4911351746D4}" type="slidenum">
              <a:rPr lang="en-US" smtClean="0"/>
              <a:t>‹#›</a:t>
            </a:fld>
            <a:endParaRPr lang="en-US"/>
          </a:p>
        </p:txBody>
      </p:sp>
    </p:spTree>
    <p:extLst>
      <p:ext uri="{BB962C8B-B14F-4D97-AF65-F5344CB8AC3E}">
        <p14:creationId xmlns:p14="http://schemas.microsoft.com/office/powerpoint/2010/main" val="273084568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g3d7d3892f36_0_71"/>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42" name="Google Shape;42;g3d7d3892f36_0_71"/>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rm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0"/>
              </a:spcBef>
              <a:spcAft>
                <a:spcPts val="0"/>
              </a:spcAft>
              <a:buSzPts val="1200"/>
              <a:buChar char="○"/>
              <a:defRPr sz="1600"/>
            </a:lvl2pPr>
            <a:lvl3pPr marL="1828754" lvl="2" indent="-406390" algn="l">
              <a:lnSpc>
                <a:spcPct val="115000"/>
              </a:lnSpc>
              <a:spcBef>
                <a:spcPts val="0"/>
              </a:spcBef>
              <a:spcAft>
                <a:spcPts val="0"/>
              </a:spcAft>
              <a:buSzPts val="1200"/>
              <a:buChar char="■"/>
              <a:defRPr sz="1600"/>
            </a:lvl3pPr>
            <a:lvl4pPr marL="2438339" lvl="3" indent="-406390" algn="l">
              <a:lnSpc>
                <a:spcPct val="115000"/>
              </a:lnSpc>
              <a:spcBef>
                <a:spcPts val="0"/>
              </a:spcBef>
              <a:spcAft>
                <a:spcPts val="0"/>
              </a:spcAft>
              <a:buSzPts val="1200"/>
              <a:buChar char="●"/>
              <a:defRPr sz="1600"/>
            </a:lvl4pPr>
            <a:lvl5pPr marL="3047924" lvl="4" indent="-406390" algn="l">
              <a:lnSpc>
                <a:spcPct val="115000"/>
              </a:lnSpc>
              <a:spcBef>
                <a:spcPts val="0"/>
              </a:spcBef>
              <a:spcAft>
                <a:spcPts val="0"/>
              </a:spcAft>
              <a:buSzPts val="1200"/>
              <a:buChar char="○"/>
              <a:defRPr sz="1600"/>
            </a:lvl5pPr>
            <a:lvl6pPr marL="3657509" lvl="5" indent="-406390" algn="l">
              <a:lnSpc>
                <a:spcPct val="115000"/>
              </a:lnSpc>
              <a:spcBef>
                <a:spcPts val="0"/>
              </a:spcBef>
              <a:spcAft>
                <a:spcPts val="0"/>
              </a:spcAft>
              <a:buSzPts val="1200"/>
              <a:buChar char="■"/>
              <a:defRPr sz="1600"/>
            </a:lvl6pPr>
            <a:lvl7pPr marL="4267093" lvl="6" indent="-406390" algn="l">
              <a:lnSpc>
                <a:spcPct val="115000"/>
              </a:lnSpc>
              <a:spcBef>
                <a:spcPts val="0"/>
              </a:spcBef>
              <a:spcAft>
                <a:spcPts val="0"/>
              </a:spcAft>
              <a:buSzPts val="1200"/>
              <a:buChar char="●"/>
              <a:defRPr sz="1600"/>
            </a:lvl7pPr>
            <a:lvl8pPr marL="4876678" lvl="7" indent="-406390" algn="l">
              <a:lnSpc>
                <a:spcPct val="115000"/>
              </a:lnSpc>
              <a:spcBef>
                <a:spcPts val="0"/>
              </a:spcBef>
              <a:spcAft>
                <a:spcPts val="0"/>
              </a:spcAft>
              <a:buSzPts val="1200"/>
              <a:buChar char="○"/>
              <a:defRPr sz="1600"/>
            </a:lvl8pPr>
            <a:lvl9pPr marL="5486263" lvl="8" indent="-406390" algn="l">
              <a:lnSpc>
                <a:spcPct val="115000"/>
              </a:lnSpc>
              <a:spcBef>
                <a:spcPts val="0"/>
              </a:spcBef>
              <a:spcAft>
                <a:spcPts val="0"/>
              </a:spcAft>
              <a:buSzPts val="1200"/>
              <a:buChar char="■"/>
              <a:defRPr sz="1600"/>
            </a:lvl9pPr>
          </a:lstStyle>
          <a:p>
            <a:endParaRPr/>
          </a:p>
        </p:txBody>
      </p:sp>
      <p:sp>
        <p:nvSpPr>
          <p:cNvPr id="43" name="Google Shape;43;g3d7d3892f36_0_7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4"/>
        <p:cNvGrpSpPr/>
        <p:nvPr/>
      </p:nvGrpSpPr>
      <p:grpSpPr>
        <a:xfrm>
          <a:off x="0" y="0"/>
          <a:ext cx="0" cy="0"/>
          <a:chOff x="0" y="0"/>
          <a:chExt cx="0" cy="0"/>
        </a:xfrm>
      </p:grpSpPr>
      <p:sp>
        <p:nvSpPr>
          <p:cNvPr id="45" name="Google Shape;45;g3d7d3892f36_0_75"/>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46" name="Google Shape;46;g3d7d3892f36_0_7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7"/>
        <p:cNvGrpSpPr/>
        <p:nvPr/>
      </p:nvGrpSpPr>
      <p:grpSpPr>
        <a:xfrm>
          <a:off x="0" y="0"/>
          <a:ext cx="0" cy="0"/>
          <a:chOff x="0" y="0"/>
          <a:chExt cx="0" cy="0"/>
        </a:xfrm>
      </p:grpSpPr>
      <p:sp>
        <p:nvSpPr>
          <p:cNvPr id="48" name="Google Shape;48;g3d7d3892f36_0_78"/>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49" name="Google Shape;49;g3d7d3892f36_0_78"/>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50" name="Google Shape;50;g3d7d3892f36_0_78"/>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51" name="Google Shape;51;g3d7d3892f36_0_78"/>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rm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0"/>
              </a:spcBef>
              <a:spcAft>
                <a:spcPts val="0"/>
              </a:spcAft>
              <a:buSzPts val="1400"/>
              <a:buChar char="○"/>
              <a:defRPr/>
            </a:lvl2pPr>
            <a:lvl3pPr marL="1828754" lvl="2" indent="-423323" algn="l">
              <a:lnSpc>
                <a:spcPct val="115000"/>
              </a:lnSpc>
              <a:spcBef>
                <a:spcPts val="0"/>
              </a:spcBef>
              <a:spcAft>
                <a:spcPts val="0"/>
              </a:spcAft>
              <a:buSzPts val="1400"/>
              <a:buChar char="■"/>
              <a:defRPr/>
            </a:lvl3pPr>
            <a:lvl4pPr marL="2438339" lvl="3" indent="-423323" algn="l">
              <a:lnSpc>
                <a:spcPct val="115000"/>
              </a:lnSpc>
              <a:spcBef>
                <a:spcPts val="0"/>
              </a:spcBef>
              <a:spcAft>
                <a:spcPts val="0"/>
              </a:spcAft>
              <a:buSzPts val="1400"/>
              <a:buChar char="●"/>
              <a:defRPr/>
            </a:lvl4pPr>
            <a:lvl5pPr marL="3047924" lvl="4" indent="-423323" algn="l">
              <a:lnSpc>
                <a:spcPct val="115000"/>
              </a:lnSpc>
              <a:spcBef>
                <a:spcPts val="0"/>
              </a:spcBef>
              <a:spcAft>
                <a:spcPts val="0"/>
              </a:spcAft>
              <a:buSzPts val="1400"/>
              <a:buChar char="○"/>
              <a:defRPr/>
            </a:lvl5pPr>
            <a:lvl6pPr marL="3657509" lvl="5" indent="-423323" algn="l">
              <a:lnSpc>
                <a:spcPct val="115000"/>
              </a:lnSpc>
              <a:spcBef>
                <a:spcPts val="0"/>
              </a:spcBef>
              <a:spcAft>
                <a:spcPts val="0"/>
              </a:spcAft>
              <a:buSzPts val="1400"/>
              <a:buChar char="■"/>
              <a:defRPr/>
            </a:lvl6pPr>
            <a:lvl7pPr marL="4267093" lvl="6" indent="-423323" algn="l">
              <a:lnSpc>
                <a:spcPct val="115000"/>
              </a:lnSpc>
              <a:spcBef>
                <a:spcPts val="0"/>
              </a:spcBef>
              <a:spcAft>
                <a:spcPts val="0"/>
              </a:spcAft>
              <a:buSzPts val="1400"/>
              <a:buChar char="●"/>
              <a:defRPr/>
            </a:lvl7pPr>
            <a:lvl8pPr marL="4876678" lvl="7" indent="-423323" algn="l">
              <a:lnSpc>
                <a:spcPct val="115000"/>
              </a:lnSpc>
              <a:spcBef>
                <a:spcPts val="0"/>
              </a:spcBef>
              <a:spcAft>
                <a:spcPts val="0"/>
              </a:spcAft>
              <a:buSzPts val="1400"/>
              <a:buChar char="○"/>
              <a:defRPr/>
            </a:lvl8pPr>
            <a:lvl9pPr marL="5486263" lvl="8" indent="-423323" algn="l">
              <a:lnSpc>
                <a:spcPct val="115000"/>
              </a:lnSpc>
              <a:spcBef>
                <a:spcPts val="0"/>
              </a:spcBef>
              <a:spcAft>
                <a:spcPts val="0"/>
              </a:spcAft>
              <a:buSzPts val="1400"/>
              <a:buChar char="■"/>
              <a:defRPr/>
            </a:lvl9pPr>
          </a:lstStyle>
          <a:p>
            <a:endParaRPr/>
          </a:p>
        </p:txBody>
      </p:sp>
      <p:sp>
        <p:nvSpPr>
          <p:cNvPr id="52" name="Google Shape;52;g3d7d3892f36_0_7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3"/>
        <p:cNvGrpSpPr/>
        <p:nvPr/>
      </p:nvGrpSpPr>
      <p:grpSpPr>
        <a:xfrm>
          <a:off x="0" y="0"/>
          <a:ext cx="0" cy="0"/>
          <a:chOff x="0" y="0"/>
          <a:chExt cx="0" cy="0"/>
        </a:xfrm>
      </p:grpSpPr>
      <p:sp>
        <p:nvSpPr>
          <p:cNvPr id="54" name="Google Shape;54;g3d7d3892f36_0_84"/>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rmAutofit/>
          </a:bodyPr>
          <a:lstStyle>
            <a:lvl1pPr marL="609585" lvl="0" indent="-304792" algn="l">
              <a:lnSpc>
                <a:spcPct val="100000"/>
              </a:lnSpc>
              <a:spcBef>
                <a:spcPts val="0"/>
              </a:spcBef>
              <a:spcAft>
                <a:spcPts val="0"/>
              </a:spcAft>
              <a:buSzPts val="1800"/>
              <a:buNone/>
              <a:defRPr/>
            </a:lvl1pPr>
          </a:lstStyle>
          <a:p>
            <a:endParaRPr/>
          </a:p>
        </p:txBody>
      </p:sp>
      <p:sp>
        <p:nvSpPr>
          <p:cNvPr id="55" name="Google Shape;55;g3d7d3892f36_0_8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6"/>
        <p:cNvGrpSpPr/>
        <p:nvPr/>
      </p:nvGrpSpPr>
      <p:grpSpPr>
        <a:xfrm>
          <a:off x="0" y="0"/>
          <a:ext cx="0" cy="0"/>
          <a:chOff x="0" y="0"/>
          <a:chExt cx="0" cy="0"/>
        </a:xfrm>
      </p:grpSpPr>
      <p:sp>
        <p:nvSpPr>
          <p:cNvPr id="57" name="Google Shape;57;g3d7d3892f36_0_87"/>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58" name="Google Shape;58;g3d7d3892f36_0_87"/>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rm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0"/>
              </a:spcBef>
              <a:spcAft>
                <a:spcPts val="0"/>
              </a:spcAft>
              <a:buSzPts val="1400"/>
              <a:buChar char="○"/>
              <a:defRPr/>
            </a:lvl2pPr>
            <a:lvl3pPr marL="1828754" lvl="2" indent="-423323" algn="ctr">
              <a:lnSpc>
                <a:spcPct val="115000"/>
              </a:lnSpc>
              <a:spcBef>
                <a:spcPts val="0"/>
              </a:spcBef>
              <a:spcAft>
                <a:spcPts val="0"/>
              </a:spcAft>
              <a:buSzPts val="1400"/>
              <a:buChar char="■"/>
              <a:defRPr/>
            </a:lvl3pPr>
            <a:lvl4pPr marL="2438339" lvl="3" indent="-423323" algn="ctr">
              <a:lnSpc>
                <a:spcPct val="115000"/>
              </a:lnSpc>
              <a:spcBef>
                <a:spcPts val="0"/>
              </a:spcBef>
              <a:spcAft>
                <a:spcPts val="0"/>
              </a:spcAft>
              <a:buSzPts val="1400"/>
              <a:buChar char="●"/>
              <a:defRPr/>
            </a:lvl4pPr>
            <a:lvl5pPr marL="3047924" lvl="4" indent="-423323" algn="ctr">
              <a:lnSpc>
                <a:spcPct val="115000"/>
              </a:lnSpc>
              <a:spcBef>
                <a:spcPts val="0"/>
              </a:spcBef>
              <a:spcAft>
                <a:spcPts val="0"/>
              </a:spcAft>
              <a:buSzPts val="1400"/>
              <a:buChar char="○"/>
              <a:defRPr/>
            </a:lvl5pPr>
            <a:lvl6pPr marL="3657509" lvl="5" indent="-423323" algn="ctr">
              <a:lnSpc>
                <a:spcPct val="115000"/>
              </a:lnSpc>
              <a:spcBef>
                <a:spcPts val="0"/>
              </a:spcBef>
              <a:spcAft>
                <a:spcPts val="0"/>
              </a:spcAft>
              <a:buSzPts val="1400"/>
              <a:buChar char="■"/>
              <a:defRPr/>
            </a:lvl6pPr>
            <a:lvl7pPr marL="4267093" lvl="6" indent="-423323" algn="ctr">
              <a:lnSpc>
                <a:spcPct val="115000"/>
              </a:lnSpc>
              <a:spcBef>
                <a:spcPts val="0"/>
              </a:spcBef>
              <a:spcAft>
                <a:spcPts val="0"/>
              </a:spcAft>
              <a:buSzPts val="1400"/>
              <a:buChar char="●"/>
              <a:defRPr/>
            </a:lvl7pPr>
            <a:lvl8pPr marL="4876678" lvl="7" indent="-423323" algn="ctr">
              <a:lnSpc>
                <a:spcPct val="115000"/>
              </a:lnSpc>
              <a:spcBef>
                <a:spcPts val="0"/>
              </a:spcBef>
              <a:spcAft>
                <a:spcPts val="0"/>
              </a:spcAft>
              <a:buSzPts val="1400"/>
              <a:buChar char="○"/>
              <a:defRPr/>
            </a:lvl8pPr>
            <a:lvl9pPr marL="5486263" lvl="8" indent="-423323" algn="ctr">
              <a:lnSpc>
                <a:spcPct val="115000"/>
              </a:lnSpc>
              <a:spcBef>
                <a:spcPts val="0"/>
              </a:spcBef>
              <a:spcAft>
                <a:spcPts val="0"/>
              </a:spcAft>
              <a:buSzPts val="1400"/>
              <a:buChar char="■"/>
              <a:defRPr/>
            </a:lvl9pPr>
          </a:lstStyle>
          <a:p>
            <a:endParaRPr/>
          </a:p>
        </p:txBody>
      </p:sp>
      <p:sp>
        <p:nvSpPr>
          <p:cNvPr id="59" name="Google Shape;59;g3d7d3892f36_0_8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
        <p:cNvGrpSpPr/>
        <p:nvPr/>
      </p:nvGrpSpPr>
      <p:grpSpPr>
        <a:xfrm>
          <a:off x="0" y="0"/>
          <a:ext cx="0" cy="0"/>
          <a:chOff x="0" y="0"/>
          <a:chExt cx="0" cy="0"/>
        </a:xfrm>
      </p:grpSpPr>
      <p:sp>
        <p:nvSpPr>
          <p:cNvPr id="61" name="Google Shape;61;g3d7d3892f36_0_9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bg object 16">
            <a:extLst>
              <a:ext uri="{FF2B5EF4-FFF2-40B4-BE49-F238E27FC236}">
                <a16:creationId xmlns:a16="http://schemas.microsoft.com/office/drawing/2014/main" id="{8E15A2F3-889B-0410-285C-38421FFBAA2B}"/>
              </a:ext>
            </a:extLst>
          </p:cNvPr>
          <p:cNvSpPr/>
          <p:nvPr userDrawn="1"/>
        </p:nvSpPr>
        <p:spPr>
          <a:xfrm>
            <a:off x="4763" y="-9525"/>
            <a:ext cx="5705475" cy="6872288"/>
          </a:xfrm>
          <a:custGeom>
            <a:avLst/>
            <a:gdLst>
              <a:gd name="connsiteX0" fmla="*/ 3680748 w 4273426"/>
              <a:gd name="connsiteY0" fmla="*/ 0 h 5148071"/>
              <a:gd name="connsiteX1" fmla="*/ 0 w 4273426"/>
              <a:gd name="connsiteY1" fmla="*/ 0 h 5148071"/>
              <a:gd name="connsiteX2" fmla="*/ 340659 w 4273426"/>
              <a:gd name="connsiteY2" fmla="*/ 5148071 h 5148071"/>
              <a:gd name="connsiteX3" fmla="*/ 3466943 w 4273426"/>
              <a:gd name="connsiteY3" fmla="*/ 5148071 h 5148071"/>
              <a:gd name="connsiteX4" fmla="*/ 3489681 w 4273426"/>
              <a:gd name="connsiteY4" fmla="*/ 5112335 h 5148071"/>
              <a:gd name="connsiteX5" fmla="*/ 3513542 w 4273426"/>
              <a:gd name="connsiteY5" fmla="*/ 5074094 h 5148071"/>
              <a:gd name="connsiteX6" fmla="*/ 3537074 w 4273426"/>
              <a:gd name="connsiteY6" fmla="*/ 5035630 h 5148071"/>
              <a:gd name="connsiteX7" fmla="*/ 3560275 w 4273426"/>
              <a:gd name="connsiteY7" fmla="*/ 4996942 h 5148071"/>
              <a:gd name="connsiteX8" fmla="*/ 3583144 w 4273426"/>
              <a:gd name="connsiteY8" fmla="*/ 4958034 h 5148071"/>
              <a:gd name="connsiteX9" fmla="*/ 3605678 w 4273426"/>
              <a:gd name="connsiteY9" fmla="*/ 4918907 h 5148071"/>
              <a:gd name="connsiteX10" fmla="*/ 3627876 w 4273426"/>
              <a:gd name="connsiteY10" fmla="*/ 4879564 h 5148071"/>
              <a:gd name="connsiteX11" fmla="*/ 3649735 w 4273426"/>
              <a:gd name="connsiteY11" fmla="*/ 4840006 h 5148071"/>
              <a:gd name="connsiteX12" fmla="*/ 3671254 w 4273426"/>
              <a:gd name="connsiteY12" fmla="*/ 4800235 h 5148071"/>
              <a:gd name="connsiteX13" fmla="*/ 3692431 w 4273426"/>
              <a:gd name="connsiteY13" fmla="*/ 4760254 h 5148071"/>
              <a:gd name="connsiteX14" fmla="*/ 3713264 w 4273426"/>
              <a:gd name="connsiteY14" fmla="*/ 4720063 h 5148071"/>
              <a:gd name="connsiteX15" fmla="*/ 3733750 w 4273426"/>
              <a:gd name="connsiteY15" fmla="*/ 4679666 h 5148071"/>
              <a:gd name="connsiteX16" fmla="*/ 3753888 w 4273426"/>
              <a:gd name="connsiteY16" fmla="*/ 4639064 h 5148071"/>
              <a:gd name="connsiteX17" fmla="*/ 3773676 w 4273426"/>
              <a:gd name="connsiteY17" fmla="*/ 4598259 h 5148071"/>
              <a:gd name="connsiteX18" fmla="*/ 3793112 w 4273426"/>
              <a:gd name="connsiteY18" fmla="*/ 4557253 h 5148071"/>
              <a:gd name="connsiteX19" fmla="*/ 3812194 w 4273426"/>
              <a:gd name="connsiteY19" fmla="*/ 4516049 h 5148071"/>
              <a:gd name="connsiteX20" fmla="*/ 3830919 w 4273426"/>
              <a:gd name="connsiteY20" fmla="*/ 4474647 h 5148071"/>
              <a:gd name="connsiteX21" fmla="*/ 3849287 w 4273426"/>
              <a:gd name="connsiteY21" fmla="*/ 4433050 h 5148071"/>
              <a:gd name="connsiteX22" fmla="*/ 3867294 w 4273426"/>
              <a:gd name="connsiteY22" fmla="*/ 4391260 h 5148071"/>
              <a:gd name="connsiteX23" fmla="*/ 3884940 w 4273426"/>
              <a:gd name="connsiteY23" fmla="*/ 4349279 h 5148071"/>
              <a:gd name="connsiteX24" fmla="*/ 3902222 w 4273426"/>
              <a:gd name="connsiteY24" fmla="*/ 4307109 h 5148071"/>
              <a:gd name="connsiteX25" fmla="*/ 3919137 w 4273426"/>
              <a:gd name="connsiteY25" fmla="*/ 4264751 h 5148071"/>
              <a:gd name="connsiteX26" fmla="*/ 3935685 w 4273426"/>
              <a:gd name="connsiteY26" fmla="*/ 4222209 h 5148071"/>
              <a:gd name="connsiteX27" fmla="*/ 3951863 w 4273426"/>
              <a:gd name="connsiteY27" fmla="*/ 4179483 h 5148071"/>
              <a:gd name="connsiteX28" fmla="*/ 3967670 w 4273426"/>
              <a:gd name="connsiteY28" fmla="*/ 4136575 h 5148071"/>
              <a:gd name="connsiteX29" fmla="*/ 3983102 w 4273426"/>
              <a:gd name="connsiteY29" fmla="*/ 4093489 h 5148071"/>
              <a:gd name="connsiteX30" fmla="*/ 3998159 w 4273426"/>
              <a:gd name="connsiteY30" fmla="*/ 4050225 h 5148071"/>
              <a:gd name="connsiteX31" fmla="*/ 4012839 w 4273426"/>
              <a:gd name="connsiteY31" fmla="*/ 4006786 h 5148071"/>
              <a:gd name="connsiteX32" fmla="*/ 4027138 w 4273426"/>
              <a:gd name="connsiteY32" fmla="*/ 3963173 h 5148071"/>
              <a:gd name="connsiteX33" fmla="*/ 4041056 w 4273426"/>
              <a:gd name="connsiteY33" fmla="*/ 3919388 h 5148071"/>
              <a:gd name="connsiteX34" fmla="*/ 4054591 w 4273426"/>
              <a:gd name="connsiteY34" fmla="*/ 3875435 h 5148071"/>
              <a:gd name="connsiteX35" fmla="*/ 4067740 w 4273426"/>
              <a:gd name="connsiteY35" fmla="*/ 3831313 h 5148071"/>
              <a:gd name="connsiteX36" fmla="*/ 4080501 w 4273426"/>
              <a:gd name="connsiteY36" fmla="*/ 3787026 h 5148071"/>
              <a:gd name="connsiteX37" fmla="*/ 4092873 w 4273426"/>
              <a:gd name="connsiteY37" fmla="*/ 3742576 h 5148071"/>
              <a:gd name="connsiteX38" fmla="*/ 4104854 w 4273426"/>
              <a:gd name="connsiteY38" fmla="*/ 3697963 h 5148071"/>
              <a:gd name="connsiteX39" fmla="*/ 4116441 w 4273426"/>
              <a:gd name="connsiteY39" fmla="*/ 3653191 h 5148071"/>
              <a:gd name="connsiteX40" fmla="*/ 4127633 w 4273426"/>
              <a:gd name="connsiteY40" fmla="*/ 3608262 h 5148071"/>
              <a:gd name="connsiteX41" fmla="*/ 4138428 w 4273426"/>
              <a:gd name="connsiteY41" fmla="*/ 3563176 h 5148071"/>
              <a:gd name="connsiteX42" fmla="*/ 4148823 w 4273426"/>
              <a:gd name="connsiteY42" fmla="*/ 3517937 h 5148071"/>
              <a:gd name="connsiteX43" fmla="*/ 4158817 w 4273426"/>
              <a:gd name="connsiteY43" fmla="*/ 3472546 h 5148071"/>
              <a:gd name="connsiteX44" fmla="*/ 4168408 w 4273426"/>
              <a:gd name="connsiteY44" fmla="*/ 3427005 h 5148071"/>
              <a:gd name="connsiteX45" fmla="*/ 4177594 w 4273426"/>
              <a:gd name="connsiteY45" fmla="*/ 3381316 h 5148071"/>
              <a:gd name="connsiteX46" fmla="*/ 4186372 w 4273426"/>
              <a:gd name="connsiteY46" fmla="*/ 3335481 h 5148071"/>
              <a:gd name="connsiteX47" fmla="*/ 4194742 w 4273426"/>
              <a:gd name="connsiteY47" fmla="*/ 3289502 h 5148071"/>
              <a:gd name="connsiteX48" fmla="*/ 4202700 w 4273426"/>
              <a:gd name="connsiteY48" fmla="*/ 3243381 h 5148071"/>
              <a:gd name="connsiteX49" fmla="*/ 4210246 w 4273426"/>
              <a:gd name="connsiteY49" fmla="*/ 3197120 h 5148071"/>
              <a:gd name="connsiteX50" fmla="*/ 4217376 w 4273426"/>
              <a:gd name="connsiteY50" fmla="*/ 3150721 h 5148071"/>
              <a:gd name="connsiteX51" fmla="*/ 4224090 w 4273426"/>
              <a:gd name="connsiteY51" fmla="*/ 3104186 h 5148071"/>
              <a:gd name="connsiteX52" fmla="*/ 4230385 w 4273426"/>
              <a:gd name="connsiteY52" fmla="*/ 3057516 h 5148071"/>
              <a:gd name="connsiteX53" fmla="*/ 4236258 w 4273426"/>
              <a:gd name="connsiteY53" fmla="*/ 3010715 h 5148071"/>
              <a:gd name="connsiteX54" fmla="*/ 4241709 w 4273426"/>
              <a:gd name="connsiteY54" fmla="*/ 2963783 h 5148071"/>
              <a:gd name="connsiteX55" fmla="*/ 4246736 w 4273426"/>
              <a:gd name="connsiteY55" fmla="*/ 2916722 h 5148071"/>
              <a:gd name="connsiteX56" fmla="*/ 4251335 w 4273426"/>
              <a:gd name="connsiteY56" fmla="*/ 2869536 h 5148071"/>
              <a:gd name="connsiteX57" fmla="*/ 4255506 w 4273426"/>
              <a:gd name="connsiteY57" fmla="*/ 2822225 h 5148071"/>
              <a:gd name="connsiteX58" fmla="*/ 4259246 w 4273426"/>
              <a:gd name="connsiteY58" fmla="*/ 2774792 h 5148071"/>
              <a:gd name="connsiteX59" fmla="*/ 4262553 w 4273426"/>
              <a:gd name="connsiteY59" fmla="*/ 2727238 h 5148071"/>
              <a:gd name="connsiteX60" fmla="*/ 4265426 w 4273426"/>
              <a:gd name="connsiteY60" fmla="*/ 2679566 h 5148071"/>
              <a:gd name="connsiteX61" fmla="*/ 4267862 w 4273426"/>
              <a:gd name="connsiteY61" fmla="*/ 2631777 h 5148071"/>
              <a:gd name="connsiteX62" fmla="*/ 4269860 w 4273426"/>
              <a:gd name="connsiteY62" fmla="*/ 2583874 h 5148071"/>
              <a:gd name="connsiteX63" fmla="*/ 4271417 w 4273426"/>
              <a:gd name="connsiteY63" fmla="*/ 2535858 h 5148071"/>
              <a:gd name="connsiteX64" fmla="*/ 4272531 w 4273426"/>
              <a:gd name="connsiteY64" fmla="*/ 2487732 h 5148071"/>
              <a:gd name="connsiteX65" fmla="*/ 4273202 w 4273426"/>
              <a:gd name="connsiteY65" fmla="*/ 2439497 h 5148071"/>
              <a:gd name="connsiteX66" fmla="*/ 4273426 w 4273426"/>
              <a:gd name="connsiteY66" fmla="*/ 2391155 h 5148071"/>
              <a:gd name="connsiteX67" fmla="*/ 4273202 w 4273426"/>
              <a:gd name="connsiteY67" fmla="*/ 2342814 h 5148071"/>
              <a:gd name="connsiteX68" fmla="*/ 4272531 w 4273426"/>
              <a:gd name="connsiteY68" fmla="*/ 2294579 h 5148071"/>
              <a:gd name="connsiteX69" fmla="*/ 4271417 w 4273426"/>
              <a:gd name="connsiteY69" fmla="*/ 2246452 h 5148071"/>
              <a:gd name="connsiteX70" fmla="*/ 4269860 w 4273426"/>
              <a:gd name="connsiteY70" fmla="*/ 2198436 h 5148071"/>
              <a:gd name="connsiteX71" fmla="*/ 4267862 w 4273426"/>
              <a:gd name="connsiteY71" fmla="*/ 2150533 h 5148071"/>
              <a:gd name="connsiteX72" fmla="*/ 4265426 w 4273426"/>
              <a:gd name="connsiteY72" fmla="*/ 2102745 h 5148071"/>
              <a:gd name="connsiteX73" fmla="*/ 4262553 w 4273426"/>
              <a:gd name="connsiteY73" fmla="*/ 2055072 h 5148071"/>
              <a:gd name="connsiteX74" fmla="*/ 4259246 w 4273426"/>
              <a:gd name="connsiteY74" fmla="*/ 2007519 h 5148071"/>
              <a:gd name="connsiteX75" fmla="*/ 4255506 w 4273426"/>
              <a:gd name="connsiteY75" fmla="*/ 1960086 h 5148071"/>
              <a:gd name="connsiteX76" fmla="*/ 4251335 w 4273426"/>
              <a:gd name="connsiteY76" fmla="*/ 1912775 h 5148071"/>
              <a:gd name="connsiteX77" fmla="*/ 4246736 w 4273426"/>
              <a:gd name="connsiteY77" fmla="*/ 1865588 h 5148071"/>
              <a:gd name="connsiteX78" fmla="*/ 4241709 w 4273426"/>
              <a:gd name="connsiteY78" fmla="*/ 1818528 h 5148071"/>
              <a:gd name="connsiteX79" fmla="*/ 4236258 w 4273426"/>
              <a:gd name="connsiteY79" fmla="*/ 1771596 h 5148071"/>
              <a:gd name="connsiteX80" fmla="*/ 4230385 w 4273426"/>
              <a:gd name="connsiteY80" fmla="*/ 1724794 h 5148071"/>
              <a:gd name="connsiteX81" fmla="*/ 4224090 w 4273426"/>
              <a:gd name="connsiteY81" fmla="*/ 1678125 h 5148071"/>
              <a:gd name="connsiteX82" fmla="*/ 4217376 w 4273426"/>
              <a:gd name="connsiteY82" fmla="*/ 1631590 h 5148071"/>
              <a:gd name="connsiteX83" fmla="*/ 4210246 w 4273426"/>
              <a:gd name="connsiteY83" fmla="*/ 1585191 h 5148071"/>
              <a:gd name="connsiteX84" fmla="*/ 4202700 w 4273426"/>
              <a:gd name="connsiteY84" fmla="*/ 1538930 h 5148071"/>
              <a:gd name="connsiteX85" fmla="*/ 4194742 w 4273426"/>
              <a:gd name="connsiteY85" fmla="*/ 1492809 h 5148071"/>
              <a:gd name="connsiteX86" fmla="*/ 4186372 w 4273426"/>
              <a:gd name="connsiteY86" fmla="*/ 1446830 h 5148071"/>
              <a:gd name="connsiteX87" fmla="*/ 4177594 w 4273426"/>
              <a:gd name="connsiteY87" fmla="*/ 1400995 h 5148071"/>
              <a:gd name="connsiteX88" fmla="*/ 4168408 w 4273426"/>
              <a:gd name="connsiteY88" fmla="*/ 1355306 h 5148071"/>
              <a:gd name="connsiteX89" fmla="*/ 4158817 w 4273426"/>
              <a:gd name="connsiteY89" fmla="*/ 1309765 h 5148071"/>
              <a:gd name="connsiteX90" fmla="*/ 4148823 w 4273426"/>
              <a:gd name="connsiteY90" fmla="*/ 1264374 h 5148071"/>
              <a:gd name="connsiteX91" fmla="*/ 4138428 w 4273426"/>
              <a:gd name="connsiteY91" fmla="*/ 1219134 h 5148071"/>
              <a:gd name="connsiteX92" fmla="*/ 4127633 w 4273426"/>
              <a:gd name="connsiteY92" fmla="*/ 1174049 h 5148071"/>
              <a:gd name="connsiteX93" fmla="*/ 4116441 w 4273426"/>
              <a:gd name="connsiteY93" fmla="*/ 1129119 h 5148071"/>
              <a:gd name="connsiteX94" fmla="*/ 4104854 w 4273426"/>
              <a:gd name="connsiteY94" fmla="*/ 1084347 h 5148071"/>
              <a:gd name="connsiteX95" fmla="*/ 4092873 w 4273426"/>
              <a:gd name="connsiteY95" fmla="*/ 1039735 h 5148071"/>
              <a:gd name="connsiteX96" fmla="*/ 4080501 w 4273426"/>
              <a:gd name="connsiteY96" fmla="*/ 995284 h 5148071"/>
              <a:gd name="connsiteX97" fmla="*/ 4067740 w 4273426"/>
              <a:gd name="connsiteY97" fmla="*/ 950997 h 5148071"/>
              <a:gd name="connsiteX98" fmla="*/ 4054591 w 4273426"/>
              <a:gd name="connsiteY98" fmla="*/ 906876 h 5148071"/>
              <a:gd name="connsiteX99" fmla="*/ 4041056 w 4273426"/>
              <a:gd name="connsiteY99" fmla="*/ 862922 h 5148071"/>
              <a:gd name="connsiteX100" fmla="*/ 4027138 w 4273426"/>
              <a:gd name="connsiteY100" fmla="*/ 819138 h 5148071"/>
              <a:gd name="connsiteX101" fmla="*/ 4012839 w 4273426"/>
              <a:gd name="connsiteY101" fmla="*/ 775525 h 5148071"/>
              <a:gd name="connsiteX102" fmla="*/ 3998159 w 4273426"/>
              <a:gd name="connsiteY102" fmla="*/ 732086 h 5148071"/>
              <a:gd name="connsiteX103" fmla="*/ 3983102 w 4273426"/>
              <a:gd name="connsiteY103" fmla="*/ 688822 h 5148071"/>
              <a:gd name="connsiteX104" fmla="*/ 3967670 w 4273426"/>
              <a:gd name="connsiteY104" fmla="*/ 645735 h 5148071"/>
              <a:gd name="connsiteX105" fmla="*/ 3951863 w 4273426"/>
              <a:gd name="connsiteY105" fmla="*/ 602828 h 5148071"/>
              <a:gd name="connsiteX106" fmla="*/ 3935685 w 4273426"/>
              <a:gd name="connsiteY106" fmla="*/ 560102 h 5148071"/>
              <a:gd name="connsiteX107" fmla="*/ 3919137 w 4273426"/>
              <a:gd name="connsiteY107" fmla="*/ 517559 h 5148071"/>
              <a:gd name="connsiteX108" fmla="*/ 3902222 w 4273426"/>
              <a:gd name="connsiteY108" fmla="*/ 475202 h 5148071"/>
              <a:gd name="connsiteX109" fmla="*/ 3884940 w 4273426"/>
              <a:gd name="connsiteY109" fmla="*/ 433032 h 5148071"/>
              <a:gd name="connsiteX110" fmla="*/ 3867294 w 4273426"/>
              <a:gd name="connsiteY110" fmla="*/ 391051 h 5148071"/>
              <a:gd name="connsiteX111" fmla="*/ 3849287 w 4273426"/>
              <a:gd name="connsiteY111" fmla="*/ 349261 h 5148071"/>
              <a:gd name="connsiteX112" fmla="*/ 3830919 w 4273426"/>
              <a:gd name="connsiteY112" fmla="*/ 307664 h 5148071"/>
              <a:gd name="connsiteX113" fmla="*/ 3812194 w 4273426"/>
              <a:gd name="connsiteY113" fmla="*/ 266262 h 5148071"/>
              <a:gd name="connsiteX114" fmla="*/ 3793112 w 4273426"/>
              <a:gd name="connsiteY114" fmla="*/ 225057 h 5148071"/>
              <a:gd name="connsiteX115" fmla="*/ 3773676 w 4273426"/>
              <a:gd name="connsiteY115" fmla="*/ 184051 h 5148071"/>
              <a:gd name="connsiteX116" fmla="*/ 3753888 w 4273426"/>
              <a:gd name="connsiteY116" fmla="*/ 143246 h 5148071"/>
              <a:gd name="connsiteX117" fmla="*/ 3733750 w 4273426"/>
              <a:gd name="connsiteY117" fmla="*/ 102644 h 5148071"/>
              <a:gd name="connsiteX118" fmla="*/ 3713264 w 4273426"/>
              <a:gd name="connsiteY118" fmla="*/ 62247 h 5148071"/>
              <a:gd name="connsiteX119" fmla="*/ 3692431 w 4273426"/>
              <a:gd name="connsiteY119" fmla="*/ 22057 h 5148071"/>
              <a:gd name="connsiteX120" fmla="*/ 3680748 w 4273426"/>
              <a:gd name="connsiteY120" fmla="*/ 0 h 5148071"/>
              <a:gd name="connsiteX0" fmla="*/ 3680748 w 4273426"/>
              <a:gd name="connsiteY0" fmla="*/ 0 h 5148071"/>
              <a:gd name="connsiteX1" fmla="*/ 0 w 4273426"/>
              <a:gd name="connsiteY1" fmla="*/ 0 h 5148071"/>
              <a:gd name="connsiteX2" fmla="*/ 1 w 4273426"/>
              <a:gd name="connsiteY2" fmla="*/ 5130142 h 5148071"/>
              <a:gd name="connsiteX3" fmla="*/ 3466943 w 4273426"/>
              <a:gd name="connsiteY3" fmla="*/ 5148071 h 5148071"/>
              <a:gd name="connsiteX4" fmla="*/ 3489681 w 4273426"/>
              <a:gd name="connsiteY4" fmla="*/ 5112335 h 5148071"/>
              <a:gd name="connsiteX5" fmla="*/ 3513542 w 4273426"/>
              <a:gd name="connsiteY5" fmla="*/ 5074094 h 5148071"/>
              <a:gd name="connsiteX6" fmla="*/ 3537074 w 4273426"/>
              <a:gd name="connsiteY6" fmla="*/ 5035630 h 5148071"/>
              <a:gd name="connsiteX7" fmla="*/ 3560275 w 4273426"/>
              <a:gd name="connsiteY7" fmla="*/ 4996942 h 5148071"/>
              <a:gd name="connsiteX8" fmla="*/ 3583144 w 4273426"/>
              <a:gd name="connsiteY8" fmla="*/ 4958034 h 5148071"/>
              <a:gd name="connsiteX9" fmla="*/ 3605678 w 4273426"/>
              <a:gd name="connsiteY9" fmla="*/ 4918907 h 5148071"/>
              <a:gd name="connsiteX10" fmla="*/ 3627876 w 4273426"/>
              <a:gd name="connsiteY10" fmla="*/ 4879564 h 5148071"/>
              <a:gd name="connsiteX11" fmla="*/ 3649735 w 4273426"/>
              <a:gd name="connsiteY11" fmla="*/ 4840006 h 5148071"/>
              <a:gd name="connsiteX12" fmla="*/ 3671254 w 4273426"/>
              <a:gd name="connsiteY12" fmla="*/ 4800235 h 5148071"/>
              <a:gd name="connsiteX13" fmla="*/ 3692431 w 4273426"/>
              <a:gd name="connsiteY13" fmla="*/ 4760254 h 5148071"/>
              <a:gd name="connsiteX14" fmla="*/ 3713264 w 4273426"/>
              <a:gd name="connsiteY14" fmla="*/ 4720063 h 5148071"/>
              <a:gd name="connsiteX15" fmla="*/ 3733750 w 4273426"/>
              <a:gd name="connsiteY15" fmla="*/ 4679666 h 5148071"/>
              <a:gd name="connsiteX16" fmla="*/ 3753888 w 4273426"/>
              <a:gd name="connsiteY16" fmla="*/ 4639064 h 5148071"/>
              <a:gd name="connsiteX17" fmla="*/ 3773676 w 4273426"/>
              <a:gd name="connsiteY17" fmla="*/ 4598259 h 5148071"/>
              <a:gd name="connsiteX18" fmla="*/ 3793112 w 4273426"/>
              <a:gd name="connsiteY18" fmla="*/ 4557253 h 5148071"/>
              <a:gd name="connsiteX19" fmla="*/ 3812194 w 4273426"/>
              <a:gd name="connsiteY19" fmla="*/ 4516049 h 5148071"/>
              <a:gd name="connsiteX20" fmla="*/ 3830919 w 4273426"/>
              <a:gd name="connsiteY20" fmla="*/ 4474647 h 5148071"/>
              <a:gd name="connsiteX21" fmla="*/ 3849287 w 4273426"/>
              <a:gd name="connsiteY21" fmla="*/ 4433050 h 5148071"/>
              <a:gd name="connsiteX22" fmla="*/ 3867294 w 4273426"/>
              <a:gd name="connsiteY22" fmla="*/ 4391260 h 5148071"/>
              <a:gd name="connsiteX23" fmla="*/ 3884940 w 4273426"/>
              <a:gd name="connsiteY23" fmla="*/ 4349279 h 5148071"/>
              <a:gd name="connsiteX24" fmla="*/ 3902222 w 4273426"/>
              <a:gd name="connsiteY24" fmla="*/ 4307109 h 5148071"/>
              <a:gd name="connsiteX25" fmla="*/ 3919137 w 4273426"/>
              <a:gd name="connsiteY25" fmla="*/ 4264751 h 5148071"/>
              <a:gd name="connsiteX26" fmla="*/ 3935685 w 4273426"/>
              <a:gd name="connsiteY26" fmla="*/ 4222209 h 5148071"/>
              <a:gd name="connsiteX27" fmla="*/ 3951863 w 4273426"/>
              <a:gd name="connsiteY27" fmla="*/ 4179483 h 5148071"/>
              <a:gd name="connsiteX28" fmla="*/ 3967670 w 4273426"/>
              <a:gd name="connsiteY28" fmla="*/ 4136575 h 5148071"/>
              <a:gd name="connsiteX29" fmla="*/ 3983102 w 4273426"/>
              <a:gd name="connsiteY29" fmla="*/ 4093489 h 5148071"/>
              <a:gd name="connsiteX30" fmla="*/ 3998159 w 4273426"/>
              <a:gd name="connsiteY30" fmla="*/ 4050225 h 5148071"/>
              <a:gd name="connsiteX31" fmla="*/ 4012839 w 4273426"/>
              <a:gd name="connsiteY31" fmla="*/ 4006786 h 5148071"/>
              <a:gd name="connsiteX32" fmla="*/ 4027138 w 4273426"/>
              <a:gd name="connsiteY32" fmla="*/ 3963173 h 5148071"/>
              <a:gd name="connsiteX33" fmla="*/ 4041056 w 4273426"/>
              <a:gd name="connsiteY33" fmla="*/ 3919388 h 5148071"/>
              <a:gd name="connsiteX34" fmla="*/ 4054591 w 4273426"/>
              <a:gd name="connsiteY34" fmla="*/ 3875435 h 5148071"/>
              <a:gd name="connsiteX35" fmla="*/ 4067740 w 4273426"/>
              <a:gd name="connsiteY35" fmla="*/ 3831313 h 5148071"/>
              <a:gd name="connsiteX36" fmla="*/ 4080501 w 4273426"/>
              <a:gd name="connsiteY36" fmla="*/ 3787026 h 5148071"/>
              <a:gd name="connsiteX37" fmla="*/ 4092873 w 4273426"/>
              <a:gd name="connsiteY37" fmla="*/ 3742576 h 5148071"/>
              <a:gd name="connsiteX38" fmla="*/ 4104854 w 4273426"/>
              <a:gd name="connsiteY38" fmla="*/ 3697963 h 5148071"/>
              <a:gd name="connsiteX39" fmla="*/ 4116441 w 4273426"/>
              <a:gd name="connsiteY39" fmla="*/ 3653191 h 5148071"/>
              <a:gd name="connsiteX40" fmla="*/ 4127633 w 4273426"/>
              <a:gd name="connsiteY40" fmla="*/ 3608262 h 5148071"/>
              <a:gd name="connsiteX41" fmla="*/ 4138428 w 4273426"/>
              <a:gd name="connsiteY41" fmla="*/ 3563176 h 5148071"/>
              <a:gd name="connsiteX42" fmla="*/ 4148823 w 4273426"/>
              <a:gd name="connsiteY42" fmla="*/ 3517937 h 5148071"/>
              <a:gd name="connsiteX43" fmla="*/ 4158817 w 4273426"/>
              <a:gd name="connsiteY43" fmla="*/ 3472546 h 5148071"/>
              <a:gd name="connsiteX44" fmla="*/ 4168408 w 4273426"/>
              <a:gd name="connsiteY44" fmla="*/ 3427005 h 5148071"/>
              <a:gd name="connsiteX45" fmla="*/ 4177594 w 4273426"/>
              <a:gd name="connsiteY45" fmla="*/ 3381316 h 5148071"/>
              <a:gd name="connsiteX46" fmla="*/ 4186372 w 4273426"/>
              <a:gd name="connsiteY46" fmla="*/ 3335481 h 5148071"/>
              <a:gd name="connsiteX47" fmla="*/ 4194742 w 4273426"/>
              <a:gd name="connsiteY47" fmla="*/ 3289502 h 5148071"/>
              <a:gd name="connsiteX48" fmla="*/ 4202700 w 4273426"/>
              <a:gd name="connsiteY48" fmla="*/ 3243381 h 5148071"/>
              <a:gd name="connsiteX49" fmla="*/ 4210246 w 4273426"/>
              <a:gd name="connsiteY49" fmla="*/ 3197120 h 5148071"/>
              <a:gd name="connsiteX50" fmla="*/ 4217376 w 4273426"/>
              <a:gd name="connsiteY50" fmla="*/ 3150721 h 5148071"/>
              <a:gd name="connsiteX51" fmla="*/ 4224090 w 4273426"/>
              <a:gd name="connsiteY51" fmla="*/ 3104186 h 5148071"/>
              <a:gd name="connsiteX52" fmla="*/ 4230385 w 4273426"/>
              <a:gd name="connsiteY52" fmla="*/ 3057516 h 5148071"/>
              <a:gd name="connsiteX53" fmla="*/ 4236258 w 4273426"/>
              <a:gd name="connsiteY53" fmla="*/ 3010715 h 5148071"/>
              <a:gd name="connsiteX54" fmla="*/ 4241709 w 4273426"/>
              <a:gd name="connsiteY54" fmla="*/ 2963783 h 5148071"/>
              <a:gd name="connsiteX55" fmla="*/ 4246736 w 4273426"/>
              <a:gd name="connsiteY55" fmla="*/ 2916722 h 5148071"/>
              <a:gd name="connsiteX56" fmla="*/ 4251335 w 4273426"/>
              <a:gd name="connsiteY56" fmla="*/ 2869536 h 5148071"/>
              <a:gd name="connsiteX57" fmla="*/ 4255506 w 4273426"/>
              <a:gd name="connsiteY57" fmla="*/ 2822225 h 5148071"/>
              <a:gd name="connsiteX58" fmla="*/ 4259246 w 4273426"/>
              <a:gd name="connsiteY58" fmla="*/ 2774792 h 5148071"/>
              <a:gd name="connsiteX59" fmla="*/ 4262553 w 4273426"/>
              <a:gd name="connsiteY59" fmla="*/ 2727238 h 5148071"/>
              <a:gd name="connsiteX60" fmla="*/ 4265426 w 4273426"/>
              <a:gd name="connsiteY60" fmla="*/ 2679566 h 5148071"/>
              <a:gd name="connsiteX61" fmla="*/ 4267862 w 4273426"/>
              <a:gd name="connsiteY61" fmla="*/ 2631777 h 5148071"/>
              <a:gd name="connsiteX62" fmla="*/ 4269860 w 4273426"/>
              <a:gd name="connsiteY62" fmla="*/ 2583874 h 5148071"/>
              <a:gd name="connsiteX63" fmla="*/ 4271417 w 4273426"/>
              <a:gd name="connsiteY63" fmla="*/ 2535858 h 5148071"/>
              <a:gd name="connsiteX64" fmla="*/ 4272531 w 4273426"/>
              <a:gd name="connsiteY64" fmla="*/ 2487732 h 5148071"/>
              <a:gd name="connsiteX65" fmla="*/ 4273202 w 4273426"/>
              <a:gd name="connsiteY65" fmla="*/ 2439497 h 5148071"/>
              <a:gd name="connsiteX66" fmla="*/ 4273426 w 4273426"/>
              <a:gd name="connsiteY66" fmla="*/ 2391155 h 5148071"/>
              <a:gd name="connsiteX67" fmla="*/ 4273202 w 4273426"/>
              <a:gd name="connsiteY67" fmla="*/ 2342814 h 5148071"/>
              <a:gd name="connsiteX68" fmla="*/ 4272531 w 4273426"/>
              <a:gd name="connsiteY68" fmla="*/ 2294579 h 5148071"/>
              <a:gd name="connsiteX69" fmla="*/ 4271417 w 4273426"/>
              <a:gd name="connsiteY69" fmla="*/ 2246452 h 5148071"/>
              <a:gd name="connsiteX70" fmla="*/ 4269860 w 4273426"/>
              <a:gd name="connsiteY70" fmla="*/ 2198436 h 5148071"/>
              <a:gd name="connsiteX71" fmla="*/ 4267862 w 4273426"/>
              <a:gd name="connsiteY71" fmla="*/ 2150533 h 5148071"/>
              <a:gd name="connsiteX72" fmla="*/ 4265426 w 4273426"/>
              <a:gd name="connsiteY72" fmla="*/ 2102745 h 5148071"/>
              <a:gd name="connsiteX73" fmla="*/ 4262553 w 4273426"/>
              <a:gd name="connsiteY73" fmla="*/ 2055072 h 5148071"/>
              <a:gd name="connsiteX74" fmla="*/ 4259246 w 4273426"/>
              <a:gd name="connsiteY74" fmla="*/ 2007519 h 5148071"/>
              <a:gd name="connsiteX75" fmla="*/ 4255506 w 4273426"/>
              <a:gd name="connsiteY75" fmla="*/ 1960086 h 5148071"/>
              <a:gd name="connsiteX76" fmla="*/ 4251335 w 4273426"/>
              <a:gd name="connsiteY76" fmla="*/ 1912775 h 5148071"/>
              <a:gd name="connsiteX77" fmla="*/ 4246736 w 4273426"/>
              <a:gd name="connsiteY77" fmla="*/ 1865588 h 5148071"/>
              <a:gd name="connsiteX78" fmla="*/ 4241709 w 4273426"/>
              <a:gd name="connsiteY78" fmla="*/ 1818528 h 5148071"/>
              <a:gd name="connsiteX79" fmla="*/ 4236258 w 4273426"/>
              <a:gd name="connsiteY79" fmla="*/ 1771596 h 5148071"/>
              <a:gd name="connsiteX80" fmla="*/ 4230385 w 4273426"/>
              <a:gd name="connsiteY80" fmla="*/ 1724794 h 5148071"/>
              <a:gd name="connsiteX81" fmla="*/ 4224090 w 4273426"/>
              <a:gd name="connsiteY81" fmla="*/ 1678125 h 5148071"/>
              <a:gd name="connsiteX82" fmla="*/ 4217376 w 4273426"/>
              <a:gd name="connsiteY82" fmla="*/ 1631590 h 5148071"/>
              <a:gd name="connsiteX83" fmla="*/ 4210246 w 4273426"/>
              <a:gd name="connsiteY83" fmla="*/ 1585191 h 5148071"/>
              <a:gd name="connsiteX84" fmla="*/ 4202700 w 4273426"/>
              <a:gd name="connsiteY84" fmla="*/ 1538930 h 5148071"/>
              <a:gd name="connsiteX85" fmla="*/ 4194742 w 4273426"/>
              <a:gd name="connsiteY85" fmla="*/ 1492809 h 5148071"/>
              <a:gd name="connsiteX86" fmla="*/ 4186372 w 4273426"/>
              <a:gd name="connsiteY86" fmla="*/ 1446830 h 5148071"/>
              <a:gd name="connsiteX87" fmla="*/ 4177594 w 4273426"/>
              <a:gd name="connsiteY87" fmla="*/ 1400995 h 5148071"/>
              <a:gd name="connsiteX88" fmla="*/ 4168408 w 4273426"/>
              <a:gd name="connsiteY88" fmla="*/ 1355306 h 5148071"/>
              <a:gd name="connsiteX89" fmla="*/ 4158817 w 4273426"/>
              <a:gd name="connsiteY89" fmla="*/ 1309765 h 5148071"/>
              <a:gd name="connsiteX90" fmla="*/ 4148823 w 4273426"/>
              <a:gd name="connsiteY90" fmla="*/ 1264374 h 5148071"/>
              <a:gd name="connsiteX91" fmla="*/ 4138428 w 4273426"/>
              <a:gd name="connsiteY91" fmla="*/ 1219134 h 5148071"/>
              <a:gd name="connsiteX92" fmla="*/ 4127633 w 4273426"/>
              <a:gd name="connsiteY92" fmla="*/ 1174049 h 5148071"/>
              <a:gd name="connsiteX93" fmla="*/ 4116441 w 4273426"/>
              <a:gd name="connsiteY93" fmla="*/ 1129119 h 5148071"/>
              <a:gd name="connsiteX94" fmla="*/ 4104854 w 4273426"/>
              <a:gd name="connsiteY94" fmla="*/ 1084347 h 5148071"/>
              <a:gd name="connsiteX95" fmla="*/ 4092873 w 4273426"/>
              <a:gd name="connsiteY95" fmla="*/ 1039735 h 5148071"/>
              <a:gd name="connsiteX96" fmla="*/ 4080501 w 4273426"/>
              <a:gd name="connsiteY96" fmla="*/ 995284 h 5148071"/>
              <a:gd name="connsiteX97" fmla="*/ 4067740 w 4273426"/>
              <a:gd name="connsiteY97" fmla="*/ 950997 h 5148071"/>
              <a:gd name="connsiteX98" fmla="*/ 4054591 w 4273426"/>
              <a:gd name="connsiteY98" fmla="*/ 906876 h 5148071"/>
              <a:gd name="connsiteX99" fmla="*/ 4041056 w 4273426"/>
              <a:gd name="connsiteY99" fmla="*/ 862922 h 5148071"/>
              <a:gd name="connsiteX100" fmla="*/ 4027138 w 4273426"/>
              <a:gd name="connsiteY100" fmla="*/ 819138 h 5148071"/>
              <a:gd name="connsiteX101" fmla="*/ 4012839 w 4273426"/>
              <a:gd name="connsiteY101" fmla="*/ 775525 h 5148071"/>
              <a:gd name="connsiteX102" fmla="*/ 3998159 w 4273426"/>
              <a:gd name="connsiteY102" fmla="*/ 732086 h 5148071"/>
              <a:gd name="connsiteX103" fmla="*/ 3983102 w 4273426"/>
              <a:gd name="connsiteY103" fmla="*/ 688822 h 5148071"/>
              <a:gd name="connsiteX104" fmla="*/ 3967670 w 4273426"/>
              <a:gd name="connsiteY104" fmla="*/ 645735 h 5148071"/>
              <a:gd name="connsiteX105" fmla="*/ 3951863 w 4273426"/>
              <a:gd name="connsiteY105" fmla="*/ 602828 h 5148071"/>
              <a:gd name="connsiteX106" fmla="*/ 3935685 w 4273426"/>
              <a:gd name="connsiteY106" fmla="*/ 560102 h 5148071"/>
              <a:gd name="connsiteX107" fmla="*/ 3919137 w 4273426"/>
              <a:gd name="connsiteY107" fmla="*/ 517559 h 5148071"/>
              <a:gd name="connsiteX108" fmla="*/ 3902222 w 4273426"/>
              <a:gd name="connsiteY108" fmla="*/ 475202 h 5148071"/>
              <a:gd name="connsiteX109" fmla="*/ 3884940 w 4273426"/>
              <a:gd name="connsiteY109" fmla="*/ 433032 h 5148071"/>
              <a:gd name="connsiteX110" fmla="*/ 3867294 w 4273426"/>
              <a:gd name="connsiteY110" fmla="*/ 391051 h 5148071"/>
              <a:gd name="connsiteX111" fmla="*/ 3849287 w 4273426"/>
              <a:gd name="connsiteY111" fmla="*/ 349261 h 5148071"/>
              <a:gd name="connsiteX112" fmla="*/ 3830919 w 4273426"/>
              <a:gd name="connsiteY112" fmla="*/ 307664 h 5148071"/>
              <a:gd name="connsiteX113" fmla="*/ 3812194 w 4273426"/>
              <a:gd name="connsiteY113" fmla="*/ 266262 h 5148071"/>
              <a:gd name="connsiteX114" fmla="*/ 3793112 w 4273426"/>
              <a:gd name="connsiteY114" fmla="*/ 225057 h 5148071"/>
              <a:gd name="connsiteX115" fmla="*/ 3773676 w 4273426"/>
              <a:gd name="connsiteY115" fmla="*/ 184051 h 5148071"/>
              <a:gd name="connsiteX116" fmla="*/ 3753888 w 4273426"/>
              <a:gd name="connsiteY116" fmla="*/ 143246 h 5148071"/>
              <a:gd name="connsiteX117" fmla="*/ 3733750 w 4273426"/>
              <a:gd name="connsiteY117" fmla="*/ 102644 h 5148071"/>
              <a:gd name="connsiteX118" fmla="*/ 3713264 w 4273426"/>
              <a:gd name="connsiteY118" fmla="*/ 62247 h 5148071"/>
              <a:gd name="connsiteX119" fmla="*/ 3692431 w 4273426"/>
              <a:gd name="connsiteY119" fmla="*/ 22057 h 5148071"/>
              <a:gd name="connsiteX120" fmla="*/ 3680748 w 4273426"/>
              <a:gd name="connsiteY120" fmla="*/ 0 h 5148071"/>
              <a:gd name="connsiteX0" fmla="*/ 3680748 w 4273426"/>
              <a:gd name="connsiteY0" fmla="*/ 0 h 5148803"/>
              <a:gd name="connsiteX1" fmla="*/ 0 w 4273426"/>
              <a:gd name="connsiteY1" fmla="*/ 0 h 5148803"/>
              <a:gd name="connsiteX2" fmla="*/ 1 w 4273426"/>
              <a:gd name="connsiteY2" fmla="*/ 5148803 h 5148803"/>
              <a:gd name="connsiteX3" fmla="*/ 3466943 w 4273426"/>
              <a:gd name="connsiteY3" fmla="*/ 5148071 h 5148803"/>
              <a:gd name="connsiteX4" fmla="*/ 3489681 w 4273426"/>
              <a:gd name="connsiteY4" fmla="*/ 5112335 h 5148803"/>
              <a:gd name="connsiteX5" fmla="*/ 3513542 w 4273426"/>
              <a:gd name="connsiteY5" fmla="*/ 5074094 h 5148803"/>
              <a:gd name="connsiteX6" fmla="*/ 3537074 w 4273426"/>
              <a:gd name="connsiteY6" fmla="*/ 5035630 h 5148803"/>
              <a:gd name="connsiteX7" fmla="*/ 3560275 w 4273426"/>
              <a:gd name="connsiteY7" fmla="*/ 4996942 h 5148803"/>
              <a:gd name="connsiteX8" fmla="*/ 3583144 w 4273426"/>
              <a:gd name="connsiteY8" fmla="*/ 4958034 h 5148803"/>
              <a:gd name="connsiteX9" fmla="*/ 3605678 w 4273426"/>
              <a:gd name="connsiteY9" fmla="*/ 4918907 h 5148803"/>
              <a:gd name="connsiteX10" fmla="*/ 3627876 w 4273426"/>
              <a:gd name="connsiteY10" fmla="*/ 4879564 h 5148803"/>
              <a:gd name="connsiteX11" fmla="*/ 3649735 w 4273426"/>
              <a:gd name="connsiteY11" fmla="*/ 4840006 h 5148803"/>
              <a:gd name="connsiteX12" fmla="*/ 3671254 w 4273426"/>
              <a:gd name="connsiteY12" fmla="*/ 4800235 h 5148803"/>
              <a:gd name="connsiteX13" fmla="*/ 3692431 w 4273426"/>
              <a:gd name="connsiteY13" fmla="*/ 4760254 h 5148803"/>
              <a:gd name="connsiteX14" fmla="*/ 3713264 w 4273426"/>
              <a:gd name="connsiteY14" fmla="*/ 4720063 h 5148803"/>
              <a:gd name="connsiteX15" fmla="*/ 3733750 w 4273426"/>
              <a:gd name="connsiteY15" fmla="*/ 4679666 h 5148803"/>
              <a:gd name="connsiteX16" fmla="*/ 3753888 w 4273426"/>
              <a:gd name="connsiteY16" fmla="*/ 4639064 h 5148803"/>
              <a:gd name="connsiteX17" fmla="*/ 3773676 w 4273426"/>
              <a:gd name="connsiteY17" fmla="*/ 4598259 h 5148803"/>
              <a:gd name="connsiteX18" fmla="*/ 3793112 w 4273426"/>
              <a:gd name="connsiteY18" fmla="*/ 4557253 h 5148803"/>
              <a:gd name="connsiteX19" fmla="*/ 3812194 w 4273426"/>
              <a:gd name="connsiteY19" fmla="*/ 4516049 h 5148803"/>
              <a:gd name="connsiteX20" fmla="*/ 3830919 w 4273426"/>
              <a:gd name="connsiteY20" fmla="*/ 4474647 h 5148803"/>
              <a:gd name="connsiteX21" fmla="*/ 3849287 w 4273426"/>
              <a:gd name="connsiteY21" fmla="*/ 4433050 h 5148803"/>
              <a:gd name="connsiteX22" fmla="*/ 3867294 w 4273426"/>
              <a:gd name="connsiteY22" fmla="*/ 4391260 h 5148803"/>
              <a:gd name="connsiteX23" fmla="*/ 3884940 w 4273426"/>
              <a:gd name="connsiteY23" fmla="*/ 4349279 h 5148803"/>
              <a:gd name="connsiteX24" fmla="*/ 3902222 w 4273426"/>
              <a:gd name="connsiteY24" fmla="*/ 4307109 h 5148803"/>
              <a:gd name="connsiteX25" fmla="*/ 3919137 w 4273426"/>
              <a:gd name="connsiteY25" fmla="*/ 4264751 h 5148803"/>
              <a:gd name="connsiteX26" fmla="*/ 3935685 w 4273426"/>
              <a:gd name="connsiteY26" fmla="*/ 4222209 h 5148803"/>
              <a:gd name="connsiteX27" fmla="*/ 3951863 w 4273426"/>
              <a:gd name="connsiteY27" fmla="*/ 4179483 h 5148803"/>
              <a:gd name="connsiteX28" fmla="*/ 3967670 w 4273426"/>
              <a:gd name="connsiteY28" fmla="*/ 4136575 h 5148803"/>
              <a:gd name="connsiteX29" fmla="*/ 3983102 w 4273426"/>
              <a:gd name="connsiteY29" fmla="*/ 4093489 h 5148803"/>
              <a:gd name="connsiteX30" fmla="*/ 3998159 w 4273426"/>
              <a:gd name="connsiteY30" fmla="*/ 4050225 h 5148803"/>
              <a:gd name="connsiteX31" fmla="*/ 4012839 w 4273426"/>
              <a:gd name="connsiteY31" fmla="*/ 4006786 h 5148803"/>
              <a:gd name="connsiteX32" fmla="*/ 4027138 w 4273426"/>
              <a:gd name="connsiteY32" fmla="*/ 3963173 h 5148803"/>
              <a:gd name="connsiteX33" fmla="*/ 4041056 w 4273426"/>
              <a:gd name="connsiteY33" fmla="*/ 3919388 h 5148803"/>
              <a:gd name="connsiteX34" fmla="*/ 4054591 w 4273426"/>
              <a:gd name="connsiteY34" fmla="*/ 3875435 h 5148803"/>
              <a:gd name="connsiteX35" fmla="*/ 4067740 w 4273426"/>
              <a:gd name="connsiteY35" fmla="*/ 3831313 h 5148803"/>
              <a:gd name="connsiteX36" fmla="*/ 4080501 w 4273426"/>
              <a:gd name="connsiteY36" fmla="*/ 3787026 h 5148803"/>
              <a:gd name="connsiteX37" fmla="*/ 4092873 w 4273426"/>
              <a:gd name="connsiteY37" fmla="*/ 3742576 h 5148803"/>
              <a:gd name="connsiteX38" fmla="*/ 4104854 w 4273426"/>
              <a:gd name="connsiteY38" fmla="*/ 3697963 h 5148803"/>
              <a:gd name="connsiteX39" fmla="*/ 4116441 w 4273426"/>
              <a:gd name="connsiteY39" fmla="*/ 3653191 h 5148803"/>
              <a:gd name="connsiteX40" fmla="*/ 4127633 w 4273426"/>
              <a:gd name="connsiteY40" fmla="*/ 3608262 h 5148803"/>
              <a:gd name="connsiteX41" fmla="*/ 4138428 w 4273426"/>
              <a:gd name="connsiteY41" fmla="*/ 3563176 h 5148803"/>
              <a:gd name="connsiteX42" fmla="*/ 4148823 w 4273426"/>
              <a:gd name="connsiteY42" fmla="*/ 3517937 h 5148803"/>
              <a:gd name="connsiteX43" fmla="*/ 4158817 w 4273426"/>
              <a:gd name="connsiteY43" fmla="*/ 3472546 h 5148803"/>
              <a:gd name="connsiteX44" fmla="*/ 4168408 w 4273426"/>
              <a:gd name="connsiteY44" fmla="*/ 3427005 h 5148803"/>
              <a:gd name="connsiteX45" fmla="*/ 4177594 w 4273426"/>
              <a:gd name="connsiteY45" fmla="*/ 3381316 h 5148803"/>
              <a:gd name="connsiteX46" fmla="*/ 4186372 w 4273426"/>
              <a:gd name="connsiteY46" fmla="*/ 3335481 h 5148803"/>
              <a:gd name="connsiteX47" fmla="*/ 4194742 w 4273426"/>
              <a:gd name="connsiteY47" fmla="*/ 3289502 h 5148803"/>
              <a:gd name="connsiteX48" fmla="*/ 4202700 w 4273426"/>
              <a:gd name="connsiteY48" fmla="*/ 3243381 h 5148803"/>
              <a:gd name="connsiteX49" fmla="*/ 4210246 w 4273426"/>
              <a:gd name="connsiteY49" fmla="*/ 3197120 h 5148803"/>
              <a:gd name="connsiteX50" fmla="*/ 4217376 w 4273426"/>
              <a:gd name="connsiteY50" fmla="*/ 3150721 h 5148803"/>
              <a:gd name="connsiteX51" fmla="*/ 4224090 w 4273426"/>
              <a:gd name="connsiteY51" fmla="*/ 3104186 h 5148803"/>
              <a:gd name="connsiteX52" fmla="*/ 4230385 w 4273426"/>
              <a:gd name="connsiteY52" fmla="*/ 3057516 h 5148803"/>
              <a:gd name="connsiteX53" fmla="*/ 4236258 w 4273426"/>
              <a:gd name="connsiteY53" fmla="*/ 3010715 h 5148803"/>
              <a:gd name="connsiteX54" fmla="*/ 4241709 w 4273426"/>
              <a:gd name="connsiteY54" fmla="*/ 2963783 h 5148803"/>
              <a:gd name="connsiteX55" fmla="*/ 4246736 w 4273426"/>
              <a:gd name="connsiteY55" fmla="*/ 2916722 h 5148803"/>
              <a:gd name="connsiteX56" fmla="*/ 4251335 w 4273426"/>
              <a:gd name="connsiteY56" fmla="*/ 2869536 h 5148803"/>
              <a:gd name="connsiteX57" fmla="*/ 4255506 w 4273426"/>
              <a:gd name="connsiteY57" fmla="*/ 2822225 h 5148803"/>
              <a:gd name="connsiteX58" fmla="*/ 4259246 w 4273426"/>
              <a:gd name="connsiteY58" fmla="*/ 2774792 h 5148803"/>
              <a:gd name="connsiteX59" fmla="*/ 4262553 w 4273426"/>
              <a:gd name="connsiteY59" fmla="*/ 2727238 h 5148803"/>
              <a:gd name="connsiteX60" fmla="*/ 4265426 w 4273426"/>
              <a:gd name="connsiteY60" fmla="*/ 2679566 h 5148803"/>
              <a:gd name="connsiteX61" fmla="*/ 4267862 w 4273426"/>
              <a:gd name="connsiteY61" fmla="*/ 2631777 h 5148803"/>
              <a:gd name="connsiteX62" fmla="*/ 4269860 w 4273426"/>
              <a:gd name="connsiteY62" fmla="*/ 2583874 h 5148803"/>
              <a:gd name="connsiteX63" fmla="*/ 4271417 w 4273426"/>
              <a:gd name="connsiteY63" fmla="*/ 2535858 h 5148803"/>
              <a:gd name="connsiteX64" fmla="*/ 4272531 w 4273426"/>
              <a:gd name="connsiteY64" fmla="*/ 2487732 h 5148803"/>
              <a:gd name="connsiteX65" fmla="*/ 4273202 w 4273426"/>
              <a:gd name="connsiteY65" fmla="*/ 2439497 h 5148803"/>
              <a:gd name="connsiteX66" fmla="*/ 4273426 w 4273426"/>
              <a:gd name="connsiteY66" fmla="*/ 2391155 h 5148803"/>
              <a:gd name="connsiteX67" fmla="*/ 4273202 w 4273426"/>
              <a:gd name="connsiteY67" fmla="*/ 2342814 h 5148803"/>
              <a:gd name="connsiteX68" fmla="*/ 4272531 w 4273426"/>
              <a:gd name="connsiteY68" fmla="*/ 2294579 h 5148803"/>
              <a:gd name="connsiteX69" fmla="*/ 4271417 w 4273426"/>
              <a:gd name="connsiteY69" fmla="*/ 2246452 h 5148803"/>
              <a:gd name="connsiteX70" fmla="*/ 4269860 w 4273426"/>
              <a:gd name="connsiteY70" fmla="*/ 2198436 h 5148803"/>
              <a:gd name="connsiteX71" fmla="*/ 4267862 w 4273426"/>
              <a:gd name="connsiteY71" fmla="*/ 2150533 h 5148803"/>
              <a:gd name="connsiteX72" fmla="*/ 4265426 w 4273426"/>
              <a:gd name="connsiteY72" fmla="*/ 2102745 h 5148803"/>
              <a:gd name="connsiteX73" fmla="*/ 4262553 w 4273426"/>
              <a:gd name="connsiteY73" fmla="*/ 2055072 h 5148803"/>
              <a:gd name="connsiteX74" fmla="*/ 4259246 w 4273426"/>
              <a:gd name="connsiteY74" fmla="*/ 2007519 h 5148803"/>
              <a:gd name="connsiteX75" fmla="*/ 4255506 w 4273426"/>
              <a:gd name="connsiteY75" fmla="*/ 1960086 h 5148803"/>
              <a:gd name="connsiteX76" fmla="*/ 4251335 w 4273426"/>
              <a:gd name="connsiteY76" fmla="*/ 1912775 h 5148803"/>
              <a:gd name="connsiteX77" fmla="*/ 4246736 w 4273426"/>
              <a:gd name="connsiteY77" fmla="*/ 1865588 h 5148803"/>
              <a:gd name="connsiteX78" fmla="*/ 4241709 w 4273426"/>
              <a:gd name="connsiteY78" fmla="*/ 1818528 h 5148803"/>
              <a:gd name="connsiteX79" fmla="*/ 4236258 w 4273426"/>
              <a:gd name="connsiteY79" fmla="*/ 1771596 h 5148803"/>
              <a:gd name="connsiteX80" fmla="*/ 4230385 w 4273426"/>
              <a:gd name="connsiteY80" fmla="*/ 1724794 h 5148803"/>
              <a:gd name="connsiteX81" fmla="*/ 4224090 w 4273426"/>
              <a:gd name="connsiteY81" fmla="*/ 1678125 h 5148803"/>
              <a:gd name="connsiteX82" fmla="*/ 4217376 w 4273426"/>
              <a:gd name="connsiteY82" fmla="*/ 1631590 h 5148803"/>
              <a:gd name="connsiteX83" fmla="*/ 4210246 w 4273426"/>
              <a:gd name="connsiteY83" fmla="*/ 1585191 h 5148803"/>
              <a:gd name="connsiteX84" fmla="*/ 4202700 w 4273426"/>
              <a:gd name="connsiteY84" fmla="*/ 1538930 h 5148803"/>
              <a:gd name="connsiteX85" fmla="*/ 4194742 w 4273426"/>
              <a:gd name="connsiteY85" fmla="*/ 1492809 h 5148803"/>
              <a:gd name="connsiteX86" fmla="*/ 4186372 w 4273426"/>
              <a:gd name="connsiteY86" fmla="*/ 1446830 h 5148803"/>
              <a:gd name="connsiteX87" fmla="*/ 4177594 w 4273426"/>
              <a:gd name="connsiteY87" fmla="*/ 1400995 h 5148803"/>
              <a:gd name="connsiteX88" fmla="*/ 4168408 w 4273426"/>
              <a:gd name="connsiteY88" fmla="*/ 1355306 h 5148803"/>
              <a:gd name="connsiteX89" fmla="*/ 4158817 w 4273426"/>
              <a:gd name="connsiteY89" fmla="*/ 1309765 h 5148803"/>
              <a:gd name="connsiteX90" fmla="*/ 4148823 w 4273426"/>
              <a:gd name="connsiteY90" fmla="*/ 1264374 h 5148803"/>
              <a:gd name="connsiteX91" fmla="*/ 4138428 w 4273426"/>
              <a:gd name="connsiteY91" fmla="*/ 1219134 h 5148803"/>
              <a:gd name="connsiteX92" fmla="*/ 4127633 w 4273426"/>
              <a:gd name="connsiteY92" fmla="*/ 1174049 h 5148803"/>
              <a:gd name="connsiteX93" fmla="*/ 4116441 w 4273426"/>
              <a:gd name="connsiteY93" fmla="*/ 1129119 h 5148803"/>
              <a:gd name="connsiteX94" fmla="*/ 4104854 w 4273426"/>
              <a:gd name="connsiteY94" fmla="*/ 1084347 h 5148803"/>
              <a:gd name="connsiteX95" fmla="*/ 4092873 w 4273426"/>
              <a:gd name="connsiteY95" fmla="*/ 1039735 h 5148803"/>
              <a:gd name="connsiteX96" fmla="*/ 4080501 w 4273426"/>
              <a:gd name="connsiteY96" fmla="*/ 995284 h 5148803"/>
              <a:gd name="connsiteX97" fmla="*/ 4067740 w 4273426"/>
              <a:gd name="connsiteY97" fmla="*/ 950997 h 5148803"/>
              <a:gd name="connsiteX98" fmla="*/ 4054591 w 4273426"/>
              <a:gd name="connsiteY98" fmla="*/ 906876 h 5148803"/>
              <a:gd name="connsiteX99" fmla="*/ 4041056 w 4273426"/>
              <a:gd name="connsiteY99" fmla="*/ 862922 h 5148803"/>
              <a:gd name="connsiteX100" fmla="*/ 4027138 w 4273426"/>
              <a:gd name="connsiteY100" fmla="*/ 819138 h 5148803"/>
              <a:gd name="connsiteX101" fmla="*/ 4012839 w 4273426"/>
              <a:gd name="connsiteY101" fmla="*/ 775525 h 5148803"/>
              <a:gd name="connsiteX102" fmla="*/ 3998159 w 4273426"/>
              <a:gd name="connsiteY102" fmla="*/ 732086 h 5148803"/>
              <a:gd name="connsiteX103" fmla="*/ 3983102 w 4273426"/>
              <a:gd name="connsiteY103" fmla="*/ 688822 h 5148803"/>
              <a:gd name="connsiteX104" fmla="*/ 3967670 w 4273426"/>
              <a:gd name="connsiteY104" fmla="*/ 645735 h 5148803"/>
              <a:gd name="connsiteX105" fmla="*/ 3951863 w 4273426"/>
              <a:gd name="connsiteY105" fmla="*/ 602828 h 5148803"/>
              <a:gd name="connsiteX106" fmla="*/ 3935685 w 4273426"/>
              <a:gd name="connsiteY106" fmla="*/ 560102 h 5148803"/>
              <a:gd name="connsiteX107" fmla="*/ 3919137 w 4273426"/>
              <a:gd name="connsiteY107" fmla="*/ 517559 h 5148803"/>
              <a:gd name="connsiteX108" fmla="*/ 3902222 w 4273426"/>
              <a:gd name="connsiteY108" fmla="*/ 475202 h 5148803"/>
              <a:gd name="connsiteX109" fmla="*/ 3884940 w 4273426"/>
              <a:gd name="connsiteY109" fmla="*/ 433032 h 5148803"/>
              <a:gd name="connsiteX110" fmla="*/ 3867294 w 4273426"/>
              <a:gd name="connsiteY110" fmla="*/ 391051 h 5148803"/>
              <a:gd name="connsiteX111" fmla="*/ 3849287 w 4273426"/>
              <a:gd name="connsiteY111" fmla="*/ 349261 h 5148803"/>
              <a:gd name="connsiteX112" fmla="*/ 3830919 w 4273426"/>
              <a:gd name="connsiteY112" fmla="*/ 307664 h 5148803"/>
              <a:gd name="connsiteX113" fmla="*/ 3812194 w 4273426"/>
              <a:gd name="connsiteY113" fmla="*/ 266262 h 5148803"/>
              <a:gd name="connsiteX114" fmla="*/ 3793112 w 4273426"/>
              <a:gd name="connsiteY114" fmla="*/ 225057 h 5148803"/>
              <a:gd name="connsiteX115" fmla="*/ 3773676 w 4273426"/>
              <a:gd name="connsiteY115" fmla="*/ 184051 h 5148803"/>
              <a:gd name="connsiteX116" fmla="*/ 3753888 w 4273426"/>
              <a:gd name="connsiteY116" fmla="*/ 143246 h 5148803"/>
              <a:gd name="connsiteX117" fmla="*/ 3733750 w 4273426"/>
              <a:gd name="connsiteY117" fmla="*/ 102644 h 5148803"/>
              <a:gd name="connsiteX118" fmla="*/ 3713264 w 4273426"/>
              <a:gd name="connsiteY118" fmla="*/ 62247 h 5148803"/>
              <a:gd name="connsiteX119" fmla="*/ 3692431 w 4273426"/>
              <a:gd name="connsiteY119" fmla="*/ 22057 h 5148803"/>
              <a:gd name="connsiteX120" fmla="*/ 3680748 w 4273426"/>
              <a:gd name="connsiteY120" fmla="*/ 0 h 5148803"/>
              <a:gd name="connsiteX0" fmla="*/ 3680748 w 4273426"/>
              <a:gd name="connsiteY0" fmla="*/ 0 h 5148803"/>
              <a:gd name="connsiteX1" fmla="*/ 0 w 4273426"/>
              <a:gd name="connsiteY1" fmla="*/ 0 h 5148803"/>
              <a:gd name="connsiteX2" fmla="*/ 1 w 4273426"/>
              <a:gd name="connsiteY2" fmla="*/ 5148803 h 5148803"/>
              <a:gd name="connsiteX3" fmla="*/ 3466943 w 4273426"/>
              <a:gd name="connsiteY3" fmla="*/ 5148071 h 5148803"/>
              <a:gd name="connsiteX4" fmla="*/ 3489681 w 4273426"/>
              <a:gd name="connsiteY4" fmla="*/ 5112335 h 5148803"/>
              <a:gd name="connsiteX5" fmla="*/ 3513542 w 4273426"/>
              <a:gd name="connsiteY5" fmla="*/ 5074094 h 5148803"/>
              <a:gd name="connsiteX6" fmla="*/ 3537074 w 4273426"/>
              <a:gd name="connsiteY6" fmla="*/ 5035630 h 5148803"/>
              <a:gd name="connsiteX7" fmla="*/ 3560275 w 4273426"/>
              <a:gd name="connsiteY7" fmla="*/ 4996942 h 5148803"/>
              <a:gd name="connsiteX8" fmla="*/ 3583144 w 4273426"/>
              <a:gd name="connsiteY8" fmla="*/ 4958034 h 5148803"/>
              <a:gd name="connsiteX9" fmla="*/ 3605678 w 4273426"/>
              <a:gd name="connsiteY9" fmla="*/ 4918907 h 5148803"/>
              <a:gd name="connsiteX10" fmla="*/ 3627876 w 4273426"/>
              <a:gd name="connsiteY10" fmla="*/ 4879564 h 5148803"/>
              <a:gd name="connsiteX11" fmla="*/ 3649735 w 4273426"/>
              <a:gd name="connsiteY11" fmla="*/ 4840006 h 5148803"/>
              <a:gd name="connsiteX12" fmla="*/ 3671254 w 4273426"/>
              <a:gd name="connsiteY12" fmla="*/ 4800235 h 5148803"/>
              <a:gd name="connsiteX13" fmla="*/ 3692431 w 4273426"/>
              <a:gd name="connsiteY13" fmla="*/ 4760254 h 5148803"/>
              <a:gd name="connsiteX14" fmla="*/ 3713264 w 4273426"/>
              <a:gd name="connsiteY14" fmla="*/ 4720063 h 5148803"/>
              <a:gd name="connsiteX15" fmla="*/ 3733750 w 4273426"/>
              <a:gd name="connsiteY15" fmla="*/ 4679666 h 5148803"/>
              <a:gd name="connsiteX16" fmla="*/ 3753888 w 4273426"/>
              <a:gd name="connsiteY16" fmla="*/ 4639064 h 5148803"/>
              <a:gd name="connsiteX17" fmla="*/ 3773676 w 4273426"/>
              <a:gd name="connsiteY17" fmla="*/ 4598259 h 5148803"/>
              <a:gd name="connsiteX18" fmla="*/ 3793112 w 4273426"/>
              <a:gd name="connsiteY18" fmla="*/ 4557253 h 5148803"/>
              <a:gd name="connsiteX19" fmla="*/ 3812194 w 4273426"/>
              <a:gd name="connsiteY19" fmla="*/ 4516049 h 5148803"/>
              <a:gd name="connsiteX20" fmla="*/ 3830919 w 4273426"/>
              <a:gd name="connsiteY20" fmla="*/ 4474647 h 5148803"/>
              <a:gd name="connsiteX21" fmla="*/ 3849287 w 4273426"/>
              <a:gd name="connsiteY21" fmla="*/ 4433050 h 5148803"/>
              <a:gd name="connsiteX22" fmla="*/ 3867294 w 4273426"/>
              <a:gd name="connsiteY22" fmla="*/ 4391260 h 5148803"/>
              <a:gd name="connsiteX23" fmla="*/ 3884940 w 4273426"/>
              <a:gd name="connsiteY23" fmla="*/ 4349279 h 5148803"/>
              <a:gd name="connsiteX24" fmla="*/ 3902222 w 4273426"/>
              <a:gd name="connsiteY24" fmla="*/ 4307109 h 5148803"/>
              <a:gd name="connsiteX25" fmla="*/ 3919137 w 4273426"/>
              <a:gd name="connsiteY25" fmla="*/ 4264751 h 5148803"/>
              <a:gd name="connsiteX26" fmla="*/ 3935685 w 4273426"/>
              <a:gd name="connsiteY26" fmla="*/ 4222209 h 5148803"/>
              <a:gd name="connsiteX27" fmla="*/ 3951863 w 4273426"/>
              <a:gd name="connsiteY27" fmla="*/ 4179483 h 5148803"/>
              <a:gd name="connsiteX28" fmla="*/ 3967670 w 4273426"/>
              <a:gd name="connsiteY28" fmla="*/ 4136575 h 5148803"/>
              <a:gd name="connsiteX29" fmla="*/ 3983102 w 4273426"/>
              <a:gd name="connsiteY29" fmla="*/ 4093489 h 5148803"/>
              <a:gd name="connsiteX30" fmla="*/ 3998159 w 4273426"/>
              <a:gd name="connsiteY30" fmla="*/ 4050225 h 5148803"/>
              <a:gd name="connsiteX31" fmla="*/ 4012839 w 4273426"/>
              <a:gd name="connsiteY31" fmla="*/ 4006786 h 5148803"/>
              <a:gd name="connsiteX32" fmla="*/ 4027138 w 4273426"/>
              <a:gd name="connsiteY32" fmla="*/ 3963173 h 5148803"/>
              <a:gd name="connsiteX33" fmla="*/ 4041056 w 4273426"/>
              <a:gd name="connsiteY33" fmla="*/ 3919388 h 5148803"/>
              <a:gd name="connsiteX34" fmla="*/ 4054591 w 4273426"/>
              <a:gd name="connsiteY34" fmla="*/ 3875435 h 5148803"/>
              <a:gd name="connsiteX35" fmla="*/ 4067740 w 4273426"/>
              <a:gd name="connsiteY35" fmla="*/ 3831313 h 5148803"/>
              <a:gd name="connsiteX36" fmla="*/ 4080501 w 4273426"/>
              <a:gd name="connsiteY36" fmla="*/ 3787026 h 5148803"/>
              <a:gd name="connsiteX37" fmla="*/ 4092873 w 4273426"/>
              <a:gd name="connsiteY37" fmla="*/ 3742576 h 5148803"/>
              <a:gd name="connsiteX38" fmla="*/ 4104854 w 4273426"/>
              <a:gd name="connsiteY38" fmla="*/ 3697963 h 5148803"/>
              <a:gd name="connsiteX39" fmla="*/ 4116441 w 4273426"/>
              <a:gd name="connsiteY39" fmla="*/ 3653191 h 5148803"/>
              <a:gd name="connsiteX40" fmla="*/ 4127633 w 4273426"/>
              <a:gd name="connsiteY40" fmla="*/ 3608262 h 5148803"/>
              <a:gd name="connsiteX41" fmla="*/ 4138428 w 4273426"/>
              <a:gd name="connsiteY41" fmla="*/ 3563176 h 5148803"/>
              <a:gd name="connsiteX42" fmla="*/ 4148823 w 4273426"/>
              <a:gd name="connsiteY42" fmla="*/ 3517937 h 5148803"/>
              <a:gd name="connsiteX43" fmla="*/ 4158817 w 4273426"/>
              <a:gd name="connsiteY43" fmla="*/ 3472546 h 5148803"/>
              <a:gd name="connsiteX44" fmla="*/ 4168408 w 4273426"/>
              <a:gd name="connsiteY44" fmla="*/ 3427005 h 5148803"/>
              <a:gd name="connsiteX45" fmla="*/ 4177594 w 4273426"/>
              <a:gd name="connsiteY45" fmla="*/ 3381316 h 5148803"/>
              <a:gd name="connsiteX46" fmla="*/ 4186372 w 4273426"/>
              <a:gd name="connsiteY46" fmla="*/ 3335481 h 5148803"/>
              <a:gd name="connsiteX47" fmla="*/ 4194742 w 4273426"/>
              <a:gd name="connsiteY47" fmla="*/ 3289502 h 5148803"/>
              <a:gd name="connsiteX48" fmla="*/ 4202700 w 4273426"/>
              <a:gd name="connsiteY48" fmla="*/ 3243381 h 5148803"/>
              <a:gd name="connsiteX49" fmla="*/ 4210246 w 4273426"/>
              <a:gd name="connsiteY49" fmla="*/ 3197120 h 5148803"/>
              <a:gd name="connsiteX50" fmla="*/ 4217376 w 4273426"/>
              <a:gd name="connsiteY50" fmla="*/ 3150721 h 5148803"/>
              <a:gd name="connsiteX51" fmla="*/ 4224090 w 4273426"/>
              <a:gd name="connsiteY51" fmla="*/ 3104186 h 5148803"/>
              <a:gd name="connsiteX52" fmla="*/ 4230385 w 4273426"/>
              <a:gd name="connsiteY52" fmla="*/ 3057516 h 5148803"/>
              <a:gd name="connsiteX53" fmla="*/ 4236258 w 4273426"/>
              <a:gd name="connsiteY53" fmla="*/ 3010715 h 5148803"/>
              <a:gd name="connsiteX54" fmla="*/ 4241709 w 4273426"/>
              <a:gd name="connsiteY54" fmla="*/ 2963783 h 5148803"/>
              <a:gd name="connsiteX55" fmla="*/ 4246736 w 4273426"/>
              <a:gd name="connsiteY55" fmla="*/ 2916722 h 5148803"/>
              <a:gd name="connsiteX56" fmla="*/ 4251335 w 4273426"/>
              <a:gd name="connsiteY56" fmla="*/ 2869536 h 5148803"/>
              <a:gd name="connsiteX57" fmla="*/ 4255506 w 4273426"/>
              <a:gd name="connsiteY57" fmla="*/ 2822225 h 5148803"/>
              <a:gd name="connsiteX58" fmla="*/ 4259246 w 4273426"/>
              <a:gd name="connsiteY58" fmla="*/ 2774792 h 5148803"/>
              <a:gd name="connsiteX59" fmla="*/ 4262553 w 4273426"/>
              <a:gd name="connsiteY59" fmla="*/ 2727238 h 5148803"/>
              <a:gd name="connsiteX60" fmla="*/ 4265426 w 4273426"/>
              <a:gd name="connsiteY60" fmla="*/ 2679566 h 5148803"/>
              <a:gd name="connsiteX61" fmla="*/ 4267862 w 4273426"/>
              <a:gd name="connsiteY61" fmla="*/ 2631777 h 5148803"/>
              <a:gd name="connsiteX62" fmla="*/ 4269860 w 4273426"/>
              <a:gd name="connsiteY62" fmla="*/ 2583874 h 5148803"/>
              <a:gd name="connsiteX63" fmla="*/ 4271417 w 4273426"/>
              <a:gd name="connsiteY63" fmla="*/ 2535858 h 5148803"/>
              <a:gd name="connsiteX64" fmla="*/ 4272531 w 4273426"/>
              <a:gd name="connsiteY64" fmla="*/ 2487732 h 5148803"/>
              <a:gd name="connsiteX65" fmla="*/ 4273202 w 4273426"/>
              <a:gd name="connsiteY65" fmla="*/ 2439497 h 5148803"/>
              <a:gd name="connsiteX66" fmla="*/ 4273426 w 4273426"/>
              <a:gd name="connsiteY66" fmla="*/ 2391155 h 5148803"/>
              <a:gd name="connsiteX67" fmla="*/ 4273202 w 4273426"/>
              <a:gd name="connsiteY67" fmla="*/ 2342814 h 5148803"/>
              <a:gd name="connsiteX68" fmla="*/ 4272531 w 4273426"/>
              <a:gd name="connsiteY68" fmla="*/ 2294579 h 5148803"/>
              <a:gd name="connsiteX69" fmla="*/ 4271417 w 4273426"/>
              <a:gd name="connsiteY69" fmla="*/ 2246452 h 5148803"/>
              <a:gd name="connsiteX70" fmla="*/ 4269860 w 4273426"/>
              <a:gd name="connsiteY70" fmla="*/ 2198436 h 5148803"/>
              <a:gd name="connsiteX71" fmla="*/ 4267862 w 4273426"/>
              <a:gd name="connsiteY71" fmla="*/ 2150533 h 5148803"/>
              <a:gd name="connsiteX72" fmla="*/ 4265426 w 4273426"/>
              <a:gd name="connsiteY72" fmla="*/ 2102745 h 5148803"/>
              <a:gd name="connsiteX73" fmla="*/ 4262553 w 4273426"/>
              <a:gd name="connsiteY73" fmla="*/ 2055072 h 5148803"/>
              <a:gd name="connsiteX74" fmla="*/ 4259246 w 4273426"/>
              <a:gd name="connsiteY74" fmla="*/ 2007519 h 5148803"/>
              <a:gd name="connsiteX75" fmla="*/ 4255506 w 4273426"/>
              <a:gd name="connsiteY75" fmla="*/ 1960086 h 5148803"/>
              <a:gd name="connsiteX76" fmla="*/ 4251335 w 4273426"/>
              <a:gd name="connsiteY76" fmla="*/ 1912775 h 5148803"/>
              <a:gd name="connsiteX77" fmla="*/ 4246736 w 4273426"/>
              <a:gd name="connsiteY77" fmla="*/ 1865588 h 5148803"/>
              <a:gd name="connsiteX78" fmla="*/ 4241709 w 4273426"/>
              <a:gd name="connsiteY78" fmla="*/ 1818528 h 5148803"/>
              <a:gd name="connsiteX79" fmla="*/ 4236258 w 4273426"/>
              <a:gd name="connsiteY79" fmla="*/ 1771596 h 5148803"/>
              <a:gd name="connsiteX80" fmla="*/ 4230385 w 4273426"/>
              <a:gd name="connsiteY80" fmla="*/ 1724794 h 5148803"/>
              <a:gd name="connsiteX81" fmla="*/ 4224090 w 4273426"/>
              <a:gd name="connsiteY81" fmla="*/ 1678125 h 5148803"/>
              <a:gd name="connsiteX82" fmla="*/ 4217376 w 4273426"/>
              <a:gd name="connsiteY82" fmla="*/ 1631590 h 5148803"/>
              <a:gd name="connsiteX83" fmla="*/ 4210246 w 4273426"/>
              <a:gd name="connsiteY83" fmla="*/ 1585191 h 5148803"/>
              <a:gd name="connsiteX84" fmla="*/ 4202700 w 4273426"/>
              <a:gd name="connsiteY84" fmla="*/ 1538930 h 5148803"/>
              <a:gd name="connsiteX85" fmla="*/ 4194742 w 4273426"/>
              <a:gd name="connsiteY85" fmla="*/ 1492809 h 5148803"/>
              <a:gd name="connsiteX86" fmla="*/ 4186372 w 4273426"/>
              <a:gd name="connsiteY86" fmla="*/ 1446830 h 5148803"/>
              <a:gd name="connsiteX87" fmla="*/ 4177594 w 4273426"/>
              <a:gd name="connsiteY87" fmla="*/ 1400995 h 5148803"/>
              <a:gd name="connsiteX88" fmla="*/ 4168408 w 4273426"/>
              <a:gd name="connsiteY88" fmla="*/ 1355306 h 5148803"/>
              <a:gd name="connsiteX89" fmla="*/ 4158817 w 4273426"/>
              <a:gd name="connsiteY89" fmla="*/ 1309765 h 5148803"/>
              <a:gd name="connsiteX90" fmla="*/ 4148823 w 4273426"/>
              <a:gd name="connsiteY90" fmla="*/ 1264374 h 5148803"/>
              <a:gd name="connsiteX91" fmla="*/ 4138428 w 4273426"/>
              <a:gd name="connsiteY91" fmla="*/ 1219134 h 5148803"/>
              <a:gd name="connsiteX92" fmla="*/ 4127633 w 4273426"/>
              <a:gd name="connsiteY92" fmla="*/ 1174049 h 5148803"/>
              <a:gd name="connsiteX93" fmla="*/ 4116441 w 4273426"/>
              <a:gd name="connsiteY93" fmla="*/ 1129119 h 5148803"/>
              <a:gd name="connsiteX94" fmla="*/ 4104854 w 4273426"/>
              <a:gd name="connsiteY94" fmla="*/ 1084347 h 5148803"/>
              <a:gd name="connsiteX95" fmla="*/ 4092873 w 4273426"/>
              <a:gd name="connsiteY95" fmla="*/ 1039735 h 5148803"/>
              <a:gd name="connsiteX96" fmla="*/ 4080501 w 4273426"/>
              <a:gd name="connsiteY96" fmla="*/ 995284 h 5148803"/>
              <a:gd name="connsiteX97" fmla="*/ 4067740 w 4273426"/>
              <a:gd name="connsiteY97" fmla="*/ 950997 h 5148803"/>
              <a:gd name="connsiteX98" fmla="*/ 4054591 w 4273426"/>
              <a:gd name="connsiteY98" fmla="*/ 906876 h 5148803"/>
              <a:gd name="connsiteX99" fmla="*/ 4041056 w 4273426"/>
              <a:gd name="connsiteY99" fmla="*/ 862922 h 5148803"/>
              <a:gd name="connsiteX100" fmla="*/ 4027138 w 4273426"/>
              <a:gd name="connsiteY100" fmla="*/ 819138 h 5148803"/>
              <a:gd name="connsiteX101" fmla="*/ 4012839 w 4273426"/>
              <a:gd name="connsiteY101" fmla="*/ 775525 h 5148803"/>
              <a:gd name="connsiteX102" fmla="*/ 3998159 w 4273426"/>
              <a:gd name="connsiteY102" fmla="*/ 732086 h 5148803"/>
              <a:gd name="connsiteX103" fmla="*/ 3983102 w 4273426"/>
              <a:gd name="connsiteY103" fmla="*/ 688822 h 5148803"/>
              <a:gd name="connsiteX104" fmla="*/ 3967670 w 4273426"/>
              <a:gd name="connsiteY104" fmla="*/ 645735 h 5148803"/>
              <a:gd name="connsiteX105" fmla="*/ 3951863 w 4273426"/>
              <a:gd name="connsiteY105" fmla="*/ 602828 h 5148803"/>
              <a:gd name="connsiteX106" fmla="*/ 3935685 w 4273426"/>
              <a:gd name="connsiteY106" fmla="*/ 560102 h 5148803"/>
              <a:gd name="connsiteX107" fmla="*/ 3919137 w 4273426"/>
              <a:gd name="connsiteY107" fmla="*/ 517559 h 5148803"/>
              <a:gd name="connsiteX108" fmla="*/ 3902222 w 4273426"/>
              <a:gd name="connsiteY108" fmla="*/ 475202 h 5148803"/>
              <a:gd name="connsiteX109" fmla="*/ 3884940 w 4273426"/>
              <a:gd name="connsiteY109" fmla="*/ 433032 h 5148803"/>
              <a:gd name="connsiteX110" fmla="*/ 3867294 w 4273426"/>
              <a:gd name="connsiteY110" fmla="*/ 391051 h 5148803"/>
              <a:gd name="connsiteX111" fmla="*/ 3849287 w 4273426"/>
              <a:gd name="connsiteY111" fmla="*/ 349261 h 5148803"/>
              <a:gd name="connsiteX112" fmla="*/ 3830919 w 4273426"/>
              <a:gd name="connsiteY112" fmla="*/ 307664 h 5148803"/>
              <a:gd name="connsiteX113" fmla="*/ 3812194 w 4273426"/>
              <a:gd name="connsiteY113" fmla="*/ 266262 h 5148803"/>
              <a:gd name="connsiteX114" fmla="*/ 3793112 w 4273426"/>
              <a:gd name="connsiteY114" fmla="*/ 225057 h 5148803"/>
              <a:gd name="connsiteX115" fmla="*/ 3773676 w 4273426"/>
              <a:gd name="connsiteY115" fmla="*/ 184051 h 5148803"/>
              <a:gd name="connsiteX116" fmla="*/ 3753888 w 4273426"/>
              <a:gd name="connsiteY116" fmla="*/ 143246 h 5148803"/>
              <a:gd name="connsiteX117" fmla="*/ 3733750 w 4273426"/>
              <a:gd name="connsiteY117" fmla="*/ 102644 h 5148803"/>
              <a:gd name="connsiteX118" fmla="*/ 3713264 w 4273426"/>
              <a:gd name="connsiteY118" fmla="*/ 62247 h 5148803"/>
              <a:gd name="connsiteX119" fmla="*/ 3692431 w 4273426"/>
              <a:gd name="connsiteY119" fmla="*/ 22057 h 5148803"/>
              <a:gd name="connsiteX120" fmla="*/ 3680748 w 4273426"/>
              <a:gd name="connsiteY120" fmla="*/ 0 h 5148803"/>
              <a:gd name="connsiteX0" fmla="*/ 3688212 w 4280890"/>
              <a:gd name="connsiteY0" fmla="*/ 7465 h 5156268"/>
              <a:gd name="connsiteX1" fmla="*/ 0 w 4280890"/>
              <a:gd name="connsiteY1" fmla="*/ 0 h 5156268"/>
              <a:gd name="connsiteX2" fmla="*/ 7465 w 4280890"/>
              <a:gd name="connsiteY2" fmla="*/ 5156268 h 5156268"/>
              <a:gd name="connsiteX3" fmla="*/ 3474407 w 4280890"/>
              <a:gd name="connsiteY3" fmla="*/ 5155536 h 5156268"/>
              <a:gd name="connsiteX4" fmla="*/ 3497145 w 4280890"/>
              <a:gd name="connsiteY4" fmla="*/ 5119800 h 5156268"/>
              <a:gd name="connsiteX5" fmla="*/ 3521006 w 4280890"/>
              <a:gd name="connsiteY5" fmla="*/ 5081559 h 5156268"/>
              <a:gd name="connsiteX6" fmla="*/ 3544538 w 4280890"/>
              <a:gd name="connsiteY6" fmla="*/ 5043095 h 5156268"/>
              <a:gd name="connsiteX7" fmla="*/ 3567739 w 4280890"/>
              <a:gd name="connsiteY7" fmla="*/ 5004407 h 5156268"/>
              <a:gd name="connsiteX8" fmla="*/ 3590608 w 4280890"/>
              <a:gd name="connsiteY8" fmla="*/ 4965499 h 5156268"/>
              <a:gd name="connsiteX9" fmla="*/ 3613142 w 4280890"/>
              <a:gd name="connsiteY9" fmla="*/ 4926372 h 5156268"/>
              <a:gd name="connsiteX10" fmla="*/ 3635340 w 4280890"/>
              <a:gd name="connsiteY10" fmla="*/ 4887029 h 5156268"/>
              <a:gd name="connsiteX11" fmla="*/ 3657199 w 4280890"/>
              <a:gd name="connsiteY11" fmla="*/ 4847471 h 5156268"/>
              <a:gd name="connsiteX12" fmla="*/ 3678718 w 4280890"/>
              <a:gd name="connsiteY12" fmla="*/ 4807700 h 5156268"/>
              <a:gd name="connsiteX13" fmla="*/ 3699895 w 4280890"/>
              <a:gd name="connsiteY13" fmla="*/ 4767719 h 5156268"/>
              <a:gd name="connsiteX14" fmla="*/ 3720728 w 4280890"/>
              <a:gd name="connsiteY14" fmla="*/ 4727528 h 5156268"/>
              <a:gd name="connsiteX15" fmla="*/ 3741214 w 4280890"/>
              <a:gd name="connsiteY15" fmla="*/ 4687131 h 5156268"/>
              <a:gd name="connsiteX16" fmla="*/ 3761352 w 4280890"/>
              <a:gd name="connsiteY16" fmla="*/ 4646529 h 5156268"/>
              <a:gd name="connsiteX17" fmla="*/ 3781140 w 4280890"/>
              <a:gd name="connsiteY17" fmla="*/ 4605724 h 5156268"/>
              <a:gd name="connsiteX18" fmla="*/ 3800576 w 4280890"/>
              <a:gd name="connsiteY18" fmla="*/ 4564718 h 5156268"/>
              <a:gd name="connsiteX19" fmla="*/ 3819658 w 4280890"/>
              <a:gd name="connsiteY19" fmla="*/ 4523514 h 5156268"/>
              <a:gd name="connsiteX20" fmla="*/ 3838383 w 4280890"/>
              <a:gd name="connsiteY20" fmla="*/ 4482112 h 5156268"/>
              <a:gd name="connsiteX21" fmla="*/ 3856751 w 4280890"/>
              <a:gd name="connsiteY21" fmla="*/ 4440515 h 5156268"/>
              <a:gd name="connsiteX22" fmla="*/ 3874758 w 4280890"/>
              <a:gd name="connsiteY22" fmla="*/ 4398725 h 5156268"/>
              <a:gd name="connsiteX23" fmla="*/ 3892404 w 4280890"/>
              <a:gd name="connsiteY23" fmla="*/ 4356744 h 5156268"/>
              <a:gd name="connsiteX24" fmla="*/ 3909686 w 4280890"/>
              <a:gd name="connsiteY24" fmla="*/ 4314574 h 5156268"/>
              <a:gd name="connsiteX25" fmla="*/ 3926601 w 4280890"/>
              <a:gd name="connsiteY25" fmla="*/ 4272216 h 5156268"/>
              <a:gd name="connsiteX26" fmla="*/ 3943149 w 4280890"/>
              <a:gd name="connsiteY26" fmla="*/ 4229674 h 5156268"/>
              <a:gd name="connsiteX27" fmla="*/ 3959327 w 4280890"/>
              <a:gd name="connsiteY27" fmla="*/ 4186948 h 5156268"/>
              <a:gd name="connsiteX28" fmla="*/ 3975134 w 4280890"/>
              <a:gd name="connsiteY28" fmla="*/ 4144040 h 5156268"/>
              <a:gd name="connsiteX29" fmla="*/ 3990566 w 4280890"/>
              <a:gd name="connsiteY29" fmla="*/ 4100954 h 5156268"/>
              <a:gd name="connsiteX30" fmla="*/ 4005623 w 4280890"/>
              <a:gd name="connsiteY30" fmla="*/ 4057690 h 5156268"/>
              <a:gd name="connsiteX31" fmla="*/ 4020303 w 4280890"/>
              <a:gd name="connsiteY31" fmla="*/ 4014251 h 5156268"/>
              <a:gd name="connsiteX32" fmla="*/ 4034602 w 4280890"/>
              <a:gd name="connsiteY32" fmla="*/ 3970638 h 5156268"/>
              <a:gd name="connsiteX33" fmla="*/ 4048520 w 4280890"/>
              <a:gd name="connsiteY33" fmla="*/ 3926853 h 5156268"/>
              <a:gd name="connsiteX34" fmla="*/ 4062055 w 4280890"/>
              <a:gd name="connsiteY34" fmla="*/ 3882900 h 5156268"/>
              <a:gd name="connsiteX35" fmla="*/ 4075204 w 4280890"/>
              <a:gd name="connsiteY35" fmla="*/ 3838778 h 5156268"/>
              <a:gd name="connsiteX36" fmla="*/ 4087965 w 4280890"/>
              <a:gd name="connsiteY36" fmla="*/ 3794491 h 5156268"/>
              <a:gd name="connsiteX37" fmla="*/ 4100337 w 4280890"/>
              <a:gd name="connsiteY37" fmla="*/ 3750041 h 5156268"/>
              <a:gd name="connsiteX38" fmla="*/ 4112318 w 4280890"/>
              <a:gd name="connsiteY38" fmla="*/ 3705428 h 5156268"/>
              <a:gd name="connsiteX39" fmla="*/ 4123905 w 4280890"/>
              <a:gd name="connsiteY39" fmla="*/ 3660656 h 5156268"/>
              <a:gd name="connsiteX40" fmla="*/ 4135097 w 4280890"/>
              <a:gd name="connsiteY40" fmla="*/ 3615727 h 5156268"/>
              <a:gd name="connsiteX41" fmla="*/ 4145892 w 4280890"/>
              <a:gd name="connsiteY41" fmla="*/ 3570641 h 5156268"/>
              <a:gd name="connsiteX42" fmla="*/ 4156287 w 4280890"/>
              <a:gd name="connsiteY42" fmla="*/ 3525402 h 5156268"/>
              <a:gd name="connsiteX43" fmla="*/ 4166281 w 4280890"/>
              <a:gd name="connsiteY43" fmla="*/ 3480011 h 5156268"/>
              <a:gd name="connsiteX44" fmla="*/ 4175872 w 4280890"/>
              <a:gd name="connsiteY44" fmla="*/ 3434470 h 5156268"/>
              <a:gd name="connsiteX45" fmla="*/ 4185058 w 4280890"/>
              <a:gd name="connsiteY45" fmla="*/ 3388781 h 5156268"/>
              <a:gd name="connsiteX46" fmla="*/ 4193836 w 4280890"/>
              <a:gd name="connsiteY46" fmla="*/ 3342946 h 5156268"/>
              <a:gd name="connsiteX47" fmla="*/ 4202206 w 4280890"/>
              <a:gd name="connsiteY47" fmla="*/ 3296967 h 5156268"/>
              <a:gd name="connsiteX48" fmla="*/ 4210164 w 4280890"/>
              <a:gd name="connsiteY48" fmla="*/ 3250846 h 5156268"/>
              <a:gd name="connsiteX49" fmla="*/ 4217710 w 4280890"/>
              <a:gd name="connsiteY49" fmla="*/ 3204585 h 5156268"/>
              <a:gd name="connsiteX50" fmla="*/ 4224840 w 4280890"/>
              <a:gd name="connsiteY50" fmla="*/ 3158186 h 5156268"/>
              <a:gd name="connsiteX51" fmla="*/ 4231554 w 4280890"/>
              <a:gd name="connsiteY51" fmla="*/ 3111651 h 5156268"/>
              <a:gd name="connsiteX52" fmla="*/ 4237849 w 4280890"/>
              <a:gd name="connsiteY52" fmla="*/ 3064981 h 5156268"/>
              <a:gd name="connsiteX53" fmla="*/ 4243722 w 4280890"/>
              <a:gd name="connsiteY53" fmla="*/ 3018180 h 5156268"/>
              <a:gd name="connsiteX54" fmla="*/ 4249173 w 4280890"/>
              <a:gd name="connsiteY54" fmla="*/ 2971248 h 5156268"/>
              <a:gd name="connsiteX55" fmla="*/ 4254200 w 4280890"/>
              <a:gd name="connsiteY55" fmla="*/ 2924187 h 5156268"/>
              <a:gd name="connsiteX56" fmla="*/ 4258799 w 4280890"/>
              <a:gd name="connsiteY56" fmla="*/ 2877001 h 5156268"/>
              <a:gd name="connsiteX57" fmla="*/ 4262970 w 4280890"/>
              <a:gd name="connsiteY57" fmla="*/ 2829690 h 5156268"/>
              <a:gd name="connsiteX58" fmla="*/ 4266710 w 4280890"/>
              <a:gd name="connsiteY58" fmla="*/ 2782257 h 5156268"/>
              <a:gd name="connsiteX59" fmla="*/ 4270017 w 4280890"/>
              <a:gd name="connsiteY59" fmla="*/ 2734703 h 5156268"/>
              <a:gd name="connsiteX60" fmla="*/ 4272890 w 4280890"/>
              <a:gd name="connsiteY60" fmla="*/ 2687031 h 5156268"/>
              <a:gd name="connsiteX61" fmla="*/ 4275326 w 4280890"/>
              <a:gd name="connsiteY61" fmla="*/ 2639242 h 5156268"/>
              <a:gd name="connsiteX62" fmla="*/ 4277324 w 4280890"/>
              <a:gd name="connsiteY62" fmla="*/ 2591339 h 5156268"/>
              <a:gd name="connsiteX63" fmla="*/ 4278881 w 4280890"/>
              <a:gd name="connsiteY63" fmla="*/ 2543323 h 5156268"/>
              <a:gd name="connsiteX64" fmla="*/ 4279995 w 4280890"/>
              <a:gd name="connsiteY64" fmla="*/ 2495197 h 5156268"/>
              <a:gd name="connsiteX65" fmla="*/ 4280666 w 4280890"/>
              <a:gd name="connsiteY65" fmla="*/ 2446962 h 5156268"/>
              <a:gd name="connsiteX66" fmla="*/ 4280890 w 4280890"/>
              <a:gd name="connsiteY66" fmla="*/ 2398620 h 5156268"/>
              <a:gd name="connsiteX67" fmla="*/ 4280666 w 4280890"/>
              <a:gd name="connsiteY67" fmla="*/ 2350279 h 5156268"/>
              <a:gd name="connsiteX68" fmla="*/ 4279995 w 4280890"/>
              <a:gd name="connsiteY68" fmla="*/ 2302044 h 5156268"/>
              <a:gd name="connsiteX69" fmla="*/ 4278881 w 4280890"/>
              <a:gd name="connsiteY69" fmla="*/ 2253917 h 5156268"/>
              <a:gd name="connsiteX70" fmla="*/ 4277324 w 4280890"/>
              <a:gd name="connsiteY70" fmla="*/ 2205901 h 5156268"/>
              <a:gd name="connsiteX71" fmla="*/ 4275326 w 4280890"/>
              <a:gd name="connsiteY71" fmla="*/ 2157998 h 5156268"/>
              <a:gd name="connsiteX72" fmla="*/ 4272890 w 4280890"/>
              <a:gd name="connsiteY72" fmla="*/ 2110210 h 5156268"/>
              <a:gd name="connsiteX73" fmla="*/ 4270017 w 4280890"/>
              <a:gd name="connsiteY73" fmla="*/ 2062537 h 5156268"/>
              <a:gd name="connsiteX74" fmla="*/ 4266710 w 4280890"/>
              <a:gd name="connsiteY74" fmla="*/ 2014984 h 5156268"/>
              <a:gd name="connsiteX75" fmla="*/ 4262970 w 4280890"/>
              <a:gd name="connsiteY75" fmla="*/ 1967551 h 5156268"/>
              <a:gd name="connsiteX76" fmla="*/ 4258799 w 4280890"/>
              <a:gd name="connsiteY76" fmla="*/ 1920240 h 5156268"/>
              <a:gd name="connsiteX77" fmla="*/ 4254200 w 4280890"/>
              <a:gd name="connsiteY77" fmla="*/ 1873053 h 5156268"/>
              <a:gd name="connsiteX78" fmla="*/ 4249173 w 4280890"/>
              <a:gd name="connsiteY78" fmla="*/ 1825993 h 5156268"/>
              <a:gd name="connsiteX79" fmla="*/ 4243722 w 4280890"/>
              <a:gd name="connsiteY79" fmla="*/ 1779061 h 5156268"/>
              <a:gd name="connsiteX80" fmla="*/ 4237849 w 4280890"/>
              <a:gd name="connsiteY80" fmla="*/ 1732259 h 5156268"/>
              <a:gd name="connsiteX81" fmla="*/ 4231554 w 4280890"/>
              <a:gd name="connsiteY81" fmla="*/ 1685590 h 5156268"/>
              <a:gd name="connsiteX82" fmla="*/ 4224840 w 4280890"/>
              <a:gd name="connsiteY82" fmla="*/ 1639055 h 5156268"/>
              <a:gd name="connsiteX83" fmla="*/ 4217710 w 4280890"/>
              <a:gd name="connsiteY83" fmla="*/ 1592656 h 5156268"/>
              <a:gd name="connsiteX84" fmla="*/ 4210164 w 4280890"/>
              <a:gd name="connsiteY84" fmla="*/ 1546395 h 5156268"/>
              <a:gd name="connsiteX85" fmla="*/ 4202206 w 4280890"/>
              <a:gd name="connsiteY85" fmla="*/ 1500274 h 5156268"/>
              <a:gd name="connsiteX86" fmla="*/ 4193836 w 4280890"/>
              <a:gd name="connsiteY86" fmla="*/ 1454295 h 5156268"/>
              <a:gd name="connsiteX87" fmla="*/ 4185058 w 4280890"/>
              <a:gd name="connsiteY87" fmla="*/ 1408460 h 5156268"/>
              <a:gd name="connsiteX88" fmla="*/ 4175872 w 4280890"/>
              <a:gd name="connsiteY88" fmla="*/ 1362771 h 5156268"/>
              <a:gd name="connsiteX89" fmla="*/ 4166281 w 4280890"/>
              <a:gd name="connsiteY89" fmla="*/ 1317230 h 5156268"/>
              <a:gd name="connsiteX90" fmla="*/ 4156287 w 4280890"/>
              <a:gd name="connsiteY90" fmla="*/ 1271839 h 5156268"/>
              <a:gd name="connsiteX91" fmla="*/ 4145892 w 4280890"/>
              <a:gd name="connsiteY91" fmla="*/ 1226599 h 5156268"/>
              <a:gd name="connsiteX92" fmla="*/ 4135097 w 4280890"/>
              <a:gd name="connsiteY92" fmla="*/ 1181514 h 5156268"/>
              <a:gd name="connsiteX93" fmla="*/ 4123905 w 4280890"/>
              <a:gd name="connsiteY93" fmla="*/ 1136584 h 5156268"/>
              <a:gd name="connsiteX94" fmla="*/ 4112318 w 4280890"/>
              <a:gd name="connsiteY94" fmla="*/ 1091812 h 5156268"/>
              <a:gd name="connsiteX95" fmla="*/ 4100337 w 4280890"/>
              <a:gd name="connsiteY95" fmla="*/ 1047200 h 5156268"/>
              <a:gd name="connsiteX96" fmla="*/ 4087965 w 4280890"/>
              <a:gd name="connsiteY96" fmla="*/ 1002749 h 5156268"/>
              <a:gd name="connsiteX97" fmla="*/ 4075204 w 4280890"/>
              <a:gd name="connsiteY97" fmla="*/ 958462 h 5156268"/>
              <a:gd name="connsiteX98" fmla="*/ 4062055 w 4280890"/>
              <a:gd name="connsiteY98" fmla="*/ 914341 h 5156268"/>
              <a:gd name="connsiteX99" fmla="*/ 4048520 w 4280890"/>
              <a:gd name="connsiteY99" fmla="*/ 870387 h 5156268"/>
              <a:gd name="connsiteX100" fmla="*/ 4034602 w 4280890"/>
              <a:gd name="connsiteY100" fmla="*/ 826603 h 5156268"/>
              <a:gd name="connsiteX101" fmla="*/ 4020303 w 4280890"/>
              <a:gd name="connsiteY101" fmla="*/ 782990 h 5156268"/>
              <a:gd name="connsiteX102" fmla="*/ 4005623 w 4280890"/>
              <a:gd name="connsiteY102" fmla="*/ 739551 h 5156268"/>
              <a:gd name="connsiteX103" fmla="*/ 3990566 w 4280890"/>
              <a:gd name="connsiteY103" fmla="*/ 696287 h 5156268"/>
              <a:gd name="connsiteX104" fmla="*/ 3975134 w 4280890"/>
              <a:gd name="connsiteY104" fmla="*/ 653200 h 5156268"/>
              <a:gd name="connsiteX105" fmla="*/ 3959327 w 4280890"/>
              <a:gd name="connsiteY105" fmla="*/ 610293 h 5156268"/>
              <a:gd name="connsiteX106" fmla="*/ 3943149 w 4280890"/>
              <a:gd name="connsiteY106" fmla="*/ 567567 h 5156268"/>
              <a:gd name="connsiteX107" fmla="*/ 3926601 w 4280890"/>
              <a:gd name="connsiteY107" fmla="*/ 525024 h 5156268"/>
              <a:gd name="connsiteX108" fmla="*/ 3909686 w 4280890"/>
              <a:gd name="connsiteY108" fmla="*/ 482667 h 5156268"/>
              <a:gd name="connsiteX109" fmla="*/ 3892404 w 4280890"/>
              <a:gd name="connsiteY109" fmla="*/ 440497 h 5156268"/>
              <a:gd name="connsiteX110" fmla="*/ 3874758 w 4280890"/>
              <a:gd name="connsiteY110" fmla="*/ 398516 h 5156268"/>
              <a:gd name="connsiteX111" fmla="*/ 3856751 w 4280890"/>
              <a:gd name="connsiteY111" fmla="*/ 356726 h 5156268"/>
              <a:gd name="connsiteX112" fmla="*/ 3838383 w 4280890"/>
              <a:gd name="connsiteY112" fmla="*/ 315129 h 5156268"/>
              <a:gd name="connsiteX113" fmla="*/ 3819658 w 4280890"/>
              <a:gd name="connsiteY113" fmla="*/ 273727 h 5156268"/>
              <a:gd name="connsiteX114" fmla="*/ 3800576 w 4280890"/>
              <a:gd name="connsiteY114" fmla="*/ 232522 h 5156268"/>
              <a:gd name="connsiteX115" fmla="*/ 3781140 w 4280890"/>
              <a:gd name="connsiteY115" fmla="*/ 191516 h 5156268"/>
              <a:gd name="connsiteX116" fmla="*/ 3761352 w 4280890"/>
              <a:gd name="connsiteY116" fmla="*/ 150711 h 5156268"/>
              <a:gd name="connsiteX117" fmla="*/ 3741214 w 4280890"/>
              <a:gd name="connsiteY117" fmla="*/ 110109 h 5156268"/>
              <a:gd name="connsiteX118" fmla="*/ 3720728 w 4280890"/>
              <a:gd name="connsiteY118" fmla="*/ 69712 h 5156268"/>
              <a:gd name="connsiteX119" fmla="*/ 3699895 w 4280890"/>
              <a:gd name="connsiteY119" fmla="*/ 29522 h 5156268"/>
              <a:gd name="connsiteX120" fmla="*/ 3688212 w 4280890"/>
              <a:gd name="connsiteY120" fmla="*/ 7465 h 5156268"/>
              <a:gd name="connsiteX0" fmla="*/ 3688212 w 4280890"/>
              <a:gd name="connsiteY0" fmla="*/ 7465 h 5156268"/>
              <a:gd name="connsiteX1" fmla="*/ 0 w 4280890"/>
              <a:gd name="connsiteY1" fmla="*/ 0 h 5156268"/>
              <a:gd name="connsiteX2" fmla="*/ 7465 w 4280890"/>
              <a:gd name="connsiteY2" fmla="*/ 5156268 h 5156268"/>
              <a:gd name="connsiteX3" fmla="*/ 3474407 w 4280890"/>
              <a:gd name="connsiteY3" fmla="*/ 5155536 h 5156268"/>
              <a:gd name="connsiteX4" fmla="*/ 3497145 w 4280890"/>
              <a:gd name="connsiteY4" fmla="*/ 5119800 h 5156268"/>
              <a:gd name="connsiteX5" fmla="*/ 3521006 w 4280890"/>
              <a:gd name="connsiteY5" fmla="*/ 5081559 h 5156268"/>
              <a:gd name="connsiteX6" fmla="*/ 3544538 w 4280890"/>
              <a:gd name="connsiteY6" fmla="*/ 5043095 h 5156268"/>
              <a:gd name="connsiteX7" fmla="*/ 3567739 w 4280890"/>
              <a:gd name="connsiteY7" fmla="*/ 5004407 h 5156268"/>
              <a:gd name="connsiteX8" fmla="*/ 3590608 w 4280890"/>
              <a:gd name="connsiteY8" fmla="*/ 4965499 h 5156268"/>
              <a:gd name="connsiteX9" fmla="*/ 3613142 w 4280890"/>
              <a:gd name="connsiteY9" fmla="*/ 4926372 h 5156268"/>
              <a:gd name="connsiteX10" fmla="*/ 3635340 w 4280890"/>
              <a:gd name="connsiteY10" fmla="*/ 4887029 h 5156268"/>
              <a:gd name="connsiteX11" fmla="*/ 3657199 w 4280890"/>
              <a:gd name="connsiteY11" fmla="*/ 4847471 h 5156268"/>
              <a:gd name="connsiteX12" fmla="*/ 3678718 w 4280890"/>
              <a:gd name="connsiteY12" fmla="*/ 4807700 h 5156268"/>
              <a:gd name="connsiteX13" fmla="*/ 3699895 w 4280890"/>
              <a:gd name="connsiteY13" fmla="*/ 4767719 h 5156268"/>
              <a:gd name="connsiteX14" fmla="*/ 3720728 w 4280890"/>
              <a:gd name="connsiteY14" fmla="*/ 4727528 h 5156268"/>
              <a:gd name="connsiteX15" fmla="*/ 3741214 w 4280890"/>
              <a:gd name="connsiteY15" fmla="*/ 4687131 h 5156268"/>
              <a:gd name="connsiteX16" fmla="*/ 3761352 w 4280890"/>
              <a:gd name="connsiteY16" fmla="*/ 4646529 h 5156268"/>
              <a:gd name="connsiteX17" fmla="*/ 3781140 w 4280890"/>
              <a:gd name="connsiteY17" fmla="*/ 4605724 h 5156268"/>
              <a:gd name="connsiteX18" fmla="*/ 3800576 w 4280890"/>
              <a:gd name="connsiteY18" fmla="*/ 4564718 h 5156268"/>
              <a:gd name="connsiteX19" fmla="*/ 3819658 w 4280890"/>
              <a:gd name="connsiteY19" fmla="*/ 4523514 h 5156268"/>
              <a:gd name="connsiteX20" fmla="*/ 3838383 w 4280890"/>
              <a:gd name="connsiteY20" fmla="*/ 4482112 h 5156268"/>
              <a:gd name="connsiteX21" fmla="*/ 3856751 w 4280890"/>
              <a:gd name="connsiteY21" fmla="*/ 4440515 h 5156268"/>
              <a:gd name="connsiteX22" fmla="*/ 3874758 w 4280890"/>
              <a:gd name="connsiteY22" fmla="*/ 4398725 h 5156268"/>
              <a:gd name="connsiteX23" fmla="*/ 3892404 w 4280890"/>
              <a:gd name="connsiteY23" fmla="*/ 4356744 h 5156268"/>
              <a:gd name="connsiteX24" fmla="*/ 3909686 w 4280890"/>
              <a:gd name="connsiteY24" fmla="*/ 4314574 h 5156268"/>
              <a:gd name="connsiteX25" fmla="*/ 3926601 w 4280890"/>
              <a:gd name="connsiteY25" fmla="*/ 4272216 h 5156268"/>
              <a:gd name="connsiteX26" fmla="*/ 3943149 w 4280890"/>
              <a:gd name="connsiteY26" fmla="*/ 4229674 h 5156268"/>
              <a:gd name="connsiteX27" fmla="*/ 3959327 w 4280890"/>
              <a:gd name="connsiteY27" fmla="*/ 4186948 h 5156268"/>
              <a:gd name="connsiteX28" fmla="*/ 3975134 w 4280890"/>
              <a:gd name="connsiteY28" fmla="*/ 4144040 h 5156268"/>
              <a:gd name="connsiteX29" fmla="*/ 3990566 w 4280890"/>
              <a:gd name="connsiteY29" fmla="*/ 4100954 h 5156268"/>
              <a:gd name="connsiteX30" fmla="*/ 4005623 w 4280890"/>
              <a:gd name="connsiteY30" fmla="*/ 4057690 h 5156268"/>
              <a:gd name="connsiteX31" fmla="*/ 4020303 w 4280890"/>
              <a:gd name="connsiteY31" fmla="*/ 4014251 h 5156268"/>
              <a:gd name="connsiteX32" fmla="*/ 4034602 w 4280890"/>
              <a:gd name="connsiteY32" fmla="*/ 3970638 h 5156268"/>
              <a:gd name="connsiteX33" fmla="*/ 4048520 w 4280890"/>
              <a:gd name="connsiteY33" fmla="*/ 3926853 h 5156268"/>
              <a:gd name="connsiteX34" fmla="*/ 4062055 w 4280890"/>
              <a:gd name="connsiteY34" fmla="*/ 3882900 h 5156268"/>
              <a:gd name="connsiteX35" fmla="*/ 4075204 w 4280890"/>
              <a:gd name="connsiteY35" fmla="*/ 3838778 h 5156268"/>
              <a:gd name="connsiteX36" fmla="*/ 4087965 w 4280890"/>
              <a:gd name="connsiteY36" fmla="*/ 3794491 h 5156268"/>
              <a:gd name="connsiteX37" fmla="*/ 4100337 w 4280890"/>
              <a:gd name="connsiteY37" fmla="*/ 3750041 h 5156268"/>
              <a:gd name="connsiteX38" fmla="*/ 4112318 w 4280890"/>
              <a:gd name="connsiteY38" fmla="*/ 3705428 h 5156268"/>
              <a:gd name="connsiteX39" fmla="*/ 4123905 w 4280890"/>
              <a:gd name="connsiteY39" fmla="*/ 3660656 h 5156268"/>
              <a:gd name="connsiteX40" fmla="*/ 4135097 w 4280890"/>
              <a:gd name="connsiteY40" fmla="*/ 3615727 h 5156268"/>
              <a:gd name="connsiteX41" fmla="*/ 4145892 w 4280890"/>
              <a:gd name="connsiteY41" fmla="*/ 3570641 h 5156268"/>
              <a:gd name="connsiteX42" fmla="*/ 4156287 w 4280890"/>
              <a:gd name="connsiteY42" fmla="*/ 3525402 h 5156268"/>
              <a:gd name="connsiteX43" fmla="*/ 4166281 w 4280890"/>
              <a:gd name="connsiteY43" fmla="*/ 3480011 h 5156268"/>
              <a:gd name="connsiteX44" fmla="*/ 4175872 w 4280890"/>
              <a:gd name="connsiteY44" fmla="*/ 3434470 h 5156268"/>
              <a:gd name="connsiteX45" fmla="*/ 4185058 w 4280890"/>
              <a:gd name="connsiteY45" fmla="*/ 3388781 h 5156268"/>
              <a:gd name="connsiteX46" fmla="*/ 4193836 w 4280890"/>
              <a:gd name="connsiteY46" fmla="*/ 3342946 h 5156268"/>
              <a:gd name="connsiteX47" fmla="*/ 4202206 w 4280890"/>
              <a:gd name="connsiteY47" fmla="*/ 3296967 h 5156268"/>
              <a:gd name="connsiteX48" fmla="*/ 4210164 w 4280890"/>
              <a:gd name="connsiteY48" fmla="*/ 3250846 h 5156268"/>
              <a:gd name="connsiteX49" fmla="*/ 4217710 w 4280890"/>
              <a:gd name="connsiteY49" fmla="*/ 3204585 h 5156268"/>
              <a:gd name="connsiteX50" fmla="*/ 4224840 w 4280890"/>
              <a:gd name="connsiteY50" fmla="*/ 3158186 h 5156268"/>
              <a:gd name="connsiteX51" fmla="*/ 4231554 w 4280890"/>
              <a:gd name="connsiteY51" fmla="*/ 3111651 h 5156268"/>
              <a:gd name="connsiteX52" fmla="*/ 4237849 w 4280890"/>
              <a:gd name="connsiteY52" fmla="*/ 3064981 h 5156268"/>
              <a:gd name="connsiteX53" fmla="*/ 4243722 w 4280890"/>
              <a:gd name="connsiteY53" fmla="*/ 3018180 h 5156268"/>
              <a:gd name="connsiteX54" fmla="*/ 4249173 w 4280890"/>
              <a:gd name="connsiteY54" fmla="*/ 2971248 h 5156268"/>
              <a:gd name="connsiteX55" fmla="*/ 4254200 w 4280890"/>
              <a:gd name="connsiteY55" fmla="*/ 2924187 h 5156268"/>
              <a:gd name="connsiteX56" fmla="*/ 4258799 w 4280890"/>
              <a:gd name="connsiteY56" fmla="*/ 2877001 h 5156268"/>
              <a:gd name="connsiteX57" fmla="*/ 4262970 w 4280890"/>
              <a:gd name="connsiteY57" fmla="*/ 2829690 h 5156268"/>
              <a:gd name="connsiteX58" fmla="*/ 4266710 w 4280890"/>
              <a:gd name="connsiteY58" fmla="*/ 2782257 h 5156268"/>
              <a:gd name="connsiteX59" fmla="*/ 4270017 w 4280890"/>
              <a:gd name="connsiteY59" fmla="*/ 2734703 h 5156268"/>
              <a:gd name="connsiteX60" fmla="*/ 4272890 w 4280890"/>
              <a:gd name="connsiteY60" fmla="*/ 2687031 h 5156268"/>
              <a:gd name="connsiteX61" fmla="*/ 4275326 w 4280890"/>
              <a:gd name="connsiteY61" fmla="*/ 2639242 h 5156268"/>
              <a:gd name="connsiteX62" fmla="*/ 4277324 w 4280890"/>
              <a:gd name="connsiteY62" fmla="*/ 2591339 h 5156268"/>
              <a:gd name="connsiteX63" fmla="*/ 4278881 w 4280890"/>
              <a:gd name="connsiteY63" fmla="*/ 2543323 h 5156268"/>
              <a:gd name="connsiteX64" fmla="*/ 4279995 w 4280890"/>
              <a:gd name="connsiteY64" fmla="*/ 2495197 h 5156268"/>
              <a:gd name="connsiteX65" fmla="*/ 4280666 w 4280890"/>
              <a:gd name="connsiteY65" fmla="*/ 2446962 h 5156268"/>
              <a:gd name="connsiteX66" fmla="*/ 4280890 w 4280890"/>
              <a:gd name="connsiteY66" fmla="*/ 2398620 h 5156268"/>
              <a:gd name="connsiteX67" fmla="*/ 4280666 w 4280890"/>
              <a:gd name="connsiteY67" fmla="*/ 2350279 h 5156268"/>
              <a:gd name="connsiteX68" fmla="*/ 4279995 w 4280890"/>
              <a:gd name="connsiteY68" fmla="*/ 2302044 h 5156268"/>
              <a:gd name="connsiteX69" fmla="*/ 4278881 w 4280890"/>
              <a:gd name="connsiteY69" fmla="*/ 2253917 h 5156268"/>
              <a:gd name="connsiteX70" fmla="*/ 4277324 w 4280890"/>
              <a:gd name="connsiteY70" fmla="*/ 2205901 h 5156268"/>
              <a:gd name="connsiteX71" fmla="*/ 4275326 w 4280890"/>
              <a:gd name="connsiteY71" fmla="*/ 2157998 h 5156268"/>
              <a:gd name="connsiteX72" fmla="*/ 4272890 w 4280890"/>
              <a:gd name="connsiteY72" fmla="*/ 2110210 h 5156268"/>
              <a:gd name="connsiteX73" fmla="*/ 4270017 w 4280890"/>
              <a:gd name="connsiteY73" fmla="*/ 2062537 h 5156268"/>
              <a:gd name="connsiteX74" fmla="*/ 4266710 w 4280890"/>
              <a:gd name="connsiteY74" fmla="*/ 2014984 h 5156268"/>
              <a:gd name="connsiteX75" fmla="*/ 4262970 w 4280890"/>
              <a:gd name="connsiteY75" fmla="*/ 1967551 h 5156268"/>
              <a:gd name="connsiteX76" fmla="*/ 4258799 w 4280890"/>
              <a:gd name="connsiteY76" fmla="*/ 1920240 h 5156268"/>
              <a:gd name="connsiteX77" fmla="*/ 4254200 w 4280890"/>
              <a:gd name="connsiteY77" fmla="*/ 1873053 h 5156268"/>
              <a:gd name="connsiteX78" fmla="*/ 4249173 w 4280890"/>
              <a:gd name="connsiteY78" fmla="*/ 1825993 h 5156268"/>
              <a:gd name="connsiteX79" fmla="*/ 4243722 w 4280890"/>
              <a:gd name="connsiteY79" fmla="*/ 1779061 h 5156268"/>
              <a:gd name="connsiteX80" fmla="*/ 4237849 w 4280890"/>
              <a:gd name="connsiteY80" fmla="*/ 1732259 h 5156268"/>
              <a:gd name="connsiteX81" fmla="*/ 4231554 w 4280890"/>
              <a:gd name="connsiteY81" fmla="*/ 1685590 h 5156268"/>
              <a:gd name="connsiteX82" fmla="*/ 4224840 w 4280890"/>
              <a:gd name="connsiteY82" fmla="*/ 1639055 h 5156268"/>
              <a:gd name="connsiteX83" fmla="*/ 4217710 w 4280890"/>
              <a:gd name="connsiteY83" fmla="*/ 1592656 h 5156268"/>
              <a:gd name="connsiteX84" fmla="*/ 4210164 w 4280890"/>
              <a:gd name="connsiteY84" fmla="*/ 1546395 h 5156268"/>
              <a:gd name="connsiteX85" fmla="*/ 4202206 w 4280890"/>
              <a:gd name="connsiteY85" fmla="*/ 1500274 h 5156268"/>
              <a:gd name="connsiteX86" fmla="*/ 4193836 w 4280890"/>
              <a:gd name="connsiteY86" fmla="*/ 1454295 h 5156268"/>
              <a:gd name="connsiteX87" fmla="*/ 4185058 w 4280890"/>
              <a:gd name="connsiteY87" fmla="*/ 1408460 h 5156268"/>
              <a:gd name="connsiteX88" fmla="*/ 4175872 w 4280890"/>
              <a:gd name="connsiteY88" fmla="*/ 1362771 h 5156268"/>
              <a:gd name="connsiteX89" fmla="*/ 4166281 w 4280890"/>
              <a:gd name="connsiteY89" fmla="*/ 1317230 h 5156268"/>
              <a:gd name="connsiteX90" fmla="*/ 4156287 w 4280890"/>
              <a:gd name="connsiteY90" fmla="*/ 1271839 h 5156268"/>
              <a:gd name="connsiteX91" fmla="*/ 4145892 w 4280890"/>
              <a:gd name="connsiteY91" fmla="*/ 1226599 h 5156268"/>
              <a:gd name="connsiteX92" fmla="*/ 4135097 w 4280890"/>
              <a:gd name="connsiteY92" fmla="*/ 1181514 h 5156268"/>
              <a:gd name="connsiteX93" fmla="*/ 4123905 w 4280890"/>
              <a:gd name="connsiteY93" fmla="*/ 1136584 h 5156268"/>
              <a:gd name="connsiteX94" fmla="*/ 4112318 w 4280890"/>
              <a:gd name="connsiteY94" fmla="*/ 1091812 h 5156268"/>
              <a:gd name="connsiteX95" fmla="*/ 4100337 w 4280890"/>
              <a:gd name="connsiteY95" fmla="*/ 1047200 h 5156268"/>
              <a:gd name="connsiteX96" fmla="*/ 4087965 w 4280890"/>
              <a:gd name="connsiteY96" fmla="*/ 1002749 h 5156268"/>
              <a:gd name="connsiteX97" fmla="*/ 4075204 w 4280890"/>
              <a:gd name="connsiteY97" fmla="*/ 958462 h 5156268"/>
              <a:gd name="connsiteX98" fmla="*/ 4062055 w 4280890"/>
              <a:gd name="connsiteY98" fmla="*/ 914341 h 5156268"/>
              <a:gd name="connsiteX99" fmla="*/ 4048520 w 4280890"/>
              <a:gd name="connsiteY99" fmla="*/ 870387 h 5156268"/>
              <a:gd name="connsiteX100" fmla="*/ 4034602 w 4280890"/>
              <a:gd name="connsiteY100" fmla="*/ 826603 h 5156268"/>
              <a:gd name="connsiteX101" fmla="*/ 4020303 w 4280890"/>
              <a:gd name="connsiteY101" fmla="*/ 782990 h 5156268"/>
              <a:gd name="connsiteX102" fmla="*/ 4005623 w 4280890"/>
              <a:gd name="connsiteY102" fmla="*/ 739551 h 5156268"/>
              <a:gd name="connsiteX103" fmla="*/ 3990566 w 4280890"/>
              <a:gd name="connsiteY103" fmla="*/ 696287 h 5156268"/>
              <a:gd name="connsiteX104" fmla="*/ 3975134 w 4280890"/>
              <a:gd name="connsiteY104" fmla="*/ 653200 h 5156268"/>
              <a:gd name="connsiteX105" fmla="*/ 3959327 w 4280890"/>
              <a:gd name="connsiteY105" fmla="*/ 610293 h 5156268"/>
              <a:gd name="connsiteX106" fmla="*/ 3943149 w 4280890"/>
              <a:gd name="connsiteY106" fmla="*/ 567567 h 5156268"/>
              <a:gd name="connsiteX107" fmla="*/ 3926601 w 4280890"/>
              <a:gd name="connsiteY107" fmla="*/ 525024 h 5156268"/>
              <a:gd name="connsiteX108" fmla="*/ 3909686 w 4280890"/>
              <a:gd name="connsiteY108" fmla="*/ 482667 h 5156268"/>
              <a:gd name="connsiteX109" fmla="*/ 3892404 w 4280890"/>
              <a:gd name="connsiteY109" fmla="*/ 440497 h 5156268"/>
              <a:gd name="connsiteX110" fmla="*/ 3874758 w 4280890"/>
              <a:gd name="connsiteY110" fmla="*/ 398516 h 5156268"/>
              <a:gd name="connsiteX111" fmla="*/ 3856751 w 4280890"/>
              <a:gd name="connsiteY111" fmla="*/ 356726 h 5156268"/>
              <a:gd name="connsiteX112" fmla="*/ 3838383 w 4280890"/>
              <a:gd name="connsiteY112" fmla="*/ 315129 h 5156268"/>
              <a:gd name="connsiteX113" fmla="*/ 3819658 w 4280890"/>
              <a:gd name="connsiteY113" fmla="*/ 273727 h 5156268"/>
              <a:gd name="connsiteX114" fmla="*/ 3800576 w 4280890"/>
              <a:gd name="connsiteY114" fmla="*/ 232522 h 5156268"/>
              <a:gd name="connsiteX115" fmla="*/ 3781140 w 4280890"/>
              <a:gd name="connsiteY115" fmla="*/ 191516 h 5156268"/>
              <a:gd name="connsiteX116" fmla="*/ 3761352 w 4280890"/>
              <a:gd name="connsiteY116" fmla="*/ 150711 h 5156268"/>
              <a:gd name="connsiteX117" fmla="*/ 3741214 w 4280890"/>
              <a:gd name="connsiteY117" fmla="*/ 110109 h 5156268"/>
              <a:gd name="connsiteX118" fmla="*/ 3720728 w 4280890"/>
              <a:gd name="connsiteY118" fmla="*/ 69712 h 5156268"/>
              <a:gd name="connsiteX119" fmla="*/ 3699895 w 4280890"/>
              <a:gd name="connsiteY119" fmla="*/ 29522 h 5156268"/>
              <a:gd name="connsiteX120" fmla="*/ 3688212 w 4280890"/>
              <a:gd name="connsiteY120" fmla="*/ 7465 h 5156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4280890" h="5156268">
                <a:moveTo>
                  <a:pt x="3688212" y="7465"/>
                </a:moveTo>
                <a:lnTo>
                  <a:pt x="0" y="0"/>
                </a:lnTo>
                <a:cubicBezTo>
                  <a:pt x="0" y="1710047"/>
                  <a:pt x="7465" y="3446221"/>
                  <a:pt x="7465" y="5156268"/>
                </a:cubicBezTo>
                <a:lnTo>
                  <a:pt x="3474407" y="5155536"/>
                </a:lnTo>
                <a:lnTo>
                  <a:pt x="3497145" y="5119800"/>
                </a:lnTo>
                <a:lnTo>
                  <a:pt x="3521006" y="5081559"/>
                </a:lnTo>
                <a:lnTo>
                  <a:pt x="3544538" y="5043095"/>
                </a:lnTo>
                <a:lnTo>
                  <a:pt x="3567739" y="5004407"/>
                </a:lnTo>
                <a:lnTo>
                  <a:pt x="3590608" y="4965499"/>
                </a:lnTo>
                <a:lnTo>
                  <a:pt x="3613142" y="4926372"/>
                </a:lnTo>
                <a:lnTo>
                  <a:pt x="3635340" y="4887029"/>
                </a:lnTo>
                <a:lnTo>
                  <a:pt x="3657199" y="4847471"/>
                </a:lnTo>
                <a:lnTo>
                  <a:pt x="3678718" y="4807700"/>
                </a:lnTo>
                <a:lnTo>
                  <a:pt x="3699895" y="4767719"/>
                </a:lnTo>
                <a:lnTo>
                  <a:pt x="3720728" y="4727528"/>
                </a:lnTo>
                <a:lnTo>
                  <a:pt x="3741214" y="4687131"/>
                </a:lnTo>
                <a:lnTo>
                  <a:pt x="3761352" y="4646529"/>
                </a:lnTo>
                <a:lnTo>
                  <a:pt x="3781140" y="4605724"/>
                </a:lnTo>
                <a:lnTo>
                  <a:pt x="3800576" y="4564718"/>
                </a:lnTo>
                <a:lnTo>
                  <a:pt x="3819658" y="4523514"/>
                </a:lnTo>
                <a:lnTo>
                  <a:pt x="3838383" y="4482112"/>
                </a:lnTo>
                <a:lnTo>
                  <a:pt x="3856751" y="4440515"/>
                </a:lnTo>
                <a:lnTo>
                  <a:pt x="3874758" y="4398725"/>
                </a:lnTo>
                <a:lnTo>
                  <a:pt x="3892404" y="4356744"/>
                </a:lnTo>
                <a:lnTo>
                  <a:pt x="3909686" y="4314574"/>
                </a:lnTo>
                <a:lnTo>
                  <a:pt x="3926601" y="4272216"/>
                </a:lnTo>
                <a:lnTo>
                  <a:pt x="3943149" y="4229674"/>
                </a:lnTo>
                <a:lnTo>
                  <a:pt x="3959327" y="4186948"/>
                </a:lnTo>
                <a:lnTo>
                  <a:pt x="3975134" y="4144040"/>
                </a:lnTo>
                <a:lnTo>
                  <a:pt x="3990566" y="4100954"/>
                </a:lnTo>
                <a:lnTo>
                  <a:pt x="4005623" y="4057690"/>
                </a:lnTo>
                <a:lnTo>
                  <a:pt x="4020303" y="4014251"/>
                </a:lnTo>
                <a:lnTo>
                  <a:pt x="4034602" y="3970638"/>
                </a:lnTo>
                <a:lnTo>
                  <a:pt x="4048520" y="3926853"/>
                </a:lnTo>
                <a:lnTo>
                  <a:pt x="4062055" y="3882900"/>
                </a:lnTo>
                <a:lnTo>
                  <a:pt x="4075204" y="3838778"/>
                </a:lnTo>
                <a:lnTo>
                  <a:pt x="4087965" y="3794491"/>
                </a:lnTo>
                <a:lnTo>
                  <a:pt x="4100337" y="3750041"/>
                </a:lnTo>
                <a:lnTo>
                  <a:pt x="4112318" y="3705428"/>
                </a:lnTo>
                <a:lnTo>
                  <a:pt x="4123905" y="3660656"/>
                </a:lnTo>
                <a:lnTo>
                  <a:pt x="4135097" y="3615727"/>
                </a:lnTo>
                <a:lnTo>
                  <a:pt x="4145892" y="3570641"/>
                </a:lnTo>
                <a:lnTo>
                  <a:pt x="4156287" y="3525402"/>
                </a:lnTo>
                <a:lnTo>
                  <a:pt x="4166281" y="3480011"/>
                </a:lnTo>
                <a:lnTo>
                  <a:pt x="4175872" y="3434470"/>
                </a:lnTo>
                <a:lnTo>
                  <a:pt x="4185058" y="3388781"/>
                </a:lnTo>
                <a:lnTo>
                  <a:pt x="4193836" y="3342946"/>
                </a:lnTo>
                <a:lnTo>
                  <a:pt x="4202206" y="3296967"/>
                </a:lnTo>
                <a:lnTo>
                  <a:pt x="4210164" y="3250846"/>
                </a:lnTo>
                <a:lnTo>
                  <a:pt x="4217710" y="3204585"/>
                </a:lnTo>
                <a:lnTo>
                  <a:pt x="4224840" y="3158186"/>
                </a:lnTo>
                <a:lnTo>
                  <a:pt x="4231554" y="3111651"/>
                </a:lnTo>
                <a:lnTo>
                  <a:pt x="4237849" y="3064981"/>
                </a:lnTo>
                <a:lnTo>
                  <a:pt x="4243722" y="3018180"/>
                </a:lnTo>
                <a:lnTo>
                  <a:pt x="4249173" y="2971248"/>
                </a:lnTo>
                <a:lnTo>
                  <a:pt x="4254200" y="2924187"/>
                </a:lnTo>
                <a:lnTo>
                  <a:pt x="4258799" y="2877001"/>
                </a:lnTo>
                <a:lnTo>
                  <a:pt x="4262970" y="2829690"/>
                </a:lnTo>
                <a:lnTo>
                  <a:pt x="4266710" y="2782257"/>
                </a:lnTo>
                <a:lnTo>
                  <a:pt x="4270017" y="2734703"/>
                </a:lnTo>
                <a:lnTo>
                  <a:pt x="4272890" y="2687031"/>
                </a:lnTo>
                <a:lnTo>
                  <a:pt x="4275326" y="2639242"/>
                </a:lnTo>
                <a:lnTo>
                  <a:pt x="4277324" y="2591339"/>
                </a:lnTo>
                <a:lnTo>
                  <a:pt x="4278881" y="2543323"/>
                </a:lnTo>
                <a:cubicBezTo>
                  <a:pt x="4279252" y="2527281"/>
                  <a:pt x="4279624" y="2511239"/>
                  <a:pt x="4279995" y="2495197"/>
                </a:cubicBezTo>
                <a:cubicBezTo>
                  <a:pt x="4280219" y="2479119"/>
                  <a:pt x="4280442" y="2463040"/>
                  <a:pt x="4280666" y="2446962"/>
                </a:cubicBezTo>
                <a:cubicBezTo>
                  <a:pt x="4280741" y="2430848"/>
                  <a:pt x="4280815" y="2414734"/>
                  <a:pt x="4280890" y="2398620"/>
                </a:cubicBezTo>
                <a:cubicBezTo>
                  <a:pt x="4280815" y="2382506"/>
                  <a:pt x="4280741" y="2366393"/>
                  <a:pt x="4280666" y="2350279"/>
                </a:cubicBezTo>
                <a:cubicBezTo>
                  <a:pt x="4280442" y="2334201"/>
                  <a:pt x="4280219" y="2318122"/>
                  <a:pt x="4279995" y="2302044"/>
                </a:cubicBezTo>
                <a:cubicBezTo>
                  <a:pt x="4279624" y="2286002"/>
                  <a:pt x="4279252" y="2269959"/>
                  <a:pt x="4278881" y="2253917"/>
                </a:cubicBezTo>
                <a:lnTo>
                  <a:pt x="4277324" y="2205901"/>
                </a:lnTo>
                <a:lnTo>
                  <a:pt x="4275326" y="2157998"/>
                </a:lnTo>
                <a:lnTo>
                  <a:pt x="4272890" y="2110210"/>
                </a:lnTo>
                <a:lnTo>
                  <a:pt x="4270017" y="2062537"/>
                </a:lnTo>
                <a:lnTo>
                  <a:pt x="4266710" y="2014984"/>
                </a:lnTo>
                <a:lnTo>
                  <a:pt x="4262970" y="1967551"/>
                </a:lnTo>
                <a:lnTo>
                  <a:pt x="4258799" y="1920240"/>
                </a:lnTo>
                <a:lnTo>
                  <a:pt x="4254200" y="1873053"/>
                </a:lnTo>
                <a:lnTo>
                  <a:pt x="4249173" y="1825993"/>
                </a:lnTo>
                <a:lnTo>
                  <a:pt x="4243722" y="1779061"/>
                </a:lnTo>
                <a:lnTo>
                  <a:pt x="4237849" y="1732259"/>
                </a:lnTo>
                <a:lnTo>
                  <a:pt x="4231554" y="1685590"/>
                </a:lnTo>
                <a:lnTo>
                  <a:pt x="4224840" y="1639055"/>
                </a:lnTo>
                <a:lnTo>
                  <a:pt x="4217710" y="1592656"/>
                </a:lnTo>
                <a:lnTo>
                  <a:pt x="4210164" y="1546395"/>
                </a:lnTo>
                <a:lnTo>
                  <a:pt x="4202206" y="1500274"/>
                </a:lnTo>
                <a:lnTo>
                  <a:pt x="4193836" y="1454295"/>
                </a:lnTo>
                <a:lnTo>
                  <a:pt x="4185058" y="1408460"/>
                </a:lnTo>
                <a:lnTo>
                  <a:pt x="4175872" y="1362771"/>
                </a:lnTo>
                <a:lnTo>
                  <a:pt x="4166281" y="1317230"/>
                </a:lnTo>
                <a:lnTo>
                  <a:pt x="4156287" y="1271839"/>
                </a:lnTo>
                <a:lnTo>
                  <a:pt x="4145892" y="1226599"/>
                </a:lnTo>
                <a:lnTo>
                  <a:pt x="4135097" y="1181514"/>
                </a:lnTo>
                <a:lnTo>
                  <a:pt x="4123905" y="1136584"/>
                </a:lnTo>
                <a:lnTo>
                  <a:pt x="4112318" y="1091812"/>
                </a:lnTo>
                <a:lnTo>
                  <a:pt x="4100337" y="1047200"/>
                </a:lnTo>
                <a:lnTo>
                  <a:pt x="4087965" y="1002749"/>
                </a:lnTo>
                <a:lnTo>
                  <a:pt x="4075204" y="958462"/>
                </a:lnTo>
                <a:lnTo>
                  <a:pt x="4062055" y="914341"/>
                </a:lnTo>
                <a:lnTo>
                  <a:pt x="4048520" y="870387"/>
                </a:lnTo>
                <a:lnTo>
                  <a:pt x="4034602" y="826603"/>
                </a:lnTo>
                <a:lnTo>
                  <a:pt x="4020303" y="782990"/>
                </a:lnTo>
                <a:lnTo>
                  <a:pt x="4005623" y="739551"/>
                </a:lnTo>
                <a:lnTo>
                  <a:pt x="3990566" y="696287"/>
                </a:lnTo>
                <a:lnTo>
                  <a:pt x="3975134" y="653200"/>
                </a:lnTo>
                <a:lnTo>
                  <a:pt x="3959327" y="610293"/>
                </a:lnTo>
                <a:lnTo>
                  <a:pt x="3943149" y="567567"/>
                </a:lnTo>
                <a:lnTo>
                  <a:pt x="3926601" y="525024"/>
                </a:lnTo>
                <a:lnTo>
                  <a:pt x="3909686" y="482667"/>
                </a:lnTo>
                <a:lnTo>
                  <a:pt x="3892404" y="440497"/>
                </a:lnTo>
                <a:lnTo>
                  <a:pt x="3874758" y="398516"/>
                </a:lnTo>
                <a:lnTo>
                  <a:pt x="3856751" y="356726"/>
                </a:lnTo>
                <a:lnTo>
                  <a:pt x="3838383" y="315129"/>
                </a:lnTo>
                <a:lnTo>
                  <a:pt x="3819658" y="273727"/>
                </a:lnTo>
                <a:lnTo>
                  <a:pt x="3800576" y="232522"/>
                </a:lnTo>
                <a:lnTo>
                  <a:pt x="3781140" y="191516"/>
                </a:lnTo>
                <a:lnTo>
                  <a:pt x="3761352" y="150711"/>
                </a:lnTo>
                <a:lnTo>
                  <a:pt x="3741214" y="110109"/>
                </a:lnTo>
                <a:lnTo>
                  <a:pt x="3720728" y="69712"/>
                </a:lnTo>
                <a:lnTo>
                  <a:pt x="3699895" y="29522"/>
                </a:lnTo>
                <a:lnTo>
                  <a:pt x="3688212" y="7465"/>
                </a:lnTo>
                <a:close/>
              </a:path>
            </a:pathLst>
          </a:custGeom>
          <a:solidFill>
            <a:srgbClr val="020D40"/>
          </a:solidFill>
        </p:spPr>
        <p:txBody>
          <a:bodyPr lIns="0" tIns="0" rIns="0" bIns="0"/>
          <a:lstStyle/>
          <a:p>
            <a:pPr defTabSz="914242" eaLnBrk="1" fontAlgn="auto" hangingPunct="1">
              <a:spcBef>
                <a:spcPts val="0"/>
              </a:spcBef>
              <a:spcAft>
                <a:spcPts val="0"/>
              </a:spcAft>
              <a:defRPr/>
            </a:pPr>
            <a:endParaRPr sz="1799">
              <a:latin typeface="+mn-lt"/>
            </a:endParaRPr>
          </a:p>
        </p:txBody>
      </p:sp>
      <p:sp>
        <p:nvSpPr>
          <p:cNvPr id="5" name="Rectangle 4">
            <a:extLst>
              <a:ext uri="{FF2B5EF4-FFF2-40B4-BE49-F238E27FC236}">
                <a16:creationId xmlns:a16="http://schemas.microsoft.com/office/drawing/2014/main" id="{736BAC78-5A57-74BC-34CE-FBE01E7DA7CA}"/>
              </a:ext>
            </a:extLst>
          </p:cNvPr>
          <p:cNvSpPr/>
          <p:nvPr userDrawn="1"/>
        </p:nvSpPr>
        <p:spPr>
          <a:xfrm>
            <a:off x="-1587" y="6373813"/>
            <a:ext cx="12188826" cy="49053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defTabSz="914242" eaLnBrk="1" fontAlgn="auto" hangingPunct="1">
              <a:spcBef>
                <a:spcPts val="0"/>
              </a:spcBef>
              <a:spcAft>
                <a:spcPts val="0"/>
              </a:spcAft>
              <a:defRPr/>
            </a:pPr>
            <a:endParaRPr lang="en-US" sz="1799"/>
          </a:p>
        </p:txBody>
      </p:sp>
      <p:pic>
        <p:nvPicPr>
          <p:cNvPr id="7" name="object 9">
            <a:extLst>
              <a:ext uri="{FF2B5EF4-FFF2-40B4-BE49-F238E27FC236}">
                <a16:creationId xmlns:a16="http://schemas.microsoft.com/office/drawing/2014/main" id="{B10DFAFB-CF96-F3D4-6255-C98B07F5776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3550" y="520701"/>
            <a:ext cx="1147763"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Picture Placeholder 16"/>
          <p:cNvSpPr>
            <a:spLocks noGrp="1"/>
          </p:cNvSpPr>
          <p:nvPr>
            <p:ph type="pic" sz="quarter" idx="10"/>
          </p:nvPr>
        </p:nvSpPr>
        <p:spPr>
          <a:xfrm>
            <a:off x="4765676" y="0"/>
            <a:ext cx="7426325" cy="6373813"/>
          </a:xfrm>
          <a:custGeom>
            <a:avLst/>
            <a:gdLst>
              <a:gd name="connsiteX0" fmla="*/ 0 w 7426325"/>
              <a:gd name="connsiteY0" fmla="*/ 0 h 6373813"/>
              <a:gd name="connsiteX1" fmla="*/ 7426325 w 7426325"/>
              <a:gd name="connsiteY1" fmla="*/ 0 h 6373813"/>
              <a:gd name="connsiteX2" fmla="*/ 7426325 w 7426325"/>
              <a:gd name="connsiteY2" fmla="*/ 6373813 h 6373813"/>
              <a:gd name="connsiteX3" fmla="*/ 149864 w 7426325"/>
              <a:gd name="connsiteY3" fmla="*/ 6373813 h 6373813"/>
              <a:gd name="connsiteX4" fmla="*/ 164109 w 7426325"/>
              <a:gd name="connsiteY4" fmla="*/ 6346920 h 6373813"/>
              <a:gd name="connsiteX5" fmla="*/ 191875 w 7426325"/>
              <a:gd name="connsiteY5" fmla="*/ 6293353 h 6373813"/>
              <a:gd name="connsiteX6" fmla="*/ 219179 w 7426325"/>
              <a:gd name="connsiteY6" fmla="*/ 6239512 h 6373813"/>
              <a:gd name="connsiteX7" fmla="*/ 246018 w 7426325"/>
              <a:gd name="connsiteY7" fmla="*/ 6185398 h 6373813"/>
              <a:gd name="connsiteX8" fmla="*/ 272392 w 7426325"/>
              <a:gd name="connsiteY8" fmla="*/ 6131014 h 6373813"/>
              <a:gd name="connsiteX9" fmla="*/ 298296 w 7426325"/>
              <a:gd name="connsiteY9" fmla="*/ 6076361 h 6373813"/>
              <a:gd name="connsiteX10" fmla="*/ 323728 w 7426325"/>
              <a:gd name="connsiteY10" fmla="*/ 6021445 h 6373813"/>
              <a:gd name="connsiteX11" fmla="*/ 348685 w 7426325"/>
              <a:gd name="connsiteY11" fmla="*/ 5966264 h 6373813"/>
              <a:gd name="connsiteX12" fmla="*/ 373165 w 7426325"/>
              <a:gd name="connsiteY12" fmla="*/ 5910824 h 6373813"/>
              <a:gd name="connsiteX13" fmla="*/ 397165 w 7426325"/>
              <a:gd name="connsiteY13" fmla="*/ 5855127 h 6373813"/>
              <a:gd name="connsiteX14" fmla="*/ 420684 w 7426325"/>
              <a:gd name="connsiteY14" fmla="*/ 5799175 h 6373813"/>
              <a:gd name="connsiteX15" fmla="*/ 443717 w 7426325"/>
              <a:gd name="connsiteY15" fmla="*/ 5742971 h 6373813"/>
              <a:gd name="connsiteX16" fmla="*/ 466261 w 7426325"/>
              <a:gd name="connsiteY16" fmla="*/ 5686516 h 6373813"/>
              <a:gd name="connsiteX17" fmla="*/ 488316 w 7426325"/>
              <a:gd name="connsiteY17" fmla="*/ 5629817 h 6373813"/>
              <a:gd name="connsiteX18" fmla="*/ 509878 w 7426325"/>
              <a:gd name="connsiteY18" fmla="*/ 5572872 h 6373813"/>
              <a:gd name="connsiteX19" fmla="*/ 530946 w 7426325"/>
              <a:gd name="connsiteY19" fmla="*/ 5515684 h 6373813"/>
              <a:gd name="connsiteX20" fmla="*/ 551514 w 7426325"/>
              <a:gd name="connsiteY20" fmla="*/ 5458260 h 6373813"/>
              <a:gd name="connsiteX21" fmla="*/ 571581 w 7426325"/>
              <a:gd name="connsiteY21" fmla="*/ 5400598 h 6373813"/>
              <a:gd name="connsiteX22" fmla="*/ 591147 w 7426325"/>
              <a:gd name="connsiteY22" fmla="*/ 5342702 h 6373813"/>
              <a:gd name="connsiteX23" fmla="*/ 610204 w 7426325"/>
              <a:gd name="connsiteY23" fmla="*/ 5284575 h 6373813"/>
              <a:gd name="connsiteX24" fmla="*/ 628754 w 7426325"/>
              <a:gd name="connsiteY24" fmla="*/ 5226219 h 6373813"/>
              <a:gd name="connsiteX25" fmla="*/ 646793 w 7426325"/>
              <a:gd name="connsiteY25" fmla="*/ 5167639 h 6373813"/>
              <a:gd name="connsiteX26" fmla="*/ 664318 w 7426325"/>
              <a:gd name="connsiteY26" fmla="*/ 5108833 h 6373813"/>
              <a:gd name="connsiteX27" fmla="*/ 681326 w 7426325"/>
              <a:gd name="connsiteY27" fmla="*/ 5049808 h 6373813"/>
              <a:gd name="connsiteX28" fmla="*/ 697816 w 7426325"/>
              <a:gd name="connsiteY28" fmla="*/ 4990565 h 6373813"/>
              <a:gd name="connsiteX29" fmla="*/ 713784 w 7426325"/>
              <a:gd name="connsiteY29" fmla="*/ 4931105 h 6373813"/>
              <a:gd name="connsiteX30" fmla="*/ 729227 w 7426325"/>
              <a:gd name="connsiteY30" fmla="*/ 4871433 h 6373813"/>
              <a:gd name="connsiteX31" fmla="*/ 744143 w 7426325"/>
              <a:gd name="connsiteY31" fmla="*/ 4811552 h 6373813"/>
              <a:gd name="connsiteX32" fmla="*/ 758531 w 7426325"/>
              <a:gd name="connsiteY32" fmla="*/ 4751462 h 6373813"/>
              <a:gd name="connsiteX33" fmla="*/ 772385 w 7426325"/>
              <a:gd name="connsiteY33" fmla="*/ 4691167 h 6373813"/>
              <a:gd name="connsiteX34" fmla="*/ 785706 w 7426325"/>
              <a:gd name="connsiteY34" fmla="*/ 4630671 h 6373813"/>
              <a:gd name="connsiteX35" fmla="*/ 798488 w 7426325"/>
              <a:gd name="connsiteY35" fmla="*/ 4569974 h 6373813"/>
              <a:gd name="connsiteX36" fmla="*/ 810731 w 7426325"/>
              <a:gd name="connsiteY36" fmla="*/ 4509080 h 6373813"/>
              <a:gd name="connsiteX37" fmla="*/ 822430 w 7426325"/>
              <a:gd name="connsiteY37" fmla="*/ 4447991 h 6373813"/>
              <a:gd name="connsiteX38" fmla="*/ 833586 w 7426325"/>
              <a:gd name="connsiteY38" fmla="*/ 4386711 h 6373813"/>
              <a:gd name="connsiteX39" fmla="*/ 844192 w 7426325"/>
              <a:gd name="connsiteY39" fmla="*/ 4325241 h 6373813"/>
              <a:gd name="connsiteX40" fmla="*/ 854249 w 7426325"/>
              <a:gd name="connsiteY40" fmla="*/ 4263585 h 6373813"/>
              <a:gd name="connsiteX41" fmla="*/ 863752 w 7426325"/>
              <a:gd name="connsiteY41" fmla="*/ 4201744 h 6373813"/>
              <a:gd name="connsiteX42" fmla="*/ 872701 w 7426325"/>
              <a:gd name="connsiteY42" fmla="*/ 4139723 h 6373813"/>
              <a:gd name="connsiteX43" fmla="*/ 881090 w 7426325"/>
              <a:gd name="connsiteY43" fmla="*/ 4077521 h 6373813"/>
              <a:gd name="connsiteX44" fmla="*/ 888918 w 7426325"/>
              <a:gd name="connsiteY44" fmla="*/ 4015145 h 6373813"/>
              <a:gd name="connsiteX45" fmla="*/ 896183 w 7426325"/>
              <a:gd name="connsiteY45" fmla="*/ 3952594 h 6373813"/>
              <a:gd name="connsiteX46" fmla="*/ 902883 w 7426325"/>
              <a:gd name="connsiteY46" fmla="*/ 3889872 h 6373813"/>
              <a:gd name="connsiteX47" fmla="*/ 909013 w 7426325"/>
              <a:gd name="connsiteY47" fmla="*/ 3826983 h 6373813"/>
              <a:gd name="connsiteX48" fmla="*/ 914572 w 7426325"/>
              <a:gd name="connsiteY48" fmla="*/ 3763927 h 6373813"/>
              <a:gd name="connsiteX49" fmla="*/ 919556 w 7426325"/>
              <a:gd name="connsiteY49" fmla="*/ 3700708 h 6373813"/>
              <a:gd name="connsiteX50" fmla="*/ 923964 w 7426325"/>
              <a:gd name="connsiteY50" fmla="*/ 3637329 h 6373813"/>
              <a:gd name="connsiteX51" fmla="*/ 927793 w 7426325"/>
              <a:gd name="connsiteY51" fmla="*/ 3573792 h 6373813"/>
              <a:gd name="connsiteX52" fmla="*/ 931040 w 7426325"/>
              <a:gd name="connsiteY52" fmla="*/ 3510099 h 6373813"/>
              <a:gd name="connsiteX53" fmla="*/ 933703 w 7426325"/>
              <a:gd name="connsiteY53" fmla="*/ 3446254 h 6373813"/>
              <a:gd name="connsiteX54" fmla="*/ 935778 w 7426325"/>
              <a:gd name="connsiteY54" fmla="*/ 3382259 h 6373813"/>
              <a:gd name="connsiteX55" fmla="*/ 937263 w 7426325"/>
              <a:gd name="connsiteY55" fmla="*/ 3318117 h 6373813"/>
              <a:gd name="connsiteX56" fmla="*/ 938157 w 7426325"/>
              <a:gd name="connsiteY56" fmla="*/ 3253829 h 6373813"/>
              <a:gd name="connsiteX57" fmla="*/ 938455 w 7426325"/>
              <a:gd name="connsiteY57" fmla="*/ 3189400 h 6373813"/>
              <a:gd name="connsiteX58" fmla="*/ 938157 w 7426325"/>
              <a:gd name="connsiteY58" fmla="*/ 3124971 h 6373813"/>
              <a:gd name="connsiteX59" fmla="*/ 937263 w 7426325"/>
              <a:gd name="connsiteY59" fmla="*/ 3060684 h 6373813"/>
              <a:gd name="connsiteX60" fmla="*/ 935778 w 7426325"/>
              <a:gd name="connsiteY60" fmla="*/ 2996540 h 6373813"/>
              <a:gd name="connsiteX61" fmla="*/ 933703 w 7426325"/>
              <a:gd name="connsiteY61" fmla="*/ 2932545 h 6373813"/>
              <a:gd name="connsiteX62" fmla="*/ 931040 w 7426325"/>
              <a:gd name="connsiteY62" fmla="*/ 2868700 h 6373813"/>
              <a:gd name="connsiteX63" fmla="*/ 927793 w 7426325"/>
              <a:gd name="connsiteY63" fmla="*/ 2805009 h 6373813"/>
              <a:gd name="connsiteX64" fmla="*/ 923964 w 7426325"/>
              <a:gd name="connsiteY64" fmla="*/ 2741470 h 6373813"/>
              <a:gd name="connsiteX65" fmla="*/ 919556 w 7426325"/>
              <a:gd name="connsiteY65" fmla="*/ 2678092 h 6373813"/>
              <a:gd name="connsiteX66" fmla="*/ 914572 w 7426325"/>
              <a:gd name="connsiteY66" fmla="*/ 2614874 h 6373813"/>
              <a:gd name="connsiteX67" fmla="*/ 909013 w 7426325"/>
              <a:gd name="connsiteY67" fmla="*/ 2551818 h 6373813"/>
              <a:gd name="connsiteX68" fmla="*/ 902883 w 7426325"/>
              <a:gd name="connsiteY68" fmla="*/ 2488927 h 6373813"/>
              <a:gd name="connsiteX69" fmla="*/ 896183 w 7426325"/>
              <a:gd name="connsiteY69" fmla="*/ 2426206 h 6373813"/>
              <a:gd name="connsiteX70" fmla="*/ 888918 w 7426325"/>
              <a:gd name="connsiteY70" fmla="*/ 2363655 h 6373813"/>
              <a:gd name="connsiteX71" fmla="*/ 881090 w 7426325"/>
              <a:gd name="connsiteY71" fmla="*/ 2301278 h 6373813"/>
              <a:gd name="connsiteX72" fmla="*/ 872701 w 7426325"/>
              <a:gd name="connsiteY72" fmla="*/ 2239078 h 6373813"/>
              <a:gd name="connsiteX73" fmla="*/ 863752 w 7426325"/>
              <a:gd name="connsiteY73" fmla="*/ 2177056 h 6373813"/>
              <a:gd name="connsiteX74" fmla="*/ 854249 w 7426325"/>
              <a:gd name="connsiteY74" fmla="*/ 2115216 h 6373813"/>
              <a:gd name="connsiteX75" fmla="*/ 844192 w 7426325"/>
              <a:gd name="connsiteY75" fmla="*/ 2053560 h 6373813"/>
              <a:gd name="connsiteX76" fmla="*/ 833586 w 7426325"/>
              <a:gd name="connsiteY76" fmla="*/ 1992090 h 6373813"/>
              <a:gd name="connsiteX77" fmla="*/ 822430 w 7426325"/>
              <a:gd name="connsiteY77" fmla="*/ 1930809 h 6373813"/>
              <a:gd name="connsiteX78" fmla="*/ 810731 w 7426325"/>
              <a:gd name="connsiteY78" fmla="*/ 1869721 h 6373813"/>
              <a:gd name="connsiteX79" fmla="*/ 798488 w 7426325"/>
              <a:gd name="connsiteY79" fmla="*/ 1808827 h 6373813"/>
              <a:gd name="connsiteX80" fmla="*/ 785706 w 7426325"/>
              <a:gd name="connsiteY80" fmla="*/ 1748130 h 6373813"/>
              <a:gd name="connsiteX81" fmla="*/ 772385 w 7426325"/>
              <a:gd name="connsiteY81" fmla="*/ 1687633 h 6373813"/>
              <a:gd name="connsiteX82" fmla="*/ 758531 w 7426325"/>
              <a:gd name="connsiteY82" fmla="*/ 1627337 h 6373813"/>
              <a:gd name="connsiteX83" fmla="*/ 744143 w 7426325"/>
              <a:gd name="connsiteY83" fmla="*/ 1567248 h 6373813"/>
              <a:gd name="connsiteX84" fmla="*/ 729227 w 7426325"/>
              <a:gd name="connsiteY84" fmla="*/ 1507366 h 6373813"/>
              <a:gd name="connsiteX85" fmla="*/ 713784 w 7426325"/>
              <a:gd name="connsiteY85" fmla="*/ 1447694 h 6373813"/>
              <a:gd name="connsiteX86" fmla="*/ 697816 w 7426325"/>
              <a:gd name="connsiteY86" fmla="*/ 1388236 h 6373813"/>
              <a:gd name="connsiteX87" fmla="*/ 681326 w 7426325"/>
              <a:gd name="connsiteY87" fmla="*/ 1328992 h 6373813"/>
              <a:gd name="connsiteX88" fmla="*/ 664318 w 7426325"/>
              <a:gd name="connsiteY88" fmla="*/ 1269966 h 6373813"/>
              <a:gd name="connsiteX89" fmla="*/ 646793 w 7426325"/>
              <a:gd name="connsiteY89" fmla="*/ 1211162 h 6373813"/>
              <a:gd name="connsiteX90" fmla="*/ 628754 w 7426325"/>
              <a:gd name="connsiteY90" fmla="*/ 1152580 h 6373813"/>
              <a:gd name="connsiteX91" fmla="*/ 610204 w 7426325"/>
              <a:gd name="connsiteY91" fmla="*/ 1094225 h 6373813"/>
              <a:gd name="connsiteX92" fmla="*/ 591147 w 7426325"/>
              <a:gd name="connsiteY92" fmla="*/ 1036098 h 6373813"/>
              <a:gd name="connsiteX93" fmla="*/ 571581 w 7426325"/>
              <a:gd name="connsiteY93" fmla="*/ 978203 h 6373813"/>
              <a:gd name="connsiteX94" fmla="*/ 551514 w 7426325"/>
              <a:gd name="connsiteY94" fmla="*/ 920541 h 6373813"/>
              <a:gd name="connsiteX95" fmla="*/ 530946 w 7426325"/>
              <a:gd name="connsiteY95" fmla="*/ 863115 h 6373813"/>
              <a:gd name="connsiteX96" fmla="*/ 509878 w 7426325"/>
              <a:gd name="connsiteY96" fmla="*/ 805929 h 6373813"/>
              <a:gd name="connsiteX97" fmla="*/ 488316 w 7426325"/>
              <a:gd name="connsiteY97" fmla="*/ 748984 h 6373813"/>
              <a:gd name="connsiteX98" fmla="*/ 466261 w 7426325"/>
              <a:gd name="connsiteY98" fmla="*/ 692283 h 6373813"/>
              <a:gd name="connsiteX99" fmla="*/ 443717 w 7426325"/>
              <a:gd name="connsiteY99" fmla="*/ 635830 h 6373813"/>
              <a:gd name="connsiteX100" fmla="*/ 420684 w 7426325"/>
              <a:gd name="connsiteY100" fmla="*/ 579626 h 6373813"/>
              <a:gd name="connsiteX101" fmla="*/ 397165 w 7426325"/>
              <a:gd name="connsiteY101" fmla="*/ 523674 h 6373813"/>
              <a:gd name="connsiteX102" fmla="*/ 373165 w 7426325"/>
              <a:gd name="connsiteY102" fmla="*/ 467976 h 6373813"/>
              <a:gd name="connsiteX103" fmla="*/ 348685 w 7426325"/>
              <a:gd name="connsiteY103" fmla="*/ 412536 h 6373813"/>
              <a:gd name="connsiteX104" fmla="*/ 323728 w 7426325"/>
              <a:gd name="connsiteY104" fmla="*/ 357356 h 6373813"/>
              <a:gd name="connsiteX105" fmla="*/ 298296 w 7426325"/>
              <a:gd name="connsiteY105" fmla="*/ 302438 h 6373813"/>
              <a:gd name="connsiteX106" fmla="*/ 272392 w 7426325"/>
              <a:gd name="connsiteY106" fmla="*/ 247785 h 6373813"/>
              <a:gd name="connsiteX107" fmla="*/ 246018 w 7426325"/>
              <a:gd name="connsiteY107" fmla="*/ 193401 h 6373813"/>
              <a:gd name="connsiteX108" fmla="*/ 219179 w 7426325"/>
              <a:gd name="connsiteY108" fmla="*/ 139287 h 6373813"/>
              <a:gd name="connsiteX109" fmla="*/ 191875 w 7426325"/>
              <a:gd name="connsiteY109" fmla="*/ 85446 h 6373813"/>
              <a:gd name="connsiteX110" fmla="*/ 164109 w 7426325"/>
              <a:gd name="connsiteY110" fmla="*/ 31881 h 6373813"/>
              <a:gd name="connsiteX111" fmla="*/ 148538 w 7426325"/>
              <a:gd name="connsiteY111" fmla="*/ 2483 h 6373813"/>
              <a:gd name="connsiteX112" fmla="*/ 0 w 7426325"/>
              <a:gd name="connsiteY112" fmla="*/ 2183 h 6373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7426325" h="6373813">
                <a:moveTo>
                  <a:pt x="0" y="0"/>
                </a:moveTo>
                <a:lnTo>
                  <a:pt x="7426325" y="0"/>
                </a:lnTo>
                <a:lnTo>
                  <a:pt x="7426325" y="6373813"/>
                </a:lnTo>
                <a:lnTo>
                  <a:pt x="149864" y="6373813"/>
                </a:lnTo>
                <a:lnTo>
                  <a:pt x="164109" y="6346920"/>
                </a:lnTo>
                <a:lnTo>
                  <a:pt x="191875" y="6293353"/>
                </a:lnTo>
                <a:lnTo>
                  <a:pt x="219179" y="6239512"/>
                </a:lnTo>
                <a:lnTo>
                  <a:pt x="246018" y="6185398"/>
                </a:lnTo>
                <a:lnTo>
                  <a:pt x="272392" y="6131014"/>
                </a:lnTo>
                <a:lnTo>
                  <a:pt x="298296" y="6076361"/>
                </a:lnTo>
                <a:lnTo>
                  <a:pt x="323728" y="6021445"/>
                </a:lnTo>
                <a:lnTo>
                  <a:pt x="348685" y="5966264"/>
                </a:lnTo>
                <a:lnTo>
                  <a:pt x="373165" y="5910824"/>
                </a:lnTo>
                <a:lnTo>
                  <a:pt x="397165" y="5855127"/>
                </a:lnTo>
                <a:lnTo>
                  <a:pt x="420684" y="5799175"/>
                </a:lnTo>
                <a:lnTo>
                  <a:pt x="443717" y="5742971"/>
                </a:lnTo>
                <a:lnTo>
                  <a:pt x="466261" y="5686516"/>
                </a:lnTo>
                <a:lnTo>
                  <a:pt x="488316" y="5629817"/>
                </a:lnTo>
                <a:lnTo>
                  <a:pt x="509878" y="5572872"/>
                </a:lnTo>
                <a:lnTo>
                  <a:pt x="530946" y="5515684"/>
                </a:lnTo>
                <a:lnTo>
                  <a:pt x="551514" y="5458260"/>
                </a:lnTo>
                <a:lnTo>
                  <a:pt x="571581" y="5400598"/>
                </a:lnTo>
                <a:lnTo>
                  <a:pt x="591147" y="5342702"/>
                </a:lnTo>
                <a:lnTo>
                  <a:pt x="610204" y="5284575"/>
                </a:lnTo>
                <a:lnTo>
                  <a:pt x="628754" y="5226219"/>
                </a:lnTo>
                <a:lnTo>
                  <a:pt x="646793" y="5167639"/>
                </a:lnTo>
                <a:lnTo>
                  <a:pt x="664318" y="5108833"/>
                </a:lnTo>
                <a:lnTo>
                  <a:pt x="681326" y="5049808"/>
                </a:lnTo>
                <a:lnTo>
                  <a:pt x="697816" y="4990565"/>
                </a:lnTo>
                <a:lnTo>
                  <a:pt x="713784" y="4931105"/>
                </a:lnTo>
                <a:lnTo>
                  <a:pt x="729227" y="4871433"/>
                </a:lnTo>
                <a:lnTo>
                  <a:pt x="744143" y="4811552"/>
                </a:lnTo>
                <a:lnTo>
                  <a:pt x="758531" y="4751462"/>
                </a:lnTo>
                <a:lnTo>
                  <a:pt x="772385" y="4691167"/>
                </a:lnTo>
                <a:lnTo>
                  <a:pt x="785706" y="4630671"/>
                </a:lnTo>
                <a:lnTo>
                  <a:pt x="798488" y="4569974"/>
                </a:lnTo>
                <a:lnTo>
                  <a:pt x="810731" y="4509080"/>
                </a:lnTo>
                <a:lnTo>
                  <a:pt x="822430" y="4447991"/>
                </a:lnTo>
                <a:lnTo>
                  <a:pt x="833586" y="4386711"/>
                </a:lnTo>
                <a:lnTo>
                  <a:pt x="844192" y="4325241"/>
                </a:lnTo>
                <a:lnTo>
                  <a:pt x="854249" y="4263585"/>
                </a:lnTo>
                <a:lnTo>
                  <a:pt x="863752" y="4201744"/>
                </a:lnTo>
                <a:lnTo>
                  <a:pt x="872701" y="4139723"/>
                </a:lnTo>
                <a:lnTo>
                  <a:pt x="881090" y="4077521"/>
                </a:lnTo>
                <a:lnTo>
                  <a:pt x="888918" y="4015145"/>
                </a:lnTo>
                <a:lnTo>
                  <a:pt x="896183" y="3952594"/>
                </a:lnTo>
                <a:lnTo>
                  <a:pt x="902883" y="3889872"/>
                </a:lnTo>
                <a:lnTo>
                  <a:pt x="909013" y="3826983"/>
                </a:lnTo>
                <a:lnTo>
                  <a:pt x="914572" y="3763927"/>
                </a:lnTo>
                <a:lnTo>
                  <a:pt x="919556" y="3700708"/>
                </a:lnTo>
                <a:lnTo>
                  <a:pt x="923964" y="3637329"/>
                </a:lnTo>
                <a:lnTo>
                  <a:pt x="927793" y="3573792"/>
                </a:lnTo>
                <a:lnTo>
                  <a:pt x="931040" y="3510099"/>
                </a:lnTo>
                <a:lnTo>
                  <a:pt x="933703" y="3446254"/>
                </a:lnTo>
                <a:lnTo>
                  <a:pt x="935778" y="3382259"/>
                </a:lnTo>
                <a:cubicBezTo>
                  <a:pt x="936272" y="3360878"/>
                  <a:pt x="936768" y="3339497"/>
                  <a:pt x="937263" y="3318117"/>
                </a:cubicBezTo>
                <a:cubicBezTo>
                  <a:pt x="937561" y="3296688"/>
                  <a:pt x="937858" y="3275258"/>
                  <a:pt x="938157" y="3253829"/>
                </a:cubicBezTo>
                <a:cubicBezTo>
                  <a:pt x="938257" y="3232353"/>
                  <a:pt x="938355" y="3210876"/>
                  <a:pt x="938455" y="3189400"/>
                </a:cubicBezTo>
                <a:cubicBezTo>
                  <a:pt x="938355" y="3167923"/>
                  <a:pt x="938257" y="3146448"/>
                  <a:pt x="938157" y="3124971"/>
                </a:cubicBezTo>
                <a:cubicBezTo>
                  <a:pt x="937858" y="3103542"/>
                  <a:pt x="937561" y="3082113"/>
                  <a:pt x="937263" y="3060684"/>
                </a:cubicBezTo>
                <a:cubicBezTo>
                  <a:pt x="936768" y="3039303"/>
                  <a:pt x="936272" y="3017921"/>
                  <a:pt x="935778" y="2996540"/>
                </a:cubicBezTo>
                <a:lnTo>
                  <a:pt x="933703" y="2932545"/>
                </a:lnTo>
                <a:lnTo>
                  <a:pt x="931040" y="2868700"/>
                </a:lnTo>
                <a:lnTo>
                  <a:pt x="927793" y="2805009"/>
                </a:lnTo>
                <a:lnTo>
                  <a:pt x="923964" y="2741470"/>
                </a:lnTo>
                <a:lnTo>
                  <a:pt x="919556" y="2678092"/>
                </a:lnTo>
                <a:lnTo>
                  <a:pt x="914572" y="2614874"/>
                </a:lnTo>
                <a:lnTo>
                  <a:pt x="909013" y="2551818"/>
                </a:lnTo>
                <a:lnTo>
                  <a:pt x="902883" y="2488927"/>
                </a:lnTo>
                <a:lnTo>
                  <a:pt x="896183" y="2426206"/>
                </a:lnTo>
                <a:lnTo>
                  <a:pt x="888918" y="2363655"/>
                </a:lnTo>
                <a:lnTo>
                  <a:pt x="881090" y="2301278"/>
                </a:lnTo>
                <a:lnTo>
                  <a:pt x="872701" y="2239078"/>
                </a:lnTo>
                <a:lnTo>
                  <a:pt x="863752" y="2177056"/>
                </a:lnTo>
                <a:lnTo>
                  <a:pt x="854249" y="2115216"/>
                </a:lnTo>
                <a:lnTo>
                  <a:pt x="844192" y="2053560"/>
                </a:lnTo>
                <a:lnTo>
                  <a:pt x="833586" y="1992090"/>
                </a:lnTo>
                <a:lnTo>
                  <a:pt x="822430" y="1930809"/>
                </a:lnTo>
                <a:lnTo>
                  <a:pt x="810731" y="1869721"/>
                </a:lnTo>
                <a:lnTo>
                  <a:pt x="798488" y="1808827"/>
                </a:lnTo>
                <a:lnTo>
                  <a:pt x="785706" y="1748130"/>
                </a:lnTo>
                <a:lnTo>
                  <a:pt x="772385" y="1687633"/>
                </a:lnTo>
                <a:lnTo>
                  <a:pt x="758531" y="1627337"/>
                </a:lnTo>
                <a:lnTo>
                  <a:pt x="744143" y="1567248"/>
                </a:lnTo>
                <a:lnTo>
                  <a:pt x="729227" y="1507366"/>
                </a:lnTo>
                <a:lnTo>
                  <a:pt x="713784" y="1447694"/>
                </a:lnTo>
                <a:lnTo>
                  <a:pt x="697816" y="1388236"/>
                </a:lnTo>
                <a:lnTo>
                  <a:pt x="681326" y="1328992"/>
                </a:lnTo>
                <a:lnTo>
                  <a:pt x="664318" y="1269966"/>
                </a:lnTo>
                <a:lnTo>
                  <a:pt x="646793" y="1211162"/>
                </a:lnTo>
                <a:lnTo>
                  <a:pt x="628754" y="1152580"/>
                </a:lnTo>
                <a:lnTo>
                  <a:pt x="610204" y="1094225"/>
                </a:lnTo>
                <a:lnTo>
                  <a:pt x="591147" y="1036098"/>
                </a:lnTo>
                <a:lnTo>
                  <a:pt x="571581" y="978203"/>
                </a:lnTo>
                <a:lnTo>
                  <a:pt x="551514" y="920541"/>
                </a:lnTo>
                <a:lnTo>
                  <a:pt x="530946" y="863115"/>
                </a:lnTo>
                <a:lnTo>
                  <a:pt x="509878" y="805929"/>
                </a:lnTo>
                <a:lnTo>
                  <a:pt x="488316" y="748984"/>
                </a:lnTo>
                <a:lnTo>
                  <a:pt x="466261" y="692283"/>
                </a:lnTo>
                <a:lnTo>
                  <a:pt x="443717" y="635830"/>
                </a:lnTo>
                <a:lnTo>
                  <a:pt x="420684" y="579626"/>
                </a:lnTo>
                <a:lnTo>
                  <a:pt x="397165" y="523674"/>
                </a:lnTo>
                <a:lnTo>
                  <a:pt x="373165" y="467976"/>
                </a:lnTo>
                <a:lnTo>
                  <a:pt x="348685" y="412536"/>
                </a:lnTo>
                <a:lnTo>
                  <a:pt x="323728" y="357356"/>
                </a:lnTo>
                <a:lnTo>
                  <a:pt x="298296" y="302438"/>
                </a:lnTo>
                <a:lnTo>
                  <a:pt x="272392" y="247785"/>
                </a:lnTo>
                <a:lnTo>
                  <a:pt x="246018" y="193401"/>
                </a:lnTo>
                <a:lnTo>
                  <a:pt x="219179" y="139287"/>
                </a:lnTo>
                <a:lnTo>
                  <a:pt x="191875" y="85446"/>
                </a:lnTo>
                <a:lnTo>
                  <a:pt x="164109" y="31881"/>
                </a:lnTo>
                <a:lnTo>
                  <a:pt x="148538" y="2483"/>
                </a:lnTo>
                <a:lnTo>
                  <a:pt x="0" y="2183"/>
                </a:lnTo>
                <a:close/>
              </a:path>
            </a:pathLst>
          </a:custGeom>
          <a:solidFill>
            <a:schemeClr val="bg1">
              <a:lumMod val="85000"/>
            </a:schemeClr>
          </a:solidFill>
        </p:spPr>
        <p:txBody>
          <a:bodyPr rtlCol="0" anchor="ctr">
            <a:noAutofit/>
          </a:bodyPr>
          <a:lstStyle>
            <a:lvl1pPr marL="0" indent="0" algn="ctr">
              <a:buNone/>
              <a:defRPr/>
            </a:lvl1pPr>
          </a:lstStyle>
          <a:p>
            <a:pPr lvl="0"/>
            <a:r>
              <a:rPr lang="en-US" noProof="0"/>
              <a:t>Click icon to add picture</a:t>
            </a:r>
          </a:p>
        </p:txBody>
      </p:sp>
      <p:sp>
        <p:nvSpPr>
          <p:cNvPr id="2" name="Title 1"/>
          <p:cNvSpPr>
            <a:spLocks noGrp="1"/>
          </p:cNvSpPr>
          <p:nvPr>
            <p:ph type="ctrTitle" hasCustomPrompt="1"/>
          </p:nvPr>
        </p:nvSpPr>
        <p:spPr>
          <a:xfrm>
            <a:off x="668595" y="1718184"/>
            <a:ext cx="4817806" cy="1909763"/>
          </a:xfrm>
        </p:spPr>
        <p:txBody>
          <a:bodyPr anchor="b">
            <a:normAutofit/>
          </a:bodyPr>
          <a:lstStyle>
            <a:lvl1pPr algn="l">
              <a:lnSpc>
                <a:spcPts val="5000"/>
              </a:lnSpc>
              <a:defRPr sz="5000">
                <a:solidFill>
                  <a:schemeClr val="bg1"/>
                </a:solidFill>
              </a:defRPr>
            </a:lvl1pPr>
          </a:lstStyle>
          <a:p>
            <a:r>
              <a:rPr lang="en-US"/>
              <a:t>Click to edit title style</a:t>
            </a:r>
          </a:p>
        </p:txBody>
      </p:sp>
      <p:sp>
        <p:nvSpPr>
          <p:cNvPr id="3" name="Subtitle 2"/>
          <p:cNvSpPr>
            <a:spLocks noGrp="1"/>
          </p:cNvSpPr>
          <p:nvPr>
            <p:ph type="subTitle" idx="1" hasCustomPrompt="1"/>
          </p:nvPr>
        </p:nvSpPr>
        <p:spPr>
          <a:xfrm>
            <a:off x="668595" y="3694981"/>
            <a:ext cx="4817806" cy="1655761"/>
          </a:xfrm>
        </p:spPr>
        <p:txBody>
          <a:bodyPr>
            <a:noAutofit/>
          </a:bodyPr>
          <a:lstStyle>
            <a:lvl1pPr marL="0" indent="0" algn="l">
              <a:lnSpc>
                <a:spcPts val="5000"/>
              </a:lnSpc>
              <a:spcBef>
                <a:spcPts val="0"/>
              </a:spcBef>
              <a:buNone/>
              <a:defRPr sz="5000" b="1" i="0">
                <a:solidFill>
                  <a:schemeClr val="accent3"/>
                </a:solidFill>
                <a:latin typeface="Arial Black" panose="020B0604020202020204" pitchFamily="34" charset="0"/>
                <a:cs typeface="Arial Black" panose="020B0604020202020204" pitchFamily="34" charset="0"/>
              </a:defRPr>
            </a:lvl1pPr>
            <a:lvl2pPr marL="457171" indent="0" algn="ctr">
              <a:buNone/>
              <a:defRPr sz="2000"/>
            </a:lvl2pPr>
            <a:lvl3pPr marL="914340" indent="0" algn="ctr">
              <a:buNone/>
              <a:defRPr sz="1800"/>
            </a:lvl3pPr>
            <a:lvl4pPr marL="1371511" indent="0" algn="ctr">
              <a:buNone/>
              <a:defRPr sz="1600"/>
            </a:lvl4pPr>
            <a:lvl5pPr marL="1828681" indent="0" algn="ctr">
              <a:buNone/>
              <a:defRPr sz="1600"/>
            </a:lvl5pPr>
            <a:lvl6pPr marL="2285852" indent="0" algn="ctr">
              <a:buNone/>
              <a:defRPr sz="1600"/>
            </a:lvl6pPr>
            <a:lvl7pPr marL="2743021" indent="0" algn="ctr">
              <a:buNone/>
              <a:defRPr sz="1600"/>
            </a:lvl7pPr>
            <a:lvl8pPr marL="3200192" indent="0" algn="ctr">
              <a:buNone/>
              <a:defRPr sz="1600"/>
            </a:lvl8pPr>
            <a:lvl9pPr marL="3657363" indent="0" algn="ctr">
              <a:buNone/>
              <a:defRPr sz="1600"/>
            </a:lvl9pPr>
          </a:lstStyle>
          <a:p>
            <a:r>
              <a:rPr lang="en-US"/>
              <a:t>Click to edit subtitle</a:t>
            </a:r>
          </a:p>
        </p:txBody>
      </p:sp>
      <p:sp>
        <p:nvSpPr>
          <p:cNvPr id="8" name="Text Placeholder 7">
            <a:extLst>
              <a:ext uri="{FF2B5EF4-FFF2-40B4-BE49-F238E27FC236}">
                <a16:creationId xmlns:a16="http://schemas.microsoft.com/office/drawing/2014/main" id="{1EEE51F4-67E9-ED52-6E4C-B4BC18B9DE2D}"/>
              </a:ext>
            </a:extLst>
          </p:cNvPr>
          <p:cNvSpPr>
            <a:spLocks noGrp="1"/>
          </p:cNvSpPr>
          <p:nvPr>
            <p:ph type="body" sz="quarter" idx="11" hasCustomPrompt="1"/>
          </p:nvPr>
        </p:nvSpPr>
        <p:spPr>
          <a:xfrm>
            <a:off x="639445" y="6465253"/>
            <a:ext cx="9378950" cy="392112"/>
          </a:xfrm>
        </p:spPr>
        <p:txBody>
          <a:bodyPr/>
          <a:lstStyle>
            <a:lvl1pPr marL="0" indent="0" eaLnBrk="1" hangingPunct="1">
              <a:spcBef>
                <a:spcPts val="100"/>
              </a:spcBef>
              <a:buNone/>
              <a:defRPr b="1" i="0">
                <a:solidFill>
                  <a:schemeClr val="bg1"/>
                </a:solidFill>
                <a:latin typeface="Arial" panose="020B0604020202020204" pitchFamily="34" charset="0"/>
                <a:cs typeface="Arial" panose="020B0604020202020204" pitchFamily="34" charset="0"/>
              </a:defRPr>
            </a:lvl1pPr>
          </a:lstStyle>
          <a:p>
            <a:pPr eaLnBrk="1" hangingPunct="1">
              <a:spcBef>
                <a:spcPts val="83"/>
              </a:spcBef>
              <a:defRPr/>
            </a:pPr>
            <a:r>
              <a:rPr lang="en-US" altLang="en-US" sz="1800" b="1">
                <a:solidFill>
                  <a:srgbClr val="FFFFFF"/>
                </a:solidFill>
                <a:cs typeface="Arial" panose="020B0604020202020204" pitchFamily="34" charset="0"/>
              </a:rPr>
              <a:t>Name / Title / Org  •  Campaign for Tobacco-Free Kids</a:t>
            </a:r>
            <a:endParaRPr lang="en-US" altLang="en-US" sz="1800" b="1">
              <a:cs typeface="Arial" panose="020B0604020202020204" pitchFamily="34" charset="0"/>
            </a:endParaRPr>
          </a:p>
        </p:txBody>
      </p:sp>
    </p:spTree>
    <p:extLst>
      <p:ext uri="{BB962C8B-B14F-4D97-AF65-F5344CB8AC3E}">
        <p14:creationId xmlns:p14="http://schemas.microsoft.com/office/powerpoint/2010/main" val="25639891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bg object 16">
            <a:extLst>
              <a:ext uri="{FF2B5EF4-FFF2-40B4-BE49-F238E27FC236}">
                <a16:creationId xmlns:a16="http://schemas.microsoft.com/office/drawing/2014/main" id="{8E15A2F3-889B-0410-285C-38421FFBAA2B}"/>
              </a:ext>
            </a:extLst>
          </p:cNvPr>
          <p:cNvSpPr/>
          <p:nvPr userDrawn="1"/>
        </p:nvSpPr>
        <p:spPr>
          <a:xfrm>
            <a:off x="4763" y="-9525"/>
            <a:ext cx="5705475" cy="6872288"/>
          </a:xfrm>
          <a:custGeom>
            <a:avLst/>
            <a:gdLst>
              <a:gd name="connsiteX0" fmla="*/ 3680748 w 4273426"/>
              <a:gd name="connsiteY0" fmla="*/ 0 h 5148071"/>
              <a:gd name="connsiteX1" fmla="*/ 0 w 4273426"/>
              <a:gd name="connsiteY1" fmla="*/ 0 h 5148071"/>
              <a:gd name="connsiteX2" fmla="*/ 340659 w 4273426"/>
              <a:gd name="connsiteY2" fmla="*/ 5148071 h 5148071"/>
              <a:gd name="connsiteX3" fmla="*/ 3466943 w 4273426"/>
              <a:gd name="connsiteY3" fmla="*/ 5148071 h 5148071"/>
              <a:gd name="connsiteX4" fmla="*/ 3489681 w 4273426"/>
              <a:gd name="connsiteY4" fmla="*/ 5112335 h 5148071"/>
              <a:gd name="connsiteX5" fmla="*/ 3513542 w 4273426"/>
              <a:gd name="connsiteY5" fmla="*/ 5074094 h 5148071"/>
              <a:gd name="connsiteX6" fmla="*/ 3537074 w 4273426"/>
              <a:gd name="connsiteY6" fmla="*/ 5035630 h 5148071"/>
              <a:gd name="connsiteX7" fmla="*/ 3560275 w 4273426"/>
              <a:gd name="connsiteY7" fmla="*/ 4996942 h 5148071"/>
              <a:gd name="connsiteX8" fmla="*/ 3583144 w 4273426"/>
              <a:gd name="connsiteY8" fmla="*/ 4958034 h 5148071"/>
              <a:gd name="connsiteX9" fmla="*/ 3605678 w 4273426"/>
              <a:gd name="connsiteY9" fmla="*/ 4918907 h 5148071"/>
              <a:gd name="connsiteX10" fmla="*/ 3627876 w 4273426"/>
              <a:gd name="connsiteY10" fmla="*/ 4879564 h 5148071"/>
              <a:gd name="connsiteX11" fmla="*/ 3649735 w 4273426"/>
              <a:gd name="connsiteY11" fmla="*/ 4840006 h 5148071"/>
              <a:gd name="connsiteX12" fmla="*/ 3671254 w 4273426"/>
              <a:gd name="connsiteY12" fmla="*/ 4800235 h 5148071"/>
              <a:gd name="connsiteX13" fmla="*/ 3692431 w 4273426"/>
              <a:gd name="connsiteY13" fmla="*/ 4760254 h 5148071"/>
              <a:gd name="connsiteX14" fmla="*/ 3713264 w 4273426"/>
              <a:gd name="connsiteY14" fmla="*/ 4720063 h 5148071"/>
              <a:gd name="connsiteX15" fmla="*/ 3733750 w 4273426"/>
              <a:gd name="connsiteY15" fmla="*/ 4679666 h 5148071"/>
              <a:gd name="connsiteX16" fmla="*/ 3753888 w 4273426"/>
              <a:gd name="connsiteY16" fmla="*/ 4639064 h 5148071"/>
              <a:gd name="connsiteX17" fmla="*/ 3773676 w 4273426"/>
              <a:gd name="connsiteY17" fmla="*/ 4598259 h 5148071"/>
              <a:gd name="connsiteX18" fmla="*/ 3793112 w 4273426"/>
              <a:gd name="connsiteY18" fmla="*/ 4557253 h 5148071"/>
              <a:gd name="connsiteX19" fmla="*/ 3812194 w 4273426"/>
              <a:gd name="connsiteY19" fmla="*/ 4516049 h 5148071"/>
              <a:gd name="connsiteX20" fmla="*/ 3830919 w 4273426"/>
              <a:gd name="connsiteY20" fmla="*/ 4474647 h 5148071"/>
              <a:gd name="connsiteX21" fmla="*/ 3849287 w 4273426"/>
              <a:gd name="connsiteY21" fmla="*/ 4433050 h 5148071"/>
              <a:gd name="connsiteX22" fmla="*/ 3867294 w 4273426"/>
              <a:gd name="connsiteY22" fmla="*/ 4391260 h 5148071"/>
              <a:gd name="connsiteX23" fmla="*/ 3884940 w 4273426"/>
              <a:gd name="connsiteY23" fmla="*/ 4349279 h 5148071"/>
              <a:gd name="connsiteX24" fmla="*/ 3902222 w 4273426"/>
              <a:gd name="connsiteY24" fmla="*/ 4307109 h 5148071"/>
              <a:gd name="connsiteX25" fmla="*/ 3919137 w 4273426"/>
              <a:gd name="connsiteY25" fmla="*/ 4264751 h 5148071"/>
              <a:gd name="connsiteX26" fmla="*/ 3935685 w 4273426"/>
              <a:gd name="connsiteY26" fmla="*/ 4222209 h 5148071"/>
              <a:gd name="connsiteX27" fmla="*/ 3951863 w 4273426"/>
              <a:gd name="connsiteY27" fmla="*/ 4179483 h 5148071"/>
              <a:gd name="connsiteX28" fmla="*/ 3967670 w 4273426"/>
              <a:gd name="connsiteY28" fmla="*/ 4136575 h 5148071"/>
              <a:gd name="connsiteX29" fmla="*/ 3983102 w 4273426"/>
              <a:gd name="connsiteY29" fmla="*/ 4093489 h 5148071"/>
              <a:gd name="connsiteX30" fmla="*/ 3998159 w 4273426"/>
              <a:gd name="connsiteY30" fmla="*/ 4050225 h 5148071"/>
              <a:gd name="connsiteX31" fmla="*/ 4012839 w 4273426"/>
              <a:gd name="connsiteY31" fmla="*/ 4006786 h 5148071"/>
              <a:gd name="connsiteX32" fmla="*/ 4027138 w 4273426"/>
              <a:gd name="connsiteY32" fmla="*/ 3963173 h 5148071"/>
              <a:gd name="connsiteX33" fmla="*/ 4041056 w 4273426"/>
              <a:gd name="connsiteY33" fmla="*/ 3919388 h 5148071"/>
              <a:gd name="connsiteX34" fmla="*/ 4054591 w 4273426"/>
              <a:gd name="connsiteY34" fmla="*/ 3875435 h 5148071"/>
              <a:gd name="connsiteX35" fmla="*/ 4067740 w 4273426"/>
              <a:gd name="connsiteY35" fmla="*/ 3831313 h 5148071"/>
              <a:gd name="connsiteX36" fmla="*/ 4080501 w 4273426"/>
              <a:gd name="connsiteY36" fmla="*/ 3787026 h 5148071"/>
              <a:gd name="connsiteX37" fmla="*/ 4092873 w 4273426"/>
              <a:gd name="connsiteY37" fmla="*/ 3742576 h 5148071"/>
              <a:gd name="connsiteX38" fmla="*/ 4104854 w 4273426"/>
              <a:gd name="connsiteY38" fmla="*/ 3697963 h 5148071"/>
              <a:gd name="connsiteX39" fmla="*/ 4116441 w 4273426"/>
              <a:gd name="connsiteY39" fmla="*/ 3653191 h 5148071"/>
              <a:gd name="connsiteX40" fmla="*/ 4127633 w 4273426"/>
              <a:gd name="connsiteY40" fmla="*/ 3608262 h 5148071"/>
              <a:gd name="connsiteX41" fmla="*/ 4138428 w 4273426"/>
              <a:gd name="connsiteY41" fmla="*/ 3563176 h 5148071"/>
              <a:gd name="connsiteX42" fmla="*/ 4148823 w 4273426"/>
              <a:gd name="connsiteY42" fmla="*/ 3517937 h 5148071"/>
              <a:gd name="connsiteX43" fmla="*/ 4158817 w 4273426"/>
              <a:gd name="connsiteY43" fmla="*/ 3472546 h 5148071"/>
              <a:gd name="connsiteX44" fmla="*/ 4168408 w 4273426"/>
              <a:gd name="connsiteY44" fmla="*/ 3427005 h 5148071"/>
              <a:gd name="connsiteX45" fmla="*/ 4177594 w 4273426"/>
              <a:gd name="connsiteY45" fmla="*/ 3381316 h 5148071"/>
              <a:gd name="connsiteX46" fmla="*/ 4186372 w 4273426"/>
              <a:gd name="connsiteY46" fmla="*/ 3335481 h 5148071"/>
              <a:gd name="connsiteX47" fmla="*/ 4194742 w 4273426"/>
              <a:gd name="connsiteY47" fmla="*/ 3289502 h 5148071"/>
              <a:gd name="connsiteX48" fmla="*/ 4202700 w 4273426"/>
              <a:gd name="connsiteY48" fmla="*/ 3243381 h 5148071"/>
              <a:gd name="connsiteX49" fmla="*/ 4210246 w 4273426"/>
              <a:gd name="connsiteY49" fmla="*/ 3197120 h 5148071"/>
              <a:gd name="connsiteX50" fmla="*/ 4217376 w 4273426"/>
              <a:gd name="connsiteY50" fmla="*/ 3150721 h 5148071"/>
              <a:gd name="connsiteX51" fmla="*/ 4224090 w 4273426"/>
              <a:gd name="connsiteY51" fmla="*/ 3104186 h 5148071"/>
              <a:gd name="connsiteX52" fmla="*/ 4230385 w 4273426"/>
              <a:gd name="connsiteY52" fmla="*/ 3057516 h 5148071"/>
              <a:gd name="connsiteX53" fmla="*/ 4236258 w 4273426"/>
              <a:gd name="connsiteY53" fmla="*/ 3010715 h 5148071"/>
              <a:gd name="connsiteX54" fmla="*/ 4241709 w 4273426"/>
              <a:gd name="connsiteY54" fmla="*/ 2963783 h 5148071"/>
              <a:gd name="connsiteX55" fmla="*/ 4246736 w 4273426"/>
              <a:gd name="connsiteY55" fmla="*/ 2916722 h 5148071"/>
              <a:gd name="connsiteX56" fmla="*/ 4251335 w 4273426"/>
              <a:gd name="connsiteY56" fmla="*/ 2869536 h 5148071"/>
              <a:gd name="connsiteX57" fmla="*/ 4255506 w 4273426"/>
              <a:gd name="connsiteY57" fmla="*/ 2822225 h 5148071"/>
              <a:gd name="connsiteX58" fmla="*/ 4259246 w 4273426"/>
              <a:gd name="connsiteY58" fmla="*/ 2774792 h 5148071"/>
              <a:gd name="connsiteX59" fmla="*/ 4262553 w 4273426"/>
              <a:gd name="connsiteY59" fmla="*/ 2727238 h 5148071"/>
              <a:gd name="connsiteX60" fmla="*/ 4265426 w 4273426"/>
              <a:gd name="connsiteY60" fmla="*/ 2679566 h 5148071"/>
              <a:gd name="connsiteX61" fmla="*/ 4267862 w 4273426"/>
              <a:gd name="connsiteY61" fmla="*/ 2631777 h 5148071"/>
              <a:gd name="connsiteX62" fmla="*/ 4269860 w 4273426"/>
              <a:gd name="connsiteY62" fmla="*/ 2583874 h 5148071"/>
              <a:gd name="connsiteX63" fmla="*/ 4271417 w 4273426"/>
              <a:gd name="connsiteY63" fmla="*/ 2535858 h 5148071"/>
              <a:gd name="connsiteX64" fmla="*/ 4272531 w 4273426"/>
              <a:gd name="connsiteY64" fmla="*/ 2487732 h 5148071"/>
              <a:gd name="connsiteX65" fmla="*/ 4273202 w 4273426"/>
              <a:gd name="connsiteY65" fmla="*/ 2439497 h 5148071"/>
              <a:gd name="connsiteX66" fmla="*/ 4273426 w 4273426"/>
              <a:gd name="connsiteY66" fmla="*/ 2391155 h 5148071"/>
              <a:gd name="connsiteX67" fmla="*/ 4273202 w 4273426"/>
              <a:gd name="connsiteY67" fmla="*/ 2342814 h 5148071"/>
              <a:gd name="connsiteX68" fmla="*/ 4272531 w 4273426"/>
              <a:gd name="connsiteY68" fmla="*/ 2294579 h 5148071"/>
              <a:gd name="connsiteX69" fmla="*/ 4271417 w 4273426"/>
              <a:gd name="connsiteY69" fmla="*/ 2246452 h 5148071"/>
              <a:gd name="connsiteX70" fmla="*/ 4269860 w 4273426"/>
              <a:gd name="connsiteY70" fmla="*/ 2198436 h 5148071"/>
              <a:gd name="connsiteX71" fmla="*/ 4267862 w 4273426"/>
              <a:gd name="connsiteY71" fmla="*/ 2150533 h 5148071"/>
              <a:gd name="connsiteX72" fmla="*/ 4265426 w 4273426"/>
              <a:gd name="connsiteY72" fmla="*/ 2102745 h 5148071"/>
              <a:gd name="connsiteX73" fmla="*/ 4262553 w 4273426"/>
              <a:gd name="connsiteY73" fmla="*/ 2055072 h 5148071"/>
              <a:gd name="connsiteX74" fmla="*/ 4259246 w 4273426"/>
              <a:gd name="connsiteY74" fmla="*/ 2007519 h 5148071"/>
              <a:gd name="connsiteX75" fmla="*/ 4255506 w 4273426"/>
              <a:gd name="connsiteY75" fmla="*/ 1960086 h 5148071"/>
              <a:gd name="connsiteX76" fmla="*/ 4251335 w 4273426"/>
              <a:gd name="connsiteY76" fmla="*/ 1912775 h 5148071"/>
              <a:gd name="connsiteX77" fmla="*/ 4246736 w 4273426"/>
              <a:gd name="connsiteY77" fmla="*/ 1865588 h 5148071"/>
              <a:gd name="connsiteX78" fmla="*/ 4241709 w 4273426"/>
              <a:gd name="connsiteY78" fmla="*/ 1818528 h 5148071"/>
              <a:gd name="connsiteX79" fmla="*/ 4236258 w 4273426"/>
              <a:gd name="connsiteY79" fmla="*/ 1771596 h 5148071"/>
              <a:gd name="connsiteX80" fmla="*/ 4230385 w 4273426"/>
              <a:gd name="connsiteY80" fmla="*/ 1724794 h 5148071"/>
              <a:gd name="connsiteX81" fmla="*/ 4224090 w 4273426"/>
              <a:gd name="connsiteY81" fmla="*/ 1678125 h 5148071"/>
              <a:gd name="connsiteX82" fmla="*/ 4217376 w 4273426"/>
              <a:gd name="connsiteY82" fmla="*/ 1631590 h 5148071"/>
              <a:gd name="connsiteX83" fmla="*/ 4210246 w 4273426"/>
              <a:gd name="connsiteY83" fmla="*/ 1585191 h 5148071"/>
              <a:gd name="connsiteX84" fmla="*/ 4202700 w 4273426"/>
              <a:gd name="connsiteY84" fmla="*/ 1538930 h 5148071"/>
              <a:gd name="connsiteX85" fmla="*/ 4194742 w 4273426"/>
              <a:gd name="connsiteY85" fmla="*/ 1492809 h 5148071"/>
              <a:gd name="connsiteX86" fmla="*/ 4186372 w 4273426"/>
              <a:gd name="connsiteY86" fmla="*/ 1446830 h 5148071"/>
              <a:gd name="connsiteX87" fmla="*/ 4177594 w 4273426"/>
              <a:gd name="connsiteY87" fmla="*/ 1400995 h 5148071"/>
              <a:gd name="connsiteX88" fmla="*/ 4168408 w 4273426"/>
              <a:gd name="connsiteY88" fmla="*/ 1355306 h 5148071"/>
              <a:gd name="connsiteX89" fmla="*/ 4158817 w 4273426"/>
              <a:gd name="connsiteY89" fmla="*/ 1309765 h 5148071"/>
              <a:gd name="connsiteX90" fmla="*/ 4148823 w 4273426"/>
              <a:gd name="connsiteY90" fmla="*/ 1264374 h 5148071"/>
              <a:gd name="connsiteX91" fmla="*/ 4138428 w 4273426"/>
              <a:gd name="connsiteY91" fmla="*/ 1219134 h 5148071"/>
              <a:gd name="connsiteX92" fmla="*/ 4127633 w 4273426"/>
              <a:gd name="connsiteY92" fmla="*/ 1174049 h 5148071"/>
              <a:gd name="connsiteX93" fmla="*/ 4116441 w 4273426"/>
              <a:gd name="connsiteY93" fmla="*/ 1129119 h 5148071"/>
              <a:gd name="connsiteX94" fmla="*/ 4104854 w 4273426"/>
              <a:gd name="connsiteY94" fmla="*/ 1084347 h 5148071"/>
              <a:gd name="connsiteX95" fmla="*/ 4092873 w 4273426"/>
              <a:gd name="connsiteY95" fmla="*/ 1039735 h 5148071"/>
              <a:gd name="connsiteX96" fmla="*/ 4080501 w 4273426"/>
              <a:gd name="connsiteY96" fmla="*/ 995284 h 5148071"/>
              <a:gd name="connsiteX97" fmla="*/ 4067740 w 4273426"/>
              <a:gd name="connsiteY97" fmla="*/ 950997 h 5148071"/>
              <a:gd name="connsiteX98" fmla="*/ 4054591 w 4273426"/>
              <a:gd name="connsiteY98" fmla="*/ 906876 h 5148071"/>
              <a:gd name="connsiteX99" fmla="*/ 4041056 w 4273426"/>
              <a:gd name="connsiteY99" fmla="*/ 862922 h 5148071"/>
              <a:gd name="connsiteX100" fmla="*/ 4027138 w 4273426"/>
              <a:gd name="connsiteY100" fmla="*/ 819138 h 5148071"/>
              <a:gd name="connsiteX101" fmla="*/ 4012839 w 4273426"/>
              <a:gd name="connsiteY101" fmla="*/ 775525 h 5148071"/>
              <a:gd name="connsiteX102" fmla="*/ 3998159 w 4273426"/>
              <a:gd name="connsiteY102" fmla="*/ 732086 h 5148071"/>
              <a:gd name="connsiteX103" fmla="*/ 3983102 w 4273426"/>
              <a:gd name="connsiteY103" fmla="*/ 688822 h 5148071"/>
              <a:gd name="connsiteX104" fmla="*/ 3967670 w 4273426"/>
              <a:gd name="connsiteY104" fmla="*/ 645735 h 5148071"/>
              <a:gd name="connsiteX105" fmla="*/ 3951863 w 4273426"/>
              <a:gd name="connsiteY105" fmla="*/ 602828 h 5148071"/>
              <a:gd name="connsiteX106" fmla="*/ 3935685 w 4273426"/>
              <a:gd name="connsiteY106" fmla="*/ 560102 h 5148071"/>
              <a:gd name="connsiteX107" fmla="*/ 3919137 w 4273426"/>
              <a:gd name="connsiteY107" fmla="*/ 517559 h 5148071"/>
              <a:gd name="connsiteX108" fmla="*/ 3902222 w 4273426"/>
              <a:gd name="connsiteY108" fmla="*/ 475202 h 5148071"/>
              <a:gd name="connsiteX109" fmla="*/ 3884940 w 4273426"/>
              <a:gd name="connsiteY109" fmla="*/ 433032 h 5148071"/>
              <a:gd name="connsiteX110" fmla="*/ 3867294 w 4273426"/>
              <a:gd name="connsiteY110" fmla="*/ 391051 h 5148071"/>
              <a:gd name="connsiteX111" fmla="*/ 3849287 w 4273426"/>
              <a:gd name="connsiteY111" fmla="*/ 349261 h 5148071"/>
              <a:gd name="connsiteX112" fmla="*/ 3830919 w 4273426"/>
              <a:gd name="connsiteY112" fmla="*/ 307664 h 5148071"/>
              <a:gd name="connsiteX113" fmla="*/ 3812194 w 4273426"/>
              <a:gd name="connsiteY113" fmla="*/ 266262 h 5148071"/>
              <a:gd name="connsiteX114" fmla="*/ 3793112 w 4273426"/>
              <a:gd name="connsiteY114" fmla="*/ 225057 h 5148071"/>
              <a:gd name="connsiteX115" fmla="*/ 3773676 w 4273426"/>
              <a:gd name="connsiteY115" fmla="*/ 184051 h 5148071"/>
              <a:gd name="connsiteX116" fmla="*/ 3753888 w 4273426"/>
              <a:gd name="connsiteY116" fmla="*/ 143246 h 5148071"/>
              <a:gd name="connsiteX117" fmla="*/ 3733750 w 4273426"/>
              <a:gd name="connsiteY117" fmla="*/ 102644 h 5148071"/>
              <a:gd name="connsiteX118" fmla="*/ 3713264 w 4273426"/>
              <a:gd name="connsiteY118" fmla="*/ 62247 h 5148071"/>
              <a:gd name="connsiteX119" fmla="*/ 3692431 w 4273426"/>
              <a:gd name="connsiteY119" fmla="*/ 22057 h 5148071"/>
              <a:gd name="connsiteX120" fmla="*/ 3680748 w 4273426"/>
              <a:gd name="connsiteY120" fmla="*/ 0 h 5148071"/>
              <a:gd name="connsiteX0" fmla="*/ 3680748 w 4273426"/>
              <a:gd name="connsiteY0" fmla="*/ 0 h 5148071"/>
              <a:gd name="connsiteX1" fmla="*/ 0 w 4273426"/>
              <a:gd name="connsiteY1" fmla="*/ 0 h 5148071"/>
              <a:gd name="connsiteX2" fmla="*/ 1 w 4273426"/>
              <a:gd name="connsiteY2" fmla="*/ 5130142 h 5148071"/>
              <a:gd name="connsiteX3" fmla="*/ 3466943 w 4273426"/>
              <a:gd name="connsiteY3" fmla="*/ 5148071 h 5148071"/>
              <a:gd name="connsiteX4" fmla="*/ 3489681 w 4273426"/>
              <a:gd name="connsiteY4" fmla="*/ 5112335 h 5148071"/>
              <a:gd name="connsiteX5" fmla="*/ 3513542 w 4273426"/>
              <a:gd name="connsiteY5" fmla="*/ 5074094 h 5148071"/>
              <a:gd name="connsiteX6" fmla="*/ 3537074 w 4273426"/>
              <a:gd name="connsiteY6" fmla="*/ 5035630 h 5148071"/>
              <a:gd name="connsiteX7" fmla="*/ 3560275 w 4273426"/>
              <a:gd name="connsiteY7" fmla="*/ 4996942 h 5148071"/>
              <a:gd name="connsiteX8" fmla="*/ 3583144 w 4273426"/>
              <a:gd name="connsiteY8" fmla="*/ 4958034 h 5148071"/>
              <a:gd name="connsiteX9" fmla="*/ 3605678 w 4273426"/>
              <a:gd name="connsiteY9" fmla="*/ 4918907 h 5148071"/>
              <a:gd name="connsiteX10" fmla="*/ 3627876 w 4273426"/>
              <a:gd name="connsiteY10" fmla="*/ 4879564 h 5148071"/>
              <a:gd name="connsiteX11" fmla="*/ 3649735 w 4273426"/>
              <a:gd name="connsiteY11" fmla="*/ 4840006 h 5148071"/>
              <a:gd name="connsiteX12" fmla="*/ 3671254 w 4273426"/>
              <a:gd name="connsiteY12" fmla="*/ 4800235 h 5148071"/>
              <a:gd name="connsiteX13" fmla="*/ 3692431 w 4273426"/>
              <a:gd name="connsiteY13" fmla="*/ 4760254 h 5148071"/>
              <a:gd name="connsiteX14" fmla="*/ 3713264 w 4273426"/>
              <a:gd name="connsiteY14" fmla="*/ 4720063 h 5148071"/>
              <a:gd name="connsiteX15" fmla="*/ 3733750 w 4273426"/>
              <a:gd name="connsiteY15" fmla="*/ 4679666 h 5148071"/>
              <a:gd name="connsiteX16" fmla="*/ 3753888 w 4273426"/>
              <a:gd name="connsiteY16" fmla="*/ 4639064 h 5148071"/>
              <a:gd name="connsiteX17" fmla="*/ 3773676 w 4273426"/>
              <a:gd name="connsiteY17" fmla="*/ 4598259 h 5148071"/>
              <a:gd name="connsiteX18" fmla="*/ 3793112 w 4273426"/>
              <a:gd name="connsiteY18" fmla="*/ 4557253 h 5148071"/>
              <a:gd name="connsiteX19" fmla="*/ 3812194 w 4273426"/>
              <a:gd name="connsiteY19" fmla="*/ 4516049 h 5148071"/>
              <a:gd name="connsiteX20" fmla="*/ 3830919 w 4273426"/>
              <a:gd name="connsiteY20" fmla="*/ 4474647 h 5148071"/>
              <a:gd name="connsiteX21" fmla="*/ 3849287 w 4273426"/>
              <a:gd name="connsiteY21" fmla="*/ 4433050 h 5148071"/>
              <a:gd name="connsiteX22" fmla="*/ 3867294 w 4273426"/>
              <a:gd name="connsiteY22" fmla="*/ 4391260 h 5148071"/>
              <a:gd name="connsiteX23" fmla="*/ 3884940 w 4273426"/>
              <a:gd name="connsiteY23" fmla="*/ 4349279 h 5148071"/>
              <a:gd name="connsiteX24" fmla="*/ 3902222 w 4273426"/>
              <a:gd name="connsiteY24" fmla="*/ 4307109 h 5148071"/>
              <a:gd name="connsiteX25" fmla="*/ 3919137 w 4273426"/>
              <a:gd name="connsiteY25" fmla="*/ 4264751 h 5148071"/>
              <a:gd name="connsiteX26" fmla="*/ 3935685 w 4273426"/>
              <a:gd name="connsiteY26" fmla="*/ 4222209 h 5148071"/>
              <a:gd name="connsiteX27" fmla="*/ 3951863 w 4273426"/>
              <a:gd name="connsiteY27" fmla="*/ 4179483 h 5148071"/>
              <a:gd name="connsiteX28" fmla="*/ 3967670 w 4273426"/>
              <a:gd name="connsiteY28" fmla="*/ 4136575 h 5148071"/>
              <a:gd name="connsiteX29" fmla="*/ 3983102 w 4273426"/>
              <a:gd name="connsiteY29" fmla="*/ 4093489 h 5148071"/>
              <a:gd name="connsiteX30" fmla="*/ 3998159 w 4273426"/>
              <a:gd name="connsiteY30" fmla="*/ 4050225 h 5148071"/>
              <a:gd name="connsiteX31" fmla="*/ 4012839 w 4273426"/>
              <a:gd name="connsiteY31" fmla="*/ 4006786 h 5148071"/>
              <a:gd name="connsiteX32" fmla="*/ 4027138 w 4273426"/>
              <a:gd name="connsiteY32" fmla="*/ 3963173 h 5148071"/>
              <a:gd name="connsiteX33" fmla="*/ 4041056 w 4273426"/>
              <a:gd name="connsiteY33" fmla="*/ 3919388 h 5148071"/>
              <a:gd name="connsiteX34" fmla="*/ 4054591 w 4273426"/>
              <a:gd name="connsiteY34" fmla="*/ 3875435 h 5148071"/>
              <a:gd name="connsiteX35" fmla="*/ 4067740 w 4273426"/>
              <a:gd name="connsiteY35" fmla="*/ 3831313 h 5148071"/>
              <a:gd name="connsiteX36" fmla="*/ 4080501 w 4273426"/>
              <a:gd name="connsiteY36" fmla="*/ 3787026 h 5148071"/>
              <a:gd name="connsiteX37" fmla="*/ 4092873 w 4273426"/>
              <a:gd name="connsiteY37" fmla="*/ 3742576 h 5148071"/>
              <a:gd name="connsiteX38" fmla="*/ 4104854 w 4273426"/>
              <a:gd name="connsiteY38" fmla="*/ 3697963 h 5148071"/>
              <a:gd name="connsiteX39" fmla="*/ 4116441 w 4273426"/>
              <a:gd name="connsiteY39" fmla="*/ 3653191 h 5148071"/>
              <a:gd name="connsiteX40" fmla="*/ 4127633 w 4273426"/>
              <a:gd name="connsiteY40" fmla="*/ 3608262 h 5148071"/>
              <a:gd name="connsiteX41" fmla="*/ 4138428 w 4273426"/>
              <a:gd name="connsiteY41" fmla="*/ 3563176 h 5148071"/>
              <a:gd name="connsiteX42" fmla="*/ 4148823 w 4273426"/>
              <a:gd name="connsiteY42" fmla="*/ 3517937 h 5148071"/>
              <a:gd name="connsiteX43" fmla="*/ 4158817 w 4273426"/>
              <a:gd name="connsiteY43" fmla="*/ 3472546 h 5148071"/>
              <a:gd name="connsiteX44" fmla="*/ 4168408 w 4273426"/>
              <a:gd name="connsiteY44" fmla="*/ 3427005 h 5148071"/>
              <a:gd name="connsiteX45" fmla="*/ 4177594 w 4273426"/>
              <a:gd name="connsiteY45" fmla="*/ 3381316 h 5148071"/>
              <a:gd name="connsiteX46" fmla="*/ 4186372 w 4273426"/>
              <a:gd name="connsiteY46" fmla="*/ 3335481 h 5148071"/>
              <a:gd name="connsiteX47" fmla="*/ 4194742 w 4273426"/>
              <a:gd name="connsiteY47" fmla="*/ 3289502 h 5148071"/>
              <a:gd name="connsiteX48" fmla="*/ 4202700 w 4273426"/>
              <a:gd name="connsiteY48" fmla="*/ 3243381 h 5148071"/>
              <a:gd name="connsiteX49" fmla="*/ 4210246 w 4273426"/>
              <a:gd name="connsiteY49" fmla="*/ 3197120 h 5148071"/>
              <a:gd name="connsiteX50" fmla="*/ 4217376 w 4273426"/>
              <a:gd name="connsiteY50" fmla="*/ 3150721 h 5148071"/>
              <a:gd name="connsiteX51" fmla="*/ 4224090 w 4273426"/>
              <a:gd name="connsiteY51" fmla="*/ 3104186 h 5148071"/>
              <a:gd name="connsiteX52" fmla="*/ 4230385 w 4273426"/>
              <a:gd name="connsiteY52" fmla="*/ 3057516 h 5148071"/>
              <a:gd name="connsiteX53" fmla="*/ 4236258 w 4273426"/>
              <a:gd name="connsiteY53" fmla="*/ 3010715 h 5148071"/>
              <a:gd name="connsiteX54" fmla="*/ 4241709 w 4273426"/>
              <a:gd name="connsiteY54" fmla="*/ 2963783 h 5148071"/>
              <a:gd name="connsiteX55" fmla="*/ 4246736 w 4273426"/>
              <a:gd name="connsiteY55" fmla="*/ 2916722 h 5148071"/>
              <a:gd name="connsiteX56" fmla="*/ 4251335 w 4273426"/>
              <a:gd name="connsiteY56" fmla="*/ 2869536 h 5148071"/>
              <a:gd name="connsiteX57" fmla="*/ 4255506 w 4273426"/>
              <a:gd name="connsiteY57" fmla="*/ 2822225 h 5148071"/>
              <a:gd name="connsiteX58" fmla="*/ 4259246 w 4273426"/>
              <a:gd name="connsiteY58" fmla="*/ 2774792 h 5148071"/>
              <a:gd name="connsiteX59" fmla="*/ 4262553 w 4273426"/>
              <a:gd name="connsiteY59" fmla="*/ 2727238 h 5148071"/>
              <a:gd name="connsiteX60" fmla="*/ 4265426 w 4273426"/>
              <a:gd name="connsiteY60" fmla="*/ 2679566 h 5148071"/>
              <a:gd name="connsiteX61" fmla="*/ 4267862 w 4273426"/>
              <a:gd name="connsiteY61" fmla="*/ 2631777 h 5148071"/>
              <a:gd name="connsiteX62" fmla="*/ 4269860 w 4273426"/>
              <a:gd name="connsiteY62" fmla="*/ 2583874 h 5148071"/>
              <a:gd name="connsiteX63" fmla="*/ 4271417 w 4273426"/>
              <a:gd name="connsiteY63" fmla="*/ 2535858 h 5148071"/>
              <a:gd name="connsiteX64" fmla="*/ 4272531 w 4273426"/>
              <a:gd name="connsiteY64" fmla="*/ 2487732 h 5148071"/>
              <a:gd name="connsiteX65" fmla="*/ 4273202 w 4273426"/>
              <a:gd name="connsiteY65" fmla="*/ 2439497 h 5148071"/>
              <a:gd name="connsiteX66" fmla="*/ 4273426 w 4273426"/>
              <a:gd name="connsiteY66" fmla="*/ 2391155 h 5148071"/>
              <a:gd name="connsiteX67" fmla="*/ 4273202 w 4273426"/>
              <a:gd name="connsiteY67" fmla="*/ 2342814 h 5148071"/>
              <a:gd name="connsiteX68" fmla="*/ 4272531 w 4273426"/>
              <a:gd name="connsiteY68" fmla="*/ 2294579 h 5148071"/>
              <a:gd name="connsiteX69" fmla="*/ 4271417 w 4273426"/>
              <a:gd name="connsiteY69" fmla="*/ 2246452 h 5148071"/>
              <a:gd name="connsiteX70" fmla="*/ 4269860 w 4273426"/>
              <a:gd name="connsiteY70" fmla="*/ 2198436 h 5148071"/>
              <a:gd name="connsiteX71" fmla="*/ 4267862 w 4273426"/>
              <a:gd name="connsiteY71" fmla="*/ 2150533 h 5148071"/>
              <a:gd name="connsiteX72" fmla="*/ 4265426 w 4273426"/>
              <a:gd name="connsiteY72" fmla="*/ 2102745 h 5148071"/>
              <a:gd name="connsiteX73" fmla="*/ 4262553 w 4273426"/>
              <a:gd name="connsiteY73" fmla="*/ 2055072 h 5148071"/>
              <a:gd name="connsiteX74" fmla="*/ 4259246 w 4273426"/>
              <a:gd name="connsiteY74" fmla="*/ 2007519 h 5148071"/>
              <a:gd name="connsiteX75" fmla="*/ 4255506 w 4273426"/>
              <a:gd name="connsiteY75" fmla="*/ 1960086 h 5148071"/>
              <a:gd name="connsiteX76" fmla="*/ 4251335 w 4273426"/>
              <a:gd name="connsiteY76" fmla="*/ 1912775 h 5148071"/>
              <a:gd name="connsiteX77" fmla="*/ 4246736 w 4273426"/>
              <a:gd name="connsiteY77" fmla="*/ 1865588 h 5148071"/>
              <a:gd name="connsiteX78" fmla="*/ 4241709 w 4273426"/>
              <a:gd name="connsiteY78" fmla="*/ 1818528 h 5148071"/>
              <a:gd name="connsiteX79" fmla="*/ 4236258 w 4273426"/>
              <a:gd name="connsiteY79" fmla="*/ 1771596 h 5148071"/>
              <a:gd name="connsiteX80" fmla="*/ 4230385 w 4273426"/>
              <a:gd name="connsiteY80" fmla="*/ 1724794 h 5148071"/>
              <a:gd name="connsiteX81" fmla="*/ 4224090 w 4273426"/>
              <a:gd name="connsiteY81" fmla="*/ 1678125 h 5148071"/>
              <a:gd name="connsiteX82" fmla="*/ 4217376 w 4273426"/>
              <a:gd name="connsiteY82" fmla="*/ 1631590 h 5148071"/>
              <a:gd name="connsiteX83" fmla="*/ 4210246 w 4273426"/>
              <a:gd name="connsiteY83" fmla="*/ 1585191 h 5148071"/>
              <a:gd name="connsiteX84" fmla="*/ 4202700 w 4273426"/>
              <a:gd name="connsiteY84" fmla="*/ 1538930 h 5148071"/>
              <a:gd name="connsiteX85" fmla="*/ 4194742 w 4273426"/>
              <a:gd name="connsiteY85" fmla="*/ 1492809 h 5148071"/>
              <a:gd name="connsiteX86" fmla="*/ 4186372 w 4273426"/>
              <a:gd name="connsiteY86" fmla="*/ 1446830 h 5148071"/>
              <a:gd name="connsiteX87" fmla="*/ 4177594 w 4273426"/>
              <a:gd name="connsiteY87" fmla="*/ 1400995 h 5148071"/>
              <a:gd name="connsiteX88" fmla="*/ 4168408 w 4273426"/>
              <a:gd name="connsiteY88" fmla="*/ 1355306 h 5148071"/>
              <a:gd name="connsiteX89" fmla="*/ 4158817 w 4273426"/>
              <a:gd name="connsiteY89" fmla="*/ 1309765 h 5148071"/>
              <a:gd name="connsiteX90" fmla="*/ 4148823 w 4273426"/>
              <a:gd name="connsiteY90" fmla="*/ 1264374 h 5148071"/>
              <a:gd name="connsiteX91" fmla="*/ 4138428 w 4273426"/>
              <a:gd name="connsiteY91" fmla="*/ 1219134 h 5148071"/>
              <a:gd name="connsiteX92" fmla="*/ 4127633 w 4273426"/>
              <a:gd name="connsiteY92" fmla="*/ 1174049 h 5148071"/>
              <a:gd name="connsiteX93" fmla="*/ 4116441 w 4273426"/>
              <a:gd name="connsiteY93" fmla="*/ 1129119 h 5148071"/>
              <a:gd name="connsiteX94" fmla="*/ 4104854 w 4273426"/>
              <a:gd name="connsiteY94" fmla="*/ 1084347 h 5148071"/>
              <a:gd name="connsiteX95" fmla="*/ 4092873 w 4273426"/>
              <a:gd name="connsiteY95" fmla="*/ 1039735 h 5148071"/>
              <a:gd name="connsiteX96" fmla="*/ 4080501 w 4273426"/>
              <a:gd name="connsiteY96" fmla="*/ 995284 h 5148071"/>
              <a:gd name="connsiteX97" fmla="*/ 4067740 w 4273426"/>
              <a:gd name="connsiteY97" fmla="*/ 950997 h 5148071"/>
              <a:gd name="connsiteX98" fmla="*/ 4054591 w 4273426"/>
              <a:gd name="connsiteY98" fmla="*/ 906876 h 5148071"/>
              <a:gd name="connsiteX99" fmla="*/ 4041056 w 4273426"/>
              <a:gd name="connsiteY99" fmla="*/ 862922 h 5148071"/>
              <a:gd name="connsiteX100" fmla="*/ 4027138 w 4273426"/>
              <a:gd name="connsiteY100" fmla="*/ 819138 h 5148071"/>
              <a:gd name="connsiteX101" fmla="*/ 4012839 w 4273426"/>
              <a:gd name="connsiteY101" fmla="*/ 775525 h 5148071"/>
              <a:gd name="connsiteX102" fmla="*/ 3998159 w 4273426"/>
              <a:gd name="connsiteY102" fmla="*/ 732086 h 5148071"/>
              <a:gd name="connsiteX103" fmla="*/ 3983102 w 4273426"/>
              <a:gd name="connsiteY103" fmla="*/ 688822 h 5148071"/>
              <a:gd name="connsiteX104" fmla="*/ 3967670 w 4273426"/>
              <a:gd name="connsiteY104" fmla="*/ 645735 h 5148071"/>
              <a:gd name="connsiteX105" fmla="*/ 3951863 w 4273426"/>
              <a:gd name="connsiteY105" fmla="*/ 602828 h 5148071"/>
              <a:gd name="connsiteX106" fmla="*/ 3935685 w 4273426"/>
              <a:gd name="connsiteY106" fmla="*/ 560102 h 5148071"/>
              <a:gd name="connsiteX107" fmla="*/ 3919137 w 4273426"/>
              <a:gd name="connsiteY107" fmla="*/ 517559 h 5148071"/>
              <a:gd name="connsiteX108" fmla="*/ 3902222 w 4273426"/>
              <a:gd name="connsiteY108" fmla="*/ 475202 h 5148071"/>
              <a:gd name="connsiteX109" fmla="*/ 3884940 w 4273426"/>
              <a:gd name="connsiteY109" fmla="*/ 433032 h 5148071"/>
              <a:gd name="connsiteX110" fmla="*/ 3867294 w 4273426"/>
              <a:gd name="connsiteY110" fmla="*/ 391051 h 5148071"/>
              <a:gd name="connsiteX111" fmla="*/ 3849287 w 4273426"/>
              <a:gd name="connsiteY111" fmla="*/ 349261 h 5148071"/>
              <a:gd name="connsiteX112" fmla="*/ 3830919 w 4273426"/>
              <a:gd name="connsiteY112" fmla="*/ 307664 h 5148071"/>
              <a:gd name="connsiteX113" fmla="*/ 3812194 w 4273426"/>
              <a:gd name="connsiteY113" fmla="*/ 266262 h 5148071"/>
              <a:gd name="connsiteX114" fmla="*/ 3793112 w 4273426"/>
              <a:gd name="connsiteY114" fmla="*/ 225057 h 5148071"/>
              <a:gd name="connsiteX115" fmla="*/ 3773676 w 4273426"/>
              <a:gd name="connsiteY115" fmla="*/ 184051 h 5148071"/>
              <a:gd name="connsiteX116" fmla="*/ 3753888 w 4273426"/>
              <a:gd name="connsiteY116" fmla="*/ 143246 h 5148071"/>
              <a:gd name="connsiteX117" fmla="*/ 3733750 w 4273426"/>
              <a:gd name="connsiteY117" fmla="*/ 102644 h 5148071"/>
              <a:gd name="connsiteX118" fmla="*/ 3713264 w 4273426"/>
              <a:gd name="connsiteY118" fmla="*/ 62247 h 5148071"/>
              <a:gd name="connsiteX119" fmla="*/ 3692431 w 4273426"/>
              <a:gd name="connsiteY119" fmla="*/ 22057 h 5148071"/>
              <a:gd name="connsiteX120" fmla="*/ 3680748 w 4273426"/>
              <a:gd name="connsiteY120" fmla="*/ 0 h 5148071"/>
              <a:gd name="connsiteX0" fmla="*/ 3680748 w 4273426"/>
              <a:gd name="connsiteY0" fmla="*/ 0 h 5148803"/>
              <a:gd name="connsiteX1" fmla="*/ 0 w 4273426"/>
              <a:gd name="connsiteY1" fmla="*/ 0 h 5148803"/>
              <a:gd name="connsiteX2" fmla="*/ 1 w 4273426"/>
              <a:gd name="connsiteY2" fmla="*/ 5148803 h 5148803"/>
              <a:gd name="connsiteX3" fmla="*/ 3466943 w 4273426"/>
              <a:gd name="connsiteY3" fmla="*/ 5148071 h 5148803"/>
              <a:gd name="connsiteX4" fmla="*/ 3489681 w 4273426"/>
              <a:gd name="connsiteY4" fmla="*/ 5112335 h 5148803"/>
              <a:gd name="connsiteX5" fmla="*/ 3513542 w 4273426"/>
              <a:gd name="connsiteY5" fmla="*/ 5074094 h 5148803"/>
              <a:gd name="connsiteX6" fmla="*/ 3537074 w 4273426"/>
              <a:gd name="connsiteY6" fmla="*/ 5035630 h 5148803"/>
              <a:gd name="connsiteX7" fmla="*/ 3560275 w 4273426"/>
              <a:gd name="connsiteY7" fmla="*/ 4996942 h 5148803"/>
              <a:gd name="connsiteX8" fmla="*/ 3583144 w 4273426"/>
              <a:gd name="connsiteY8" fmla="*/ 4958034 h 5148803"/>
              <a:gd name="connsiteX9" fmla="*/ 3605678 w 4273426"/>
              <a:gd name="connsiteY9" fmla="*/ 4918907 h 5148803"/>
              <a:gd name="connsiteX10" fmla="*/ 3627876 w 4273426"/>
              <a:gd name="connsiteY10" fmla="*/ 4879564 h 5148803"/>
              <a:gd name="connsiteX11" fmla="*/ 3649735 w 4273426"/>
              <a:gd name="connsiteY11" fmla="*/ 4840006 h 5148803"/>
              <a:gd name="connsiteX12" fmla="*/ 3671254 w 4273426"/>
              <a:gd name="connsiteY12" fmla="*/ 4800235 h 5148803"/>
              <a:gd name="connsiteX13" fmla="*/ 3692431 w 4273426"/>
              <a:gd name="connsiteY13" fmla="*/ 4760254 h 5148803"/>
              <a:gd name="connsiteX14" fmla="*/ 3713264 w 4273426"/>
              <a:gd name="connsiteY14" fmla="*/ 4720063 h 5148803"/>
              <a:gd name="connsiteX15" fmla="*/ 3733750 w 4273426"/>
              <a:gd name="connsiteY15" fmla="*/ 4679666 h 5148803"/>
              <a:gd name="connsiteX16" fmla="*/ 3753888 w 4273426"/>
              <a:gd name="connsiteY16" fmla="*/ 4639064 h 5148803"/>
              <a:gd name="connsiteX17" fmla="*/ 3773676 w 4273426"/>
              <a:gd name="connsiteY17" fmla="*/ 4598259 h 5148803"/>
              <a:gd name="connsiteX18" fmla="*/ 3793112 w 4273426"/>
              <a:gd name="connsiteY18" fmla="*/ 4557253 h 5148803"/>
              <a:gd name="connsiteX19" fmla="*/ 3812194 w 4273426"/>
              <a:gd name="connsiteY19" fmla="*/ 4516049 h 5148803"/>
              <a:gd name="connsiteX20" fmla="*/ 3830919 w 4273426"/>
              <a:gd name="connsiteY20" fmla="*/ 4474647 h 5148803"/>
              <a:gd name="connsiteX21" fmla="*/ 3849287 w 4273426"/>
              <a:gd name="connsiteY21" fmla="*/ 4433050 h 5148803"/>
              <a:gd name="connsiteX22" fmla="*/ 3867294 w 4273426"/>
              <a:gd name="connsiteY22" fmla="*/ 4391260 h 5148803"/>
              <a:gd name="connsiteX23" fmla="*/ 3884940 w 4273426"/>
              <a:gd name="connsiteY23" fmla="*/ 4349279 h 5148803"/>
              <a:gd name="connsiteX24" fmla="*/ 3902222 w 4273426"/>
              <a:gd name="connsiteY24" fmla="*/ 4307109 h 5148803"/>
              <a:gd name="connsiteX25" fmla="*/ 3919137 w 4273426"/>
              <a:gd name="connsiteY25" fmla="*/ 4264751 h 5148803"/>
              <a:gd name="connsiteX26" fmla="*/ 3935685 w 4273426"/>
              <a:gd name="connsiteY26" fmla="*/ 4222209 h 5148803"/>
              <a:gd name="connsiteX27" fmla="*/ 3951863 w 4273426"/>
              <a:gd name="connsiteY27" fmla="*/ 4179483 h 5148803"/>
              <a:gd name="connsiteX28" fmla="*/ 3967670 w 4273426"/>
              <a:gd name="connsiteY28" fmla="*/ 4136575 h 5148803"/>
              <a:gd name="connsiteX29" fmla="*/ 3983102 w 4273426"/>
              <a:gd name="connsiteY29" fmla="*/ 4093489 h 5148803"/>
              <a:gd name="connsiteX30" fmla="*/ 3998159 w 4273426"/>
              <a:gd name="connsiteY30" fmla="*/ 4050225 h 5148803"/>
              <a:gd name="connsiteX31" fmla="*/ 4012839 w 4273426"/>
              <a:gd name="connsiteY31" fmla="*/ 4006786 h 5148803"/>
              <a:gd name="connsiteX32" fmla="*/ 4027138 w 4273426"/>
              <a:gd name="connsiteY32" fmla="*/ 3963173 h 5148803"/>
              <a:gd name="connsiteX33" fmla="*/ 4041056 w 4273426"/>
              <a:gd name="connsiteY33" fmla="*/ 3919388 h 5148803"/>
              <a:gd name="connsiteX34" fmla="*/ 4054591 w 4273426"/>
              <a:gd name="connsiteY34" fmla="*/ 3875435 h 5148803"/>
              <a:gd name="connsiteX35" fmla="*/ 4067740 w 4273426"/>
              <a:gd name="connsiteY35" fmla="*/ 3831313 h 5148803"/>
              <a:gd name="connsiteX36" fmla="*/ 4080501 w 4273426"/>
              <a:gd name="connsiteY36" fmla="*/ 3787026 h 5148803"/>
              <a:gd name="connsiteX37" fmla="*/ 4092873 w 4273426"/>
              <a:gd name="connsiteY37" fmla="*/ 3742576 h 5148803"/>
              <a:gd name="connsiteX38" fmla="*/ 4104854 w 4273426"/>
              <a:gd name="connsiteY38" fmla="*/ 3697963 h 5148803"/>
              <a:gd name="connsiteX39" fmla="*/ 4116441 w 4273426"/>
              <a:gd name="connsiteY39" fmla="*/ 3653191 h 5148803"/>
              <a:gd name="connsiteX40" fmla="*/ 4127633 w 4273426"/>
              <a:gd name="connsiteY40" fmla="*/ 3608262 h 5148803"/>
              <a:gd name="connsiteX41" fmla="*/ 4138428 w 4273426"/>
              <a:gd name="connsiteY41" fmla="*/ 3563176 h 5148803"/>
              <a:gd name="connsiteX42" fmla="*/ 4148823 w 4273426"/>
              <a:gd name="connsiteY42" fmla="*/ 3517937 h 5148803"/>
              <a:gd name="connsiteX43" fmla="*/ 4158817 w 4273426"/>
              <a:gd name="connsiteY43" fmla="*/ 3472546 h 5148803"/>
              <a:gd name="connsiteX44" fmla="*/ 4168408 w 4273426"/>
              <a:gd name="connsiteY44" fmla="*/ 3427005 h 5148803"/>
              <a:gd name="connsiteX45" fmla="*/ 4177594 w 4273426"/>
              <a:gd name="connsiteY45" fmla="*/ 3381316 h 5148803"/>
              <a:gd name="connsiteX46" fmla="*/ 4186372 w 4273426"/>
              <a:gd name="connsiteY46" fmla="*/ 3335481 h 5148803"/>
              <a:gd name="connsiteX47" fmla="*/ 4194742 w 4273426"/>
              <a:gd name="connsiteY47" fmla="*/ 3289502 h 5148803"/>
              <a:gd name="connsiteX48" fmla="*/ 4202700 w 4273426"/>
              <a:gd name="connsiteY48" fmla="*/ 3243381 h 5148803"/>
              <a:gd name="connsiteX49" fmla="*/ 4210246 w 4273426"/>
              <a:gd name="connsiteY49" fmla="*/ 3197120 h 5148803"/>
              <a:gd name="connsiteX50" fmla="*/ 4217376 w 4273426"/>
              <a:gd name="connsiteY50" fmla="*/ 3150721 h 5148803"/>
              <a:gd name="connsiteX51" fmla="*/ 4224090 w 4273426"/>
              <a:gd name="connsiteY51" fmla="*/ 3104186 h 5148803"/>
              <a:gd name="connsiteX52" fmla="*/ 4230385 w 4273426"/>
              <a:gd name="connsiteY52" fmla="*/ 3057516 h 5148803"/>
              <a:gd name="connsiteX53" fmla="*/ 4236258 w 4273426"/>
              <a:gd name="connsiteY53" fmla="*/ 3010715 h 5148803"/>
              <a:gd name="connsiteX54" fmla="*/ 4241709 w 4273426"/>
              <a:gd name="connsiteY54" fmla="*/ 2963783 h 5148803"/>
              <a:gd name="connsiteX55" fmla="*/ 4246736 w 4273426"/>
              <a:gd name="connsiteY55" fmla="*/ 2916722 h 5148803"/>
              <a:gd name="connsiteX56" fmla="*/ 4251335 w 4273426"/>
              <a:gd name="connsiteY56" fmla="*/ 2869536 h 5148803"/>
              <a:gd name="connsiteX57" fmla="*/ 4255506 w 4273426"/>
              <a:gd name="connsiteY57" fmla="*/ 2822225 h 5148803"/>
              <a:gd name="connsiteX58" fmla="*/ 4259246 w 4273426"/>
              <a:gd name="connsiteY58" fmla="*/ 2774792 h 5148803"/>
              <a:gd name="connsiteX59" fmla="*/ 4262553 w 4273426"/>
              <a:gd name="connsiteY59" fmla="*/ 2727238 h 5148803"/>
              <a:gd name="connsiteX60" fmla="*/ 4265426 w 4273426"/>
              <a:gd name="connsiteY60" fmla="*/ 2679566 h 5148803"/>
              <a:gd name="connsiteX61" fmla="*/ 4267862 w 4273426"/>
              <a:gd name="connsiteY61" fmla="*/ 2631777 h 5148803"/>
              <a:gd name="connsiteX62" fmla="*/ 4269860 w 4273426"/>
              <a:gd name="connsiteY62" fmla="*/ 2583874 h 5148803"/>
              <a:gd name="connsiteX63" fmla="*/ 4271417 w 4273426"/>
              <a:gd name="connsiteY63" fmla="*/ 2535858 h 5148803"/>
              <a:gd name="connsiteX64" fmla="*/ 4272531 w 4273426"/>
              <a:gd name="connsiteY64" fmla="*/ 2487732 h 5148803"/>
              <a:gd name="connsiteX65" fmla="*/ 4273202 w 4273426"/>
              <a:gd name="connsiteY65" fmla="*/ 2439497 h 5148803"/>
              <a:gd name="connsiteX66" fmla="*/ 4273426 w 4273426"/>
              <a:gd name="connsiteY66" fmla="*/ 2391155 h 5148803"/>
              <a:gd name="connsiteX67" fmla="*/ 4273202 w 4273426"/>
              <a:gd name="connsiteY67" fmla="*/ 2342814 h 5148803"/>
              <a:gd name="connsiteX68" fmla="*/ 4272531 w 4273426"/>
              <a:gd name="connsiteY68" fmla="*/ 2294579 h 5148803"/>
              <a:gd name="connsiteX69" fmla="*/ 4271417 w 4273426"/>
              <a:gd name="connsiteY69" fmla="*/ 2246452 h 5148803"/>
              <a:gd name="connsiteX70" fmla="*/ 4269860 w 4273426"/>
              <a:gd name="connsiteY70" fmla="*/ 2198436 h 5148803"/>
              <a:gd name="connsiteX71" fmla="*/ 4267862 w 4273426"/>
              <a:gd name="connsiteY71" fmla="*/ 2150533 h 5148803"/>
              <a:gd name="connsiteX72" fmla="*/ 4265426 w 4273426"/>
              <a:gd name="connsiteY72" fmla="*/ 2102745 h 5148803"/>
              <a:gd name="connsiteX73" fmla="*/ 4262553 w 4273426"/>
              <a:gd name="connsiteY73" fmla="*/ 2055072 h 5148803"/>
              <a:gd name="connsiteX74" fmla="*/ 4259246 w 4273426"/>
              <a:gd name="connsiteY74" fmla="*/ 2007519 h 5148803"/>
              <a:gd name="connsiteX75" fmla="*/ 4255506 w 4273426"/>
              <a:gd name="connsiteY75" fmla="*/ 1960086 h 5148803"/>
              <a:gd name="connsiteX76" fmla="*/ 4251335 w 4273426"/>
              <a:gd name="connsiteY76" fmla="*/ 1912775 h 5148803"/>
              <a:gd name="connsiteX77" fmla="*/ 4246736 w 4273426"/>
              <a:gd name="connsiteY77" fmla="*/ 1865588 h 5148803"/>
              <a:gd name="connsiteX78" fmla="*/ 4241709 w 4273426"/>
              <a:gd name="connsiteY78" fmla="*/ 1818528 h 5148803"/>
              <a:gd name="connsiteX79" fmla="*/ 4236258 w 4273426"/>
              <a:gd name="connsiteY79" fmla="*/ 1771596 h 5148803"/>
              <a:gd name="connsiteX80" fmla="*/ 4230385 w 4273426"/>
              <a:gd name="connsiteY80" fmla="*/ 1724794 h 5148803"/>
              <a:gd name="connsiteX81" fmla="*/ 4224090 w 4273426"/>
              <a:gd name="connsiteY81" fmla="*/ 1678125 h 5148803"/>
              <a:gd name="connsiteX82" fmla="*/ 4217376 w 4273426"/>
              <a:gd name="connsiteY82" fmla="*/ 1631590 h 5148803"/>
              <a:gd name="connsiteX83" fmla="*/ 4210246 w 4273426"/>
              <a:gd name="connsiteY83" fmla="*/ 1585191 h 5148803"/>
              <a:gd name="connsiteX84" fmla="*/ 4202700 w 4273426"/>
              <a:gd name="connsiteY84" fmla="*/ 1538930 h 5148803"/>
              <a:gd name="connsiteX85" fmla="*/ 4194742 w 4273426"/>
              <a:gd name="connsiteY85" fmla="*/ 1492809 h 5148803"/>
              <a:gd name="connsiteX86" fmla="*/ 4186372 w 4273426"/>
              <a:gd name="connsiteY86" fmla="*/ 1446830 h 5148803"/>
              <a:gd name="connsiteX87" fmla="*/ 4177594 w 4273426"/>
              <a:gd name="connsiteY87" fmla="*/ 1400995 h 5148803"/>
              <a:gd name="connsiteX88" fmla="*/ 4168408 w 4273426"/>
              <a:gd name="connsiteY88" fmla="*/ 1355306 h 5148803"/>
              <a:gd name="connsiteX89" fmla="*/ 4158817 w 4273426"/>
              <a:gd name="connsiteY89" fmla="*/ 1309765 h 5148803"/>
              <a:gd name="connsiteX90" fmla="*/ 4148823 w 4273426"/>
              <a:gd name="connsiteY90" fmla="*/ 1264374 h 5148803"/>
              <a:gd name="connsiteX91" fmla="*/ 4138428 w 4273426"/>
              <a:gd name="connsiteY91" fmla="*/ 1219134 h 5148803"/>
              <a:gd name="connsiteX92" fmla="*/ 4127633 w 4273426"/>
              <a:gd name="connsiteY92" fmla="*/ 1174049 h 5148803"/>
              <a:gd name="connsiteX93" fmla="*/ 4116441 w 4273426"/>
              <a:gd name="connsiteY93" fmla="*/ 1129119 h 5148803"/>
              <a:gd name="connsiteX94" fmla="*/ 4104854 w 4273426"/>
              <a:gd name="connsiteY94" fmla="*/ 1084347 h 5148803"/>
              <a:gd name="connsiteX95" fmla="*/ 4092873 w 4273426"/>
              <a:gd name="connsiteY95" fmla="*/ 1039735 h 5148803"/>
              <a:gd name="connsiteX96" fmla="*/ 4080501 w 4273426"/>
              <a:gd name="connsiteY96" fmla="*/ 995284 h 5148803"/>
              <a:gd name="connsiteX97" fmla="*/ 4067740 w 4273426"/>
              <a:gd name="connsiteY97" fmla="*/ 950997 h 5148803"/>
              <a:gd name="connsiteX98" fmla="*/ 4054591 w 4273426"/>
              <a:gd name="connsiteY98" fmla="*/ 906876 h 5148803"/>
              <a:gd name="connsiteX99" fmla="*/ 4041056 w 4273426"/>
              <a:gd name="connsiteY99" fmla="*/ 862922 h 5148803"/>
              <a:gd name="connsiteX100" fmla="*/ 4027138 w 4273426"/>
              <a:gd name="connsiteY100" fmla="*/ 819138 h 5148803"/>
              <a:gd name="connsiteX101" fmla="*/ 4012839 w 4273426"/>
              <a:gd name="connsiteY101" fmla="*/ 775525 h 5148803"/>
              <a:gd name="connsiteX102" fmla="*/ 3998159 w 4273426"/>
              <a:gd name="connsiteY102" fmla="*/ 732086 h 5148803"/>
              <a:gd name="connsiteX103" fmla="*/ 3983102 w 4273426"/>
              <a:gd name="connsiteY103" fmla="*/ 688822 h 5148803"/>
              <a:gd name="connsiteX104" fmla="*/ 3967670 w 4273426"/>
              <a:gd name="connsiteY104" fmla="*/ 645735 h 5148803"/>
              <a:gd name="connsiteX105" fmla="*/ 3951863 w 4273426"/>
              <a:gd name="connsiteY105" fmla="*/ 602828 h 5148803"/>
              <a:gd name="connsiteX106" fmla="*/ 3935685 w 4273426"/>
              <a:gd name="connsiteY106" fmla="*/ 560102 h 5148803"/>
              <a:gd name="connsiteX107" fmla="*/ 3919137 w 4273426"/>
              <a:gd name="connsiteY107" fmla="*/ 517559 h 5148803"/>
              <a:gd name="connsiteX108" fmla="*/ 3902222 w 4273426"/>
              <a:gd name="connsiteY108" fmla="*/ 475202 h 5148803"/>
              <a:gd name="connsiteX109" fmla="*/ 3884940 w 4273426"/>
              <a:gd name="connsiteY109" fmla="*/ 433032 h 5148803"/>
              <a:gd name="connsiteX110" fmla="*/ 3867294 w 4273426"/>
              <a:gd name="connsiteY110" fmla="*/ 391051 h 5148803"/>
              <a:gd name="connsiteX111" fmla="*/ 3849287 w 4273426"/>
              <a:gd name="connsiteY111" fmla="*/ 349261 h 5148803"/>
              <a:gd name="connsiteX112" fmla="*/ 3830919 w 4273426"/>
              <a:gd name="connsiteY112" fmla="*/ 307664 h 5148803"/>
              <a:gd name="connsiteX113" fmla="*/ 3812194 w 4273426"/>
              <a:gd name="connsiteY113" fmla="*/ 266262 h 5148803"/>
              <a:gd name="connsiteX114" fmla="*/ 3793112 w 4273426"/>
              <a:gd name="connsiteY114" fmla="*/ 225057 h 5148803"/>
              <a:gd name="connsiteX115" fmla="*/ 3773676 w 4273426"/>
              <a:gd name="connsiteY115" fmla="*/ 184051 h 5148803"/>
              <a:gd name="connsiteX116" fmla="*/ 3753888 w 4273426"/>
              <a:gd name="connsiteY116" fmla="*/ 143246 h 5148803"/>
              <a:gd name="connsiteX117" fmla="*/ 3733750 w 4273426"/>
              <a:gd name="connsiteY117" fmla="*/ 102644 h 5148803"/>
              <a:gd name="connsiteX118" fmla="*/ 3713264 w 4273426"/>
              <a:gd name="connsiteY118" fmla="*/ 62247 h 5148803"/>
              <a:gd name="connsiteX119" fmla="*/ 3692431 w 4273426"/>
              <a:gd name="connsiteY119" fmla="*/ 22057 h 5148803"/>
              <a:gd name="connsiteX120" fmla="*/ 3680748 w 4273426"/>
              <a:gd name="connsiteY120" fmla="*/ 0 h 5148803"/>
              <a:gd name="connsiteX0" fmla="*/ 3680748 w 4273426"/>
              <a:gd name="connsiteY0" fmla="*/ 0 h 5148803"/>
              <a:gd name="connsiteX1" fmla="*/ 0 w 4273426"/>
              <a:gd name="connsiteY1" fmla="*/ 0 h 5148803"/>
              <a:gd name="connsiteX2" fmla="*/ 1 w 4273426"/>
              <a:gd name="connsiteY2" fmla="*/ 5148803 h 5148803"/>
              <a:gd name="connsiteX3" fmla="*/ 3466943 w 4273426"/>
              <a:gd name="connsiteY3" fmla="*/ 5148071 h 5148803"/>
              <a:gd name="connsiteX4" fmla="*/ 3489681 w 4273426"/>
              <a:gd name="connsiteY4" fmla="*/ 5112335 h 5148803"/>
              <a:gd name="connsiteX5" fmla="*/ 3513542 w 4273426"/>
              <a:gd name="connsiteY5" fmla="*/ 5074094 h 5148803"/>
              <a:gd name="connsiteX6" fmla="*/ 3537074 w 4273426"/>
              <a:gd name="connsiteY6" fmla="*/ 5035630 h 5148803"/>
              <a:gd name="connsiteX7" fmla="*/ 3560275 w 4273426"/>
              <a:gd name="connsiteY7" fmla="*/ 4996942 h 5148803"/>
              <a:gd name="connsiteX8" fmla="*/ 3583144 w 4273426"/>
              <a:gd name="connsiteY8" fmla="*/ 4958034 h 5148803"/>
              <a:gd name="connsiteX9" fmla="*/ 3605678 w 4273426"/>
              <a:gd name="connsiteY9" fmla="*/ 4918907 h 5148803"/>
              <a:gd name="connsiteX10" fmla="*/ 3627876 w 4273426"/>
              <a:gd name="connsiteY10" fmla="*/ 4879564 h 5148803"/>
              <a:gd name="connsiteX11" fmla="*/ 3649735 w 4273426"/>
              <a:gd name="connsiteY11" fmla="*/ 4840006 h 5148803"/>
              <a:gd name="connsiteX12" fmla="*/ 3671254 w 4273426"/>
              <a:gd name="connsiteY12" fmla="*/ 4800235 h 5148803"/>
              <a:gd name="connsiteX13" fmla="*/ 3692431 w 4273426"/>
              <a:gd name="connsiteY13" fmla="*/ 4760254 h 5148803"/>
              <a:gd name="connsiteX14" fmla="*/ 3713264 w 4273426"/>
              <a:gd name="connsiteY14" fmla="*/ 4720063 h 5148803"/>
              <a:gd name="connsiteX15" fmla="*/ 3733750 w 4273426"/>
              <a:gd name="connsiteY15" fmla="*/ 4679666 h 5148803"/>
              <a:gd name="connsiteX16" fmla="*/ 3753888 w 4273426"/>
              <a:gd name="connsiteY16" fmla="*/ 4639064 h 5148803"/>
              <a:gd name="connsiteX17" fmla="*/ 3773676 w 4273426"/>
              <a:gd name="connsiteY17" fmla="*/ 4598259 h 5148803"/>
              <a:gd name="connsiteX18" fmla="*/ 3793112 w 4273426"/>
              <a:gd name="connsiteY18" fmla="*/ 4557253 h 5148803"/>
              <a:gd name="connsiteX19" fmla="*/ 3812194 w 4273426"/>
              <a:gd name="connsiteY19" fmla="*/ 4516049 h 5148803"/>
              <a:gd name="connsiteX20" fmla="*/ 3830919 w 4273426"/>
              <a:gd name="connsiteY20" fmla="*/ 4474647 h 5148803"/>
              <a:gd name="connsiteX21" fmla="*/ 3849287 w 4273426"/>
              <a:gd name="connsiteY21" fmla="*/ 4433050 h 5148803"/>
              <a:gd name="connsiteX22" fmla="*/ 3867294 w 4273426"/>
              <a:gd name="connsiteY22" fmla="*/ 4391260 h 5148803"/>
              <a:gd name="connsiteX23" fmla="*/ 3884940 w 4273426"/>
              <a:gd name="connsiteY23" fmla="*/ 4349279 h 5148803"/>
              <a:gd name="connsiteX24" fmla="*/ 3902222 w 4273426"/>
              <a:gd name="connsiteY24" fmla="*/ 4307109 h 5148803"/>
              <a:gd name="connsiteX25" fmla="*/ 3919137 w 4273426"/>
              <a:gd name="connsiteY25" fmla="*/ 4264751 h 5148803"/>
              <a:gd name="connsiteX26" fmla="*/ 3935685 w 4273426"/>
              <a:gd name="connsiteY26" fmla="*/ 4222209 h 5148803"/>
              <a:gd name="connsiteX27" fmla="*/ 3951863 w 4273426"/>
              <a:gd name="connsiteY27" fmla="*/ 4179483 h 5148803"/>
              <a:gd name="connsiteX28" fmla="*/ 3967670 w 4273426"/>
              <a:gd name="connsiteY28" fmla="*/ 4136575 h 5148803"/>
              <a:gd name="connsiteX29" fmla="*/ 3983102 w 4273426"/>
              <a:gd name="connsiteY29" fmla="*/ 4093489 h 5148803"/>
              <a:gd name="connsiteX30" fmla="*/ 3998159 w 4273426"/>
              <a:gd name="connsiteY30" fmla="*/ 4050225 h 5148803"/>
              <a:gd name="connsiteX31" fmla="*/ 4012839 w 4273426"/>
              <a:gd name="connsiteY31" fmla="*/ 4006786 h 5148803"/>
              <a:gd name="connsiteX32" fmla="*/ 4027138 w 4273426"/>
              <a:gd name="connsiteY32" fmla="*/ 3963173 h 5148803"/>
              <a:gd name="connsiteX33" fmla="*/ 4041056 w 4273426"/>
              <a:gd name="connsiteY33" fmla="*/ 3919388 h 5148803"/>
              <a:gd name="connsiteX34" fmla="*/ 4054591 w 4273426"/>
              <a:gd name="connsiteY34" fmla="*/ 3875435 h 5148803"/>
              <a:gd name="connsiteX35" fmla="*/ 4067740 w 4273426"/>
              <a:gd name="connsiteY35" fmla="*/ 3831313 h 5148803"/>
              <a:gd name="connsiteX36" fmla="*/ 4080501 w 4273426"/>
              <a:gd name="connsiteY36" fmla="*/ 3787026 h 5148803"/>
              <a:gd name="connsiteX37" fmla="*/ 4092873 w 4273426"/>
              <a:gd name="connsiteY37" fmla="*/ 3742576 h 5148803"/>
              <a:gd name="connsiteX38" fmla="*/ 4104854 w 4273426"/>
              <a:gd name="connsiteY38" fmla="*/ 3697963 h 5148803"/>
              <a:gd name="connsiteX39" fmla="*/ 4116441 w 4273426"/>
              <a:gd name="connsiteY39" fmla="*/ 3653191 h 5148803"/>
              <a:gd name="connsiteX40" fmla="*/ 4127633 w 4273426"/>
              <a:gd name="connsiteY40" fmla="*/ 3608262 h 5148803"/>
              <a:gd name="connsiteX41" fmla="*/ 4138428 w 4273426"/>
              <a:gd name="connsiteY41" fmla="*/ 3563176 h 5148803"/>
              <a:gd name="connsiteX42" fmla="*/ 4148823 w 4273426"/>
              <a:gd name="connsiteY42" fmla="*/ 3517937 h 5148803"/>
              <a:gd name="connsiteX43" fmla="*/ 4158817 w 4273426"/>
              <a:gd name="connsiteY43" fmla="*/ 3472546 h 5148803"/>
              <a:gd name="connsiteX44" fmla="*/ 4168408 w 4273426"/>
              <a:gd name="connsiteY44" fmla="*/ 3427005 h 5148803"/>
              <a:gd name="connsiteX45" fmla="*/ 4177594 w 4273426"/>
              <a:gd name="connsiteY45" fmla="*/ 3381316 h 5148803"/>
              <a:gd name="connsiteX46" fmla="*/ 4186372 w 4273426"/>
              <a:gd name="connsiteY46" fmla="*/ 3335481 h 5148803"/>
              <a:gd name="connsiteX47" fmla="*/ 4194742 w 4273426"/>
              <a:gd name="connsiteY47" fmla="*/ 3289502 h 5148803"/>
              <a:gd name="connsiteX48" fmla="*/ 4202700 w 4273426"/>
              <a:gd name="connsiteY48" fmla="*/ 3243381 h 5148803"/>
              <a:gd name="connsiteX49" fmla="*/ 4210246 w 4273426"/>
              <a:gd name="connsiteY49" fmla="*/ 3197120 h 5148803"/>
              <a:gd name="connsiteX50" fmla="*/ 4217376 w 4273426"/>
              <a:gd name="connsiteY50" fmla="*/ 3150721 h 5148803"/>
              <a:gd name="connsiteX51" fmla="*/ 4224090 w 4273426"/>
              <a:gd name="connsiteY51" fmla="*/ 3104186 h 5148803"/>
              <a:gd name="connsiteX52" fmla="*/ 4230385 w 4273426"/>
              <a:gd name="connsiteY52" fmla="*/ 3057516 h 5148803"/>
              <a:gd name="connsiteX53" fmla="*/ 4236258 w 4273426"/>
              <a:gd name="connsiteY53" fmla="*/ 3010715 h 5148803"/>
              <a:gd name="connsiteX54" fmla="*/ 4241709 w 4273426"/>
              <a:gd name="connsiteY54" fmla="*/ 2963783 h 5148803"/>
              <a:gd name="connsiteX55" fmla="*/ 4246736 w 4273426"/>
              <a:gd name="connsiteY55" fmla="*/ 2916722 h 5148803"/>
              <a:gd name="connsiteX56" fmla="*/ 4251335 w 4273426"/>
              <a:gd name="connsiteY56" fmla="*/ 2869536 h 5148803"/>
              <a:gd name="connsiteX57" fmla="*/ 4255506 w 4273426"/>
              <a:gd name="connsiteY57" fmla="*/ 2822225 h 5148803"/>
              <a:gd name="connsiteX58" fmla="*/ 4259246 w 4273426"/>
              <a:gd name="connsiteY58" fmla="*/ 2774792 h 5148803"/>
              <a:gd name="connsiteX59" fmla="*/ 4262553 w 4273426"/>
              <a:gd name="connsiteY59" fmla="*/ 2727238 h 5148803"/>
              <a:gd name="connsiteX60" fmla="*/ 4265426 w 4273426"/>
              <a:gd name="connsiteY60" fmla="*/ 2679566 h 5148803"/>
              <a:gd name="connsiteX61" fmla="*/ 4267862 w 4273426"/>
              <a:gd name="connsiteY61" fmla="*/ 2631777 h 5148803"/>
              <a:gd name="connsiteX62" fmla="*/ 4269860 w 4273426"/>
              <a:gd name="connsiteY62" fmla="*/ 2583874 h 5148803"/>
              <a:gd name="connsiteX63" fmla="*/ 4271417 w 4273426"/>
              <a:gd name="connsiteY63" fmla="*/ 2535858 h 5148803"/>
              <a:gd name="connsiteX64" fmla="*/ 4272531 w 4273426"/>
              <a:gd name="connsiteY64" fmla="*/ 2487732 h 5148803"/>
              <a:gd name="connsiteX65" fmla="*/ 4273202 w 4273426"/>
              <a:gd name="connsiteY65" fmla="*/ 2439497 h 5148803"/>
              <a:gd name="connsiteX66" fmla="*/ 4273426 w 4273426"/>
              <a:gd name="connsiteY66" fmla="*/ 2391155 h 5148803"/>
              <a:gd name="connsiteX67" fmla="*/ 4273202 w 4273426"/>
              <a:gd name="connsiteY67" fmla="*/ 2342814 h 5148803"/>
              <a:gd name="connsiteX68" fmla="*/ 4272531 w 4273426"/>
              <a:gd name="connsiteY68" fmla="*/ 2294579 h 5148803"/>
              <a:gd name="connsiteX69" fmla="*/ 4271417 w 4273426"/>
              <a:gd name="connsiteY69" fmla="*/ 2246452 h 5148803"/>
              <a:gd name="connsiteX70" fmla="*/ 4269860 w 4273426"/>
              <a:gd name="connsiteY70" fmla="*/ 2198436 h 5148803"/>
              <a:gd name="connsiteX71" fmla="*/ 4267862 w 4273426"/>
              <a:gd name="connsiteY71" fmla="*/ 2150533 h 5148803"/>
              <a:gd name="connsiteX72" fmla="*/ 4265426 w 4273426"/>
              <a:gd name="connsiteY72" fmla="*/ 2102745 h 5148803"/>
              <a:gd name="connsiteX73" fmla="*/ 4262553 w 4273426"/>
              <a:gd name="connsiteY73" fmla="*/ 2055072 h 5148803"/>
              <a:gd name="connsiteX74" fmla="*/ 4259246 w 4273426"/>
              <a:gd name="connsiteY74" fmla="*/ 2007519 h 5148803"/>
              <a:gd name="connsiteX75" fmla="*/ 4255506 w 4273426"/>
              <a:gd name="connsiteY75" fmla="*/ 1960086 h 5148803"/>
              <a:gd name="connsiteX76" fmla="*/ 4251335 w 4273426"/>
              <a:gd name="connsiteY76" fmla="*/ 1912775 h 5148803"/>
              <a:gd name="connsiteX77" fmla="*/ 4246736 w 4273426"/>
              <a:gd name="connsiteY77" fmla="*/ 1865588 h 5148803"/>
              <a:gd name="connsiteX78" fmla="*/ 4241709 w 4273426"/>
              <a:gd name="connsiteY78" fmla="*/ 1818528 h 5148803"/>
              <a:gd name="connsiteX79" fmla="*/ 4236258 w 4273426"/>
              <a:gd name="connsiteY79" fmla="*/ 1771596 h 5148803"/>
              <a:gd name="connsiteX80" fmla="*/ 4230385 w 4273426"/>
              <a:gd name="connsiteY80" fmla="*/ 1724794 h 5148803"/>
              <a:gd name="connsiteX81" fmla="*/ 4224090 w 4273426"/>
              <a:gd name="connsiteY81" fmla="*/ 1678125 h 5148803"/>
              <a:gd name="connsiteX82" fmla="*/ 4217376 w 4273426"/>
              <a:gd name="connsiteY82" fmla="*/ 1631590 h 5148803"/>
              <a:gd name="connsiteX83" fmla="*/ 4210246 w 4273426"/>
              <a:gd name="connsiteY83" fmla="*/ 1585191 h 5148803"/>
              <a:gd name="connsiteX84" fmla="*/ 4202700 w 4273426"/>
              <a:gd name="connsiteY84" fmla="*/ 1538930 h 5148803"/>
              <a:gd name="connsiteX85" fmla="*/ 4194742 w 4273426"/>
              <a:gd name="connsiteY85" fmla="*/ 1492809 h 5148803"/>
              <a:gd name="connsiteX86" fmla="*/ 4186372 w 4273426"/>
              <a:gd name="connsiteY86" fmla="*/ 1446830 h 5148803"/>
              <a:gd name="connsiteX87" fmla="*/ 4177594 w 4273426"/>
              <a:gd name="connsiteY87" fmla="*/ 1400995 h 5148803"/>
              <a:gd name="connsiteX88" fmla="*/ 4168408 w 4273426"/>
              <a:gd name="connsiteY88" fmla="*/ 1355306 h 5148803"/>
              <a:gd name="connsiteX89" fmla="*/ 4158817 w 4273426"/>
              <a:gd name="connsiteY89" fmla="*/ 1309765 h 5148803"/>
              <a:gd name="connsiteX90" fmla="*/ 4148823 w 4273426"/>
              <a:gd name="connsiteY90" fmla="*/ 1264374 h 5148803"/>
              <a:gd name="connsiteX91" fmla="*/ 4138428 w 4273426"/>
              <a:gd name="connsiteY91" fmla="*/ 1219134 h 5148803"/>
              <a:gd name="connsiteX92" fmla="*/ 4127633 w 4273426"/>
              <a:gd name="connsiteY92" fmla="*/ 1174049 h 5148803"/>
              <a:gd name="connsiteX93" fmla="*/ 4116441 w 4273426"/>
              <a:gd name="connsiteY93" fmla="*/ 1129119 h 5148803"/>
              <a:gd name="connsiteX94" fmla="*/ 4104854 w 4273426"/>
              <a:gd name="connsiteY94" fmla="*/ 1084347 h 5148803"/>
              <a:gd name="connsiteX95" fmla="*/ 4092873 w 4273426"/>
              <a:gd name="connsiteY95" fmla="*/ 1039735 h 5148803"/>
              <a:gd name="connsiteX96" fmla="*/ 4080501 w 4273426"/>
              <a:gd name="connsiteY96" fmla="*/ 995284 h 5148803"/>
              <a:gd name="connsiteX97" fmla="*/ 4067740 w 4273426"/>
              <a:gd name="connsiteY97" fmla="*/ 950997 h 5148803"/>
              <a:gd name="connsiteX98" fmla="*/ 4054591 w 4273426"/>
              <a:gd name="connsiteY98" fmla="*/ 906876 h 5148803"/>
              <a:gd name="connsiteX99" fmla="*/ 4041056 w 4273426"/>
              <a:gd name="connsiteY99" fmla="*/ 862922 h 5148803"/>
              <a:gd name="connsiteX100" fmla="*/ 4027138 w 4273426"/>
              <a:gd name="connsiteY100" fmla="*/ 819138 h 5148803"/>
              <a:gd name="connsiteX101" fmla="*/ 4012839 w 4273426"/>
              <a:gd name="connsiteY101" fmla="*/ 775525 h 5148803"/>
              <a:gd name="connsiteX102" fmla="*/ 3998159 w 4273426"/>
              <a:gd name="connsiteY102" fmla="*/ 732086 h 5148803"/>
              <a:gd name="connsiteX103" fmla="*/ 3983102 w 4273426"/>
              <a:gd name="connsiteY103" fmla="*/ 688822 h 5148803"/>
              <a:gd name="connsiteX104" fmla="*/ 3967670 w 4273426"/>
              <a:gd name="connsiteY104" fmla="*/ 645735 h 5148803"/>
              <a:gd name="connsiteX105" fmla="*/ 3951863 w 4273426"/>
              <a:gd name="connsiteY105" fmla="*/ 602828 h 5148803"/>
              <a:gd name="connsiteX106" fmla="*/ 3935685 w 4273426"/>
              <a:gd name="connsiteY106" fmla="*/ 560102 h 5148803"/>
              <a:gd name="connsiteX107" fmla="*/ 3919137 w 4273426"/>
              <a:gd name="connsiteY107" fmla="*/ 517559 h 5148803"/>
              <a:gd name="connsiteX108" fmla="*/ 3902222 w 4273426"/>
              <a:gd name="connsiteY108" fmla="*/ 475202 h 5148803"/>
              <a:gd name="connsiteX109" fmla="*/ 3884940 w 4273426"/>
              <a:gd name="connsiteY109" fmla="*/ 433032 h 5148803"/>
              <a:gd name="connsiteX110" fmla="*/ 3867294 w 4273426"/>
              <a:gd name="connsiteY110" fmla="*/ 391051 h 5148803"/>
              <a:gd name="connsiteX111" fmla="*/ 3849287 w 4273426"/>
              <a:gd name="connsiteY111" fmla="*/ 349261 h 5148803"/>
              <a:gd name="connsiteX112" fmla="*/ 3830919 w 4273426"/>
              <a:gd name="connsiteY112" fmla="*/ 307664 h 5148803"/>
              <a:gd name="connsiteX113" fmla="*/ 3812194 w 4273426"/>
              <a:gd name="connsiteY113" fmla="*/ 266262 h 5148803"/>
              <a:gd name="connsiteX114" fmla="*/ 3793112 w 4273426"/>
              <a:gd name="connsiteY114" fmla="*/ 225057 h 5148803"/>
              <a:gd name="connsiteX115" fmla="*/ 3773676 w 4273426"/>
              <a:gd name="connsiteY115" fmla="*/ 184051 h 5148803"/>
              <a:gd name="connsiteX116" fmla="*/ 3753888 w 4273426"/>
              <a:gd name="connsiteY116" fmla="*/ 143246 h 5148803"/>
              <a:gd name="connsiteX117" fmla="*/ 3733750 w 4273426"/>
              <a:gd name="connsiteY117" fmla="*/ 102644 h 5148803"/>
              <a:gd name="connsiteX118" fmla="*/ 3713264 w 4273426"/>
              <a:gd name="connsiteY118" fmla="*/ 62247 h 5148803"/>
              <a:gd name="connsiteX119" fmla="*/ 3692431 w 4273426"/>
              <a:gd name="connsiteY119" fmla="*/ 22057 h 5148803"/>
              <a:gd name="connsiteX120" fmla="*/ 3680748 w 4273426"/>
              <a:gd name="connsiteY120" fmla="*/ 0 h 5148803"/>
              <a:gd name="connsiteX0" fmla="*/ 3688212 w 4280890"/>
              <a:gd name="connsiteY0" fmla="*/ 7465 h 5156268"/>
              <a:gd name="connsiteX1" fmla="*/ 0 w 4280890"/>
              <a:gd name="connsiteY1" fmla="*/ 0 h 5156268"/>
              <a:gd name="connsiteX2" fmla="*/ 7465 w 4280890"/>
              <a:gd name="connsiteY2" fmla="*/ 5156268 h 5156268"/>
              <a:gd name="connsiteX3" fmla="*/ 3474407 w 4280890"/>
              <a:gd name="connsiteY3" fmla="*/ 5155536 h 5156268"/>
              <a:gd name="connsiteX4" fmla="*/ 3497145 w 4280890"/>
              <a:gd name="connsiteY4" fmla="*/ 5119800 h 5156268"/>
              <a:gd name="connsiteX5" fmla="*/ 3521006 w 4280890"/>
              <a:gd name="connsiteY5" fmla="*/ 5081559 h 5156268"/>
              <a:gd name="connsiteX6" fmla="*/ 3544538 w 4280890"/>
              <a:gd name="connsiteY6" fmla="*/ 5043095 h 5156268"/>
              <a:gd name="connsiteX7" fmla="*/ 3567739 w 4280890"/>
              <a:gd name="connsiteY7" fmla="*/ 5004407 h 5156268"/>
              <a:gd name="connsiteX8" fmla="*/ 3590608 w 4280890"/>
              <a:gd name="connsiteY8" fmla="*/ 4965499 h 5156268"/>
              <a:gd name="connsiteX9" fmla="*/ 3613142 w 4280890"/>
              <a:gd name="connsiteY9" fmla="*/ 4926372 h 5156268"/>
              <a:gd name="connsiteX10" fmla="*/ 3635340 w 4280890"/>
              <a:gd name="connsiteY10" fmla="*/ 4887029 h 5156268"/>
              <a:gd name="connsiteX11" fmla="*/ 3657199 w 4280890"/>
              <a:gd name="connsiteY11" fmla="*/ 4847471 h 5156268"/>
              <a:gd name="connsiteX12" fmla="*/ 3678718 w 4280890"/>
              <a:gd name="connsiteY12" fmla="*/ 4807700 h 5156268"/>
              <a:gd name="connsiteX13" fmla="*/ 3699895 w 4280890"/>
              <a:gd name="connsiteY13" fmla="*/ 4767719 h 5156268"/>
              <a:gd name="connsiteX14" fmla="*/ 3720728 w 4280890"/>
              <a:gd name="connsiteY14" fmla="*/ 4727528 h 5156268"/>
              <a:gd name="connsiteX15" fmla="*/ 3741214 w 4280890"/>
              <a:gd name="connsiteY15" fmla="*/ 4687131 h 5156268"/>
              <a:gd name="connsiteX16" fmla="*/ 3761352 w 4280890"/>
              <a:gd name="connsiteY16" fmla="*/ 4646529 h 5156268"/>
              <a:gd name="connsiteX17" fmla="*/ 3781140 w 4280890"/>
              <a:gd name="connsiteY17" fmla="*/ 4605724 h 5156268"/>
              <a:gd name="connsiteX18" fmla="*/ 3800576 w 4280890"/>
              <a:gd name="connsiteY18" fmla="*/ 4564718 h 5156268"/>
              <a:gd name="connsiteX19" fmla="*/ 3819658 w 4280890"/>
              <a:gd name="connsiteY19" fmla="*/ 4523514 h 5156268"/>
              <a:gd name="connsiteX20" fmla="*/ 3838383 w 4280890"/>
              <a:gd name="connsiteY20" fmla="*/ 4482112 h 5156268"/>
              <a:gd name="connsiteX21" fmla="*/ 3856751 w 4280890"/>
              <a:gd name="connsiteY21" fmla="*/ 4440515 h 5156268"/>
              <a:gd name="connsiteX22" fmla="*/ 3874758 w 4280890"/>
              <a:gd name="connsiteY22" fmla="*/ 4398725 h 5156268"/>
              <a:gd name="connsiteX23" fmla="*/ 3892404 w 4280890"/>
              <a:gd name="connsiteY23" fmla="*/ 4356744 h 5156268"/>
              <a:gd name="connsiteX24" fmla="*/ 3909686 w 4280890"/>
              <a:gd name="connsiteY24" fmla="*/ 4314574 h 5156268"/>
              <a:gd name="connsiteX25" fmla="*/ 3926601 w 4280890"/>
              <a:gd name="connsiteY25" fmla="*/ 4272216 h 5156268"/>
              <a:gd name="connsiteX26" fmla="*/ 3943149 w 4280890"/>
              <a:gd name="connsiteY26" fmla="*/ 4229674 h 5156268"/>
              <a:gd name="connsiteX27" fmla="*/ 3959327 w 4280890"/>
              <a:gd name="connsiteY27" fmla="*/ 4186948 h 5156268"/>
              <a:gd name="connsiteX28" fmla="*/ 3975134 w 4280890"/>
              <a:gd name="connsiteY28" fmla="*/ 4144040 h 5156268"/>
              <a:gd name="connsiteX29" fmla="*/ 3990566 w 4280890"/>
              <a:gd name="connsiteY29" fmla="*/ 4100954 h 5156268"/>
              <a:gd name="connsiteX30" fmla="*/ 4005623 w 4280890"/>
              <a:gd name="connsiteY30" fmla="*/ 4057690 h 5156268"/>
              <a:gd name="connsiteX31" fmla="*/ 4020303 w 4280890"/>
              <a:gd name="connsiteY31" fmla="*/ 4014251 h 5156268"/>
              <a:gd name="connsiteX32" fmla="*/ 4034602 w 4280890"/>
              <a:gd name="connsiteY32" fmla="*/ 3970638 h 5156268"/>
              <a:gd name="connsiteX33" fmla="*/ 4048520 w 4280890"/>
              <a:gd name="connsiteY33" fmla="*/ 3926853 h 5156268"/>
              <a:gd name="connsiteX34" fmla="*/ 4062055 w 4280890"/>
              <a:gd name="connsiteY34" fmla="*/ 3882900 h 5156268"/>
              <a:gd name="connsiteX35" fmla="*/ 4075204 w 4280890"/>
              <a:gd name="connsiteY35" fmla="*/ 3838778 h 5156268"/>
              <a:gd name="connsiteX36" fmla="*/ 4087965 w 4280890"/>
              <a:gd name="connsiteY36" fmla="*/ 3794491 h 5156268"/>
              <a:gd name="connsiteX37" fmla="*/ 4100337 w 4280890"/>
              <a:gd name="connsiteY37" fmla="*/ 3750041 h 5156268"/>
              <a:gd name="connsiteX38" fmla="*/ 4112318 w 4280890"/>
              <a:gd name="connsiteY38" fmla="*/ 3705428 h 5156268"/>
              <a:gd name="connsiteX39" fmla="*/ 4123905 w 4280890"/>
              <a:gd name="connsiteY39" fmla="*/ 3660656 h 5156268"/>
              <a:gd name="connsiteX40" fmla="*/ 4135097 w 4280890"/>
              <a:gd name="connsiteY40" fmla="*/ 3615727 h 5156268"/>
              <a:gd name="connsiteX41" fmla="*/ 4145892 w 4280890"/>
              <a:gd name="connsiteY41" fmla="*/ 3570641 h 5156268"/>
              <a:gd name="connsiteX42" fmla="*/ 4156287 w 4280890"/>
              <a:gd name="connsiteY42" fmla="*/ 3525402 h 5156268"/>
              <a:gd name="connsiteX43" fmla="*/ 4166281 w 4280890"/>
              <a:gd name="connsiteY43" fmla="*/ 3480011 h 5156268"/>
              <a:gd name="connsiteX44" fmla="*/ 4175872 w 4280890"/>
              <a:gd name="connsiteY44" fmla="*/ 3434470 h 5156268"/>
              <a:gd name="connsiteX45" fmla="*/ 4185058 w 4280890"/>
              <a:gd name="connsiteY45" fmla="*/ 3388781 h 5156268"/>
              <a:gd name="connsiteX46" fmla="*/ 4193836 w 4280890"/>
              <a:gd name="connsiteY46" fmla="*/ 3342946 h 5156268"/>
              <a:gd name="connsiteX47" fmla="*/ 4202206 w 4280890"/>
              <a:gd name="connsiteY47" fmla="*/ 3296967 h 5156268"/>
              <a:gd name="connsiteX48" fmla="*/ 4210164 w 4280890"/>
              <a:gd name="connsiteY48" fmla="*/ 3250846 h 5156268"/>
              <a:gd name="connsiteX49" fmla="*/ 4217710 w 4280890"/>
              <a:gd name="connsiteY49" fmla="*/ 3204585 h 5156268"/>
              <a:gd name="connsiteX50" fmla="*/ 4224840 w 4280890"/>
              <a:gd name="connsiteY50" fmla="*/ 3158186 h 5156268"/>
              <a:gd name="connsiteX51" fmla="*/ 4231554 w 4280890"/>
              <a:gd name="connsiteY51" fmla="*/ 3111651 h 5156268"/>
              <a:gd name="connsiteX52" fmla="*/ 4237849 w 4280890"/>
              <a:gd name="connsiteY52" fmla="*/ 3064981 h 5156268"/>
              <a:gd name="connsiteX53" fmla="*/ 4243722 w 4280890"/>
              <a:gd name="connsiteY53" fmla="*/ 3018180 h 5156268"/>
              <a:gd name="connsiteX54" fmla="*/ 4249173 w 4280890"/>
              <a:gd name="connsiteY54" fmla="*/ 2971248 h 5156268"/>
              <a:gd name="connsiteX55" fmla="*/ 4254200 w 4280890"/>
              <a:gd name="connsiteY55" fmla="*/ 2924187 h 5156268"/>
              <a:gd name="connsiteX56" fmla="*/ 4258799 w 4280890"/>
              <a:gd name="connsiteY56" fmla="*/ 2877001 h 5156268"/>
              <a:gd name="connsiteX57" fmla="*/ 4262970 w 4280890"/>
              <a:gd name="connsiteY57" fmla="*/ 2829690 h 5156268"/>
              <a:gd name="connsiteX58" fmla="*/ 4266710 w 4280890"/>
              <a:gd name="connsiteY58" fmla="*/ 2782257 h 5156268"/>
              <a:gd name="connsiteX59" fmla="*/ 4270017 w 4280890"/>
              <a:gd name="connsiteY59" fmla="*/ 2734703 h 5156268"/>
              <a:gd name="connsiteX60" fmla="*/ 4272890 w 4280890"/>
              <a:gd name="connsiteY60" fmla="*/ 2687031 h 5156268"/>
              <a:gd name="connsiteX61" fmla="*/ 4275326 w 4280890"/>
              <a:gd name="connsiteY61" fmla="*/ 2639242 h 5156268"/>
              <a:gd name="connsiteX62" fmla="*/ 4277324 w 4280890"/>
              <a:gd name="connsiteY62" fmla="*/ 2591339 h 5156268"/>
              <a:gd name="connsiteX63" fmla="*/ 4278881 w 4280890"/>
              <a:gd name="connsiteY63" fmla="*/ 2543323 h 5156268"/>
              <a:gd name="connsiteX64" fmla="*/ 4279995 w 4280890"/>
              <a:gd name="connsiteY64" fmla="*/ 2495197 h 5156268"/>
              <a:gd name="connsiteX65" fmla="*/ 4280666 w 4280890"/>
              <a:gd name="connsiteY65" fmla="*/ 2446962 h 5156268"/>
              <a:gd name="connsiteX66" fmla="*/ 4280890 w 4280890"/>
              <a:gd name="connsiteY66" fmla="*/ 2398620 h 5156268"/>
              <a:gd name="connsiteX67" fmla="*/ 4280666 w 4280890"/>
              <a:gd name="connsiteY67" fmla="*/ 2350279 h 5156268"/>
              <a:gd name="connsiteX68" fmla="*/ 4279995 w 4280890"/>
              <a:gd name="connsiteY68" fmla="*/ 2302044 h 5156268"/>
              <a:gd name="connsiteX69" fmla="*/ 4278881 w 4280890"/>
              <a:gd name="connsiteY69" fmla="*/ 2253917 h 5156268"/>
              <a:gd name="connsiteX70" fmla="*/ 4277324 w 4280890"/>
              <a:gd name="connsiteY70" fmla="*/ 2205901 h 5156268"/>
              <a:gd name="connsiteX71" fmla="*/ 4275326 w 4280890"/>
              <a:gd name="connsiteY71" fmla="*/ 2157998 h 5156268"/>
              <a:gd name="connsiteX72" fmla="*/ 4272890 w 4280890"/>
              <a:gd name="connsiteY72" fmla="*/ 2110210 h 5156268"/>
              <a:gd name="connsiteX73" fmla="*/ 4270017 w 4280890"/>
              <a:gd name="connsiteY73" fmla="*/ 2062537 h 5156268"/>
              <a:gd name="connsiteX74" fmla="*/ 4266710 w 4280890"/>
              <a:gd name="connsiteY74" fmla="*/ 2014984 h 5156268"/>
              <a:gd name="connsiteX75" fmla="*/ 4262970 w 4280890"/>
              <a:gd name="connsiteY75" fmla="*/ 1967551 h 5156268"/>
              <a:gd name="connsiteX76" fmla="*/ 4258799 w 4280890"/>
              <a:gd name="connsiteY76" fmla="*/ 1920240 h 5156268"/>
              <a:gd name="connsiteX77" fmla="*/ 4254200 w 4280890"/>
              <a:gd name="connsiteY77" fmla="*/ 1873053 h 5156268"/>
              <a:gd name="connsiteX78" fmla="*/ 4249173 w 4280890"/>
              <a:gd name="connsiteY78" fmla="*/ 1825993 h 5156268"/>
              <a:gd name="connsiteX79" fmla="*/ 4243722 w 4280890"/>
              <a:gd name="connsiteY79" fmla="*/ 1779061 h 5156268"/>
              <a:gd name="connsiteX80" fmla="*/ 4237849 w 4280890"/>
              <a:gd name="connsiteY80" fmla="*/ 1732259 h 5156268"/>
              <a:gd name="connsiteX81" fmla="*/ 4231554 w 4280890"/>
              <a:gd name="connsiteY81" fmla="*/ 1685590 h 5156268"/>
              <a:gd name="connsiteX82" fmla="*/ 4224840 w 4280890"/>
              <a:gd name="connsiteY82" fmla="*/ 1639055 h 5156268"/>
              <a:gd name="connsiteX83" fmla="*/ 4217710 w 4280890"/>
              <a:gd name="connsiteY83" fmla="*/ 1592656 h 5156268"/>
              <a:gd name="connsiteX84" fmla="*/ 4210164 w 4280890"/>
              <a:gd name="connsiteY84" fmla="*/ 1546395 h 5156268"/>
              <a:gd name="connsiteX85" fmla="*/ 4202206 w 4280890"/>
              <a:gd name="connsiteY85" fmla="*/ 1500274 h 5156268"/>
              <a:gd name="connsiteX86" fmla="*/ 4193836 w 4280890"/>
              <a:gd name="connsiteY86" fmla="*/ 1454295 h 5156268"/>
              <a:gd name="connsiteX87" fmla="*/ 4185058 w 4280890"/>
              <a:gd name="connsiteY87" fmla="*/ 1408460 h 5156268"/>
              <a:gd name="connsiteX88" fmla="*/ 4175872 w 4280890"/>
              <a:gd name="connsiteY88" fmla="*/ 1362771 h 5156268"/>
              <a:gd name="connsiteX89" fmla="*/ 4166281 w 4280890"/>
              <a:gd name="connsiteY89" fmla="*/ 1317230 h 5156268"/>
              <a:gd name="connsiteX90" fmla="*/ 4156287 w 4280890"/>
              <a:gd name="connsiteY90" fmla="*/ 1271839 h 5156268"/>
              <a:gd name="connsiteX91" fmla="*/ 4145892 w 4280890"/>
              <a:gd name="connsiteY91" fmla="*/ 1226599 h 5156268"/>
              <a:gd name="connsiteX92" fmla="*/ 4135097 w 4280890"/>
              <a:gd name="connsiteY92" fmla="*/ 1181514 h 5156268"/>
              <a:gd name="connsiteX93" fmla="*/ 4123905 w 4280890"/>
              <a:gd name="connsiteY93" fmla="*/ 1136584 h 5156268"/>
              <a:gd name="connsiteX94" fmla="*/ 4112318 w 4280890"/>
              <a:gd name="connsiteY94" fmla="*/ 1091812 h 5156268"/>
              <a:gd name="connsiteX95" fmla="*/ 4100337 w 4280890"/>
              <a:gd name="connsiteY95" fmla="*/ 1047200 h 5156268"/>
              <a:gd name="connsiteX96" fmla="*/ 4087965 w 4280890"/>
              <a:gd name="connsiteY96" fmla="*/ 1002749 h 5156268"/>
              <a:gd name="connsiteX97" fmla="*/ 4075204 w 4280890"/>
              <a:gd name="connsiteY97" fmla="*/ 958462 h 5156268"/>
              <a:gd name="connsiteX98" fmla="*/ 4062055 w 4280890"/>
              <a:gd name="connsiteY98" fmla="*/ 914341 h 5156268"/>
              <a:gd name="connsiteX99" fmla="*/ 4048520 w 4280890"/>
              <a:gd name="connsiteY99" fmla="*/ 870387 h 5156268"/>
              <a:gd name="connsiteX100" fmla="*/ 4034602 w 4280890"/>
              <a:gd name="connsiteY100" fmla="*/ 826603 h 5156268"/>
              <a:gd name="connsiteX101" fmla="*/ 4020303 w 4280890"/>
              <a:gd name="connsiteY101" fmla="*/ 782990 h 5156268"/>
              <a:gd name="connsiteX102" fmla="*/ 4005623 w 4280890"/>
              <a:gd name="connsiteY102" fmla="*/ 739551 h 5156268"/>
              <a:gd name="connsiteX103" fmla="*/ 3990566 w 4280890"/>
              <a:gd name="connsiteY103" fmla="*/ 696287 h 5156268"/>
              <a:gd name="connsiteX104" fmla="*/ 3975134 w 4280890"/>
              <a:gd name="connsiteY104" fmla="*/ 653200 h 5156268"/>
              <a:gd name="connsiteX105" fmla="*/ 3959327 w 4280890"/>
              <a:gd name="connsiteY105" fmla="*/ 610293 h 5156268"/>
              <a:gd name="connsiteX106" fmla="*/ 3943149 w 4280890"/>
              <a:gd name="connsiteY106" fmla="*/ 567567 h 5156268"/>
              <a:gd name="connsiteX107" fmla="*/ 3926601 w 4280890"/>
              <a:gd name="connsiteY107" fmla="*/ 525024 h 5156268"/>
              <a:gd name="connsiteX108" fmla="*/ 3909686 w 4280890"/>
              <a:gd name="connsiteY108" fmla="*/ 482667 h 5156268"/>
              <a:gd name="connsiteX109" fmla="*/ 3892404 w 4280890"/>
              <a:gd name="connsiteY109" fmla="*/ 440497 h 5156268"/>
              <a:gd name="connsiteX110" fmla="*/ 3874758 w 4280890"/>
              <a:gd name="connsiteY110" fmla="*/ 398516 h 5156268"/>
              <a:gd name="connsiteX111" fmla="*/ 3856751 w 4280890"/>
              <a:gd name="connsiteY111" fmla="*/ 356726 h 5156268"/>
              <a:gd name="connsiteX112" fmla="*/ 3838383 w 4280890"/>
              <a:gd name="connsiteY112" fmla="*/ 315129 h 5156268"/>
              <a:gd name="connsiteX113" fmla="*/ 3819658 w 4280890"/>
              <a:gd name="connsiteY113" fmla="*/ 273727 h 5156268"/>
              <a:gd name="connsiteX114" fmla="*/ 3800576 w 4280890"/>
              <a:gd name="connsiteY114" fmla="*/ 232522 h 5156268"/>
              <a:gd name="connsiteX115" fmla="*/ 3781140 w 4280890"/>
              <a:gd name="connsiteY115" fmla="*/ 191516 h 5156268"/>
              <a:gd name="connsiteX116" fmla="*/ 3761352 w 4280890"/>
              <a:gd name="connsiteY116" fmla="*/ 150711 h 5156268"/>
              <a:gd name="connsiteX117" fmla="*/ 3741214 w 4280890"/>
              <a:gd name="connsiteY117" fmla="*/ 110109 h 5156268"/>
              <a:gd name="connsiteX118" fmla="*/ 3720728 w 4280890"/>
              <a:gd name="connsiteY118" fmla="*/ 69712 h 5156268"/>
              <a:gd name="connsiteX119" fmla="*/ 3699895 w 4280890"/>
              <a:gd name="connsiteY119" fmla="*/ 29522 h 5156268"/>
              <a:gd name="connsiteX120" fmla="*/ 3688212 w 4280890"/>
              <a:gd name="connsiteY120" fmla="*/ 7465 h 5156268"/>
              <a:gd name="connsiteX0" fmla="*/ 3688212 w 4280890"/>
              <a:gd name="connsiteY0" fmla="*/ 7465 h 5156268"/>
              <a:gd name="connsiteX1" fmla="*/ 0 w 4280890"/>
              <a:gd name="connsiteY1" fmla="*/ 0 h 5156268"/>
              <a:gd name="connsiteX2" fmla="*/ 7465 w 4280890"/>
              <a:gd name="connsiteY2" fmla="*/ 5156268 h 5156268"/>
              <a:gd name="connsiteX3" fmla="*/ 3474407 w 4280890"/>
              <a:gd name="connsiteY3" fmla="*/ 5155536 h 5156268"/>
              <a:gd name="connsiteX4" fmla="*/ 3497145 w 4280890"/>
              <a:gd name="connsiteY4" fmla="*/ 5119800 h 5156268"/>
              <a:gd name="connsiteX5" fmla="*/ 3521006 w 4280890"/>
              <a:gd name="connsiteY5" fmla="*/ 5081559 h 5156268"/>
              <a:gd name="connsiteX6" fmla="*/ 3544538 w 4280890"/>
              <a:gd name="connsiteY6" fmla="*/ 5043095 h 5156268"/>
              <a:gd name="connsiteX7" fmla="*/ 3567739 w 4280890"/>
              <a:gd name="connsiteY7" fmla="*/ 5004407 h 5156268"/>
              <a:gd name="connsiteX8" fmla="*/ 3590608 w 4280890"/>
              <a:gd name="connsiteY8" fmla="*/ 4965499 h 5156268"/>
              <a:gd name="connsiteX9" fmla="*/ 3613142 w 4280890"/>
              <a:gd name="connsiteY9" fmla="*/ 4926372 h 5156268"/>
              <a:gd name="connsiteX10" fmla="*/ 3635340 w 4280890"/>
              <a:gd name="connsiteY10" fmla="*/ 4887029 h 5156268"/>
              <a:gd name="connsiteX11" fmla="*/ 3657199 w 4280890"/>
              <a:gd name="connsiteY11" fmla="*/ 4847471 h 5156268"/>
              <a:gd name="connsiteX12" fmla="*/ 3678718 w 4280890"/>
              <a:gd name="connsiteY12" fmla="*/ 4807700 h 5156268"/>
              <a:gd name="connsiteX13" fmla="*/ 3699895 w 4280890"/>
              <a:gd name="connsiteY13" fmla="*/ 4767719 h 5156268"/>
              <a:gd name="connsiteX14" fmla="*/ 3720728 w 4280890"/>
              <a:gd name="connsiteY14" fmla="*/ 4727528 h 5156268"/>
              <a:gd name="connsiteX15" fmla="*/ 3741214 w 4280890"/>
              <a:gd name="connsiteY15" fmla="*/ 4687131 h 5156268"/>
              <a:gd name="connsiteX16" fmla="*/ 3761352 w 4280890"/>
              <a:gd name="connsiteY16" fmla="*/ 4646529 h 5156268"/>
              <a:gd name="connsiteX17" fmla="*/ 3781140 w 4280890"/>
              <a:gd name="connsiteY17" fmla="*/ 4605724 h 5156268"/>
              <a:gd name="connsiteX18" fmla="*/ 3800576 w 4280890"/>
              <a:gd name="connsiteY18" fmla="*/ 4564718 h 5156268"/>
              <a:gd name="connsiteX19" fmla="*/ 3819658 w 4280890"/>
              <a:gd name="connsiteY19" fmla="*/ 4523514 h 5156268"/>
              <a:gd name="connsiteX20" fmla="*/ 3838383 w 4280890"/>
              <a:gd name="connsiteY20" fmla="*/ 4482112 h 5156268"/>
              <a:gd name="connsiteX21" fmla="*/ 3856751 w 4280890"/>
              <a:gd name="connsiteY21" fmla="*/ 4440515 h 5156268"/>
              <a:gd name="connsiteX22" fmla="*/ 3874758 w 4280890"/>
              <a:gd name="connsiteY22" fmla="*/ 4398725 h 5156268"/>
              <a:gd name="connsiteX23" fmla="*/ 3892404 w 4280890"/>
              <a:gd name="connsiteY23" fmla="*/ 4356744 h 5156268"/>
              <a:gd name="connsiteX24" fmla="*/ 3909686 w 4280890"/>
              <a:gd name="connsiteY24" fmla="*/ 4314574 h 5156268"/>
              <a:gd name="connsiteX25" fmla="*/ 3926601 w 4280890"/>
              <a:gd name="connsiteY25" fmla="*/ 4272216 h 5156268"/>
              <a:gd name="connsiteX26" fmla="*/ 3943149 w 4280890"/>
              <a:gd name="connsiteY26" fmla="*/ 4229674 h 5156268"/>
              <a:gd name="connsiteX27" fmla="*/ 3959327 w 4280890"/>
              <a:gd name="connsiteY27" fmla="*/ 4186948 h 5156268"/>
              <a:gd name="connsiteX28" fmla="*/ 3975134 w 4280890"/>
              <a:gd name="connsiteY28" fmla="*/ 4144040 h 5156268"/>
              <a:gd name="connsiteX29" fmla="*/ 3990566 w 4280890"/>
              <a:gd name="connsiteY29" fmla="*/ 4100954 h 5156268"/>
              <a:gd name="connsiteX30" fmla="*/ 4005623 w 4280890"/>
              <a:gd name="connsiteY30" fmla="*/ 4057690 h 5156268"/>
              <a:gd name="connsiteX31" fmla="*/ 4020303 w 4280890"/>
              <a:gd name="connsiteY31" fmla="*/ 4014251 h 5156268"/>
              <a:gd name="connsiteX32" fmla="*/ 4034602 w 4280890"/>
              <a:gd name="connsiteY32" fmla="*/ 3970638 h 5156268"/>
              <a:gd name="connsiteX33" fmla="*/ 4048520 w 4280890"/>
              <a:gd name="connsiteY33" fmla="*/ 3926853 h 5156268"/>
              <a:gd name="connsiteX34" fmla="*/ 4062055 w 4280890"/>
              <a:gd name="connsiteY34" fmla="*/ 3882900 h 5156268"/>
              <a:gd name="connsiteX35" fmla="*/ 4075204 w 4280890"/>
              <a:gd name="connsiteY35" fmla="*/ 3838778 h 5156268"/>
              <a:gd name="connsiteX36" fmla="*/ 4087965 w 4280890"/>
              <a:gd name="connsiteY36" fmla="*/ 3794491 h 5156268"/>
              <a:gd name="connsiteX37" fmla="*/ 4100337 w 4280890"/>
              <a:gd name="connsiteY37" fmla="*/ 3750041 h 5156268"/>
              <a:gd name="connsiteX38" fmla="*/ 4112318 w 4280890"/>
              <a:gd name="connsiteY38" fmla="*/ 3705428 h 5156268"/>
              <a:gd name="connsiteX39" fmla="*/ 4123905 w 4280890"/>
              <a:gd name="connsiteY39" fmla="*/ 3660656 h 5156268"/>
              <a:gd name="connsiteX40" fmla="*/ 4135097 w 4280890"/>
              <a:gd name="connsiteY40" fmla="*/ 3615727 h 5156268"/>
              <a:gd name="connsiteX41" fmla="*/ 4145892 w 4280890"/>
              <a:gd name="connsiteY41" fmla="*/ 3570641 h 5156268"/>
              <a:gd name="connsiteX42" fmla="*/ 4156287 w 4280890"/>
              <a:gd name="connsiteY42" fmla="*/ 3525402 h 5156268"/>
              <a:gd name="connsiteX43" fmla="*/ 4166281 w 4280890"/>
              <a:gd name="connsiteY43" fmla="*/ 3480011 h 5156268"/>
              <a:gd name="connsiteX44" fmla="*/ 4175872 w 4280890"/>
              <a:gd name="connsiteY44" fmla="*/ 3434470 h 5156268"/>
              <a:gd name="connsiteX45" fmla="*/ 4185058 w 4280890"/>
              <a:gd name="connsiteY45" fmla="*/ 3388781 h 5156268"/>
              <a:gd name="connsiteX46" fmla="*/ 4193836 w 4280890"/>
              <a:gd name="connsiteY46" fmla="*/ 3342946 h 5156268"/>
              <a:gd name="connsiteX47" fmla="*/ 4202206 w 4280890"/>
              <a:gd name="connsiteY47" fmla="*/ 3296967 h 5156268"/>
              <a:gd name="connsiteX48" fmla="*/ 4210164 w 4280890"/>
              <a:gd name="connsiteY48" fmla="*/ 3250846 h 5156268"/>
              <a:gd name="connsiteX49" fmla="*/ 4217710 w 4280890"/>
              <a:gd name="connsiteY49" fmla="*/ 3204585 h 5156268"/>
              <a:gd name="connsiteX50" fmla="*/ 4224840 w 4280890"/>
              <a:gd name="connsiteY50" fmla="*/ 3158186 h 5156268"/>
              <a:gd name="connsiteX51" fmla="*/ 4231554 w 4280890"/>
              <a:gd name="connsiteY51" fmla="*/ 3111651 h 5156268"/>
              <a:gd name="connsiteX52" fmla="*/ 4237849 w 4280890"/>
              <a:gd name="connsiteY52" fmla="*/ 3064981 h 5156268"/>
              <a:gd name="connsiteX53" fmla="*/ 4243722 w 4280890"/>
              <a:gd name="connsiteY53" fmla="*/ 3018180 h 5156268"/>
              <a:gd name="connsiteX54" fmla="*/ 4249173 w 4280890"/>
              <a:gd name="connsiteY54" fmla="*/ 2971248 h 5156268"/>
              <a:gd name="connsiteX55" fmla="*/ 4254200 w 4280890"/>
              <a:gd name="connsiteY55" fmla="*/ 2924187 h 5156268"/>
              <a:gd name="connsiteX56" fmla="*/ 4258799 w 4280890"/>
              <a:gd name="connsiteY56" fmla="*/ 2877001 h 5156268"/>
              <a:gd name="connsiteX57" fmla="*/ 4262970 w 4280890"/>
              <a:gd name="connsiteY57" fmla="*/ 2829690 h 5156268"/>
              <a:gd name="connsiteX58" fmla="*/ 4266710 w 4280890"/>
              <a:gd name="connsiteY58" fmla="*/ 2782257 h 5156268"/>
              <a:gd name="connsiteX59" fmla="*/ 4270017 w 4280890"/>
              <a:gd name="connsiteY59" fmla="*/ 2734703 h 5156268"/>
              <a:gd name="connsiteX60" fmla="*/ 4272890 w 4280890"/>
              <a:gd name="connsiteY60" fmla="*/ 2687031 h 5156268"/>
              <a:gd name="connsiteX61" fmla="*/ 4275326 w 4280890"/>
              <a:gd name="connsiteY61" fmla="*/ 2639242 h 5156268"/>
              <a:gd name="connsiteX62" fmla="*/ 4277324 w 4280890"/>
              <a:gd name="connsiteY62" fmla="*/ 2591339 h 5156268"/>
              <a:gd name="connsiteX63" fmla="*/ 4278881 w 4280890"/>
              <a:gd name="connsiteY63" fmla="*/ 2543323 h 5156268"/>
              <a:gd name="connsiteX64" fmla="*/ 4279995 w 4280890"/>
              <a:gd name="connsiteY64" fmla="*/ 2495197 h 5156268"/>
              <a:gd name="connsiteX65" fmla="*/ 4280666 w 4280890"/>
              <a:gd name="connsiteY65" fmla="*/ 2446962 h 5156268"/>
              <a:gd name="connsiteX66" fmla="*/ 4280890 w 4280890"/>
              <a:gd name="connsiteY66" fmla="*/ 2398620 h 5156268"/>
              <a:gd name="connsiteX67" fmla="*/ 4280666 w 4280890"/>
              <a:gd name="connsiteY67" fmla="*/ 2350279 h 5156268"/>
              <a:gd name="connsiteX68" fmla="*/ 4279995 w 4280890"/>
              <a:gd name="connsiteY68" fmla="*/ 2302044 h 5156268"/>
              <a:gd name="connsiteX69" fmla="*/ 4278881 w 4280890"/>
              <a:gd name="connsiteY69" fmla="*/ 2253917 h 5156268"/>
              <a:gd name="connsiteX70" fmla="*/ 4277324 w 4280890"/>
              <a:gd name="connsiteY70" fmla="*/ 2205901 h 5156268"/>
              <a:gd name="connsiteX71" fmla="*/ 4275326 w 4280890"/>
              <a:gd name="connsiteY71" fmla="*/ 2157998 h 5156268"/>
              <a:gd name="connsiteX72" fmla="*/ 4272890 w 4280890"/>
              <a:gd name="connsiteY72" fmla="*/ 2110210 h 5156268"/>
              <a:gd name="connsiteX73" fmla="*/ 4270017 w 4280890"/>
              <a:gd name="connsiteY73" fmla="*/ 2062537 h 5156268"/>
              <a:gd name="connsiteX74" fmla="*/ 4266710 w 4280890"/>
              <a:gd name="connsiteY74" fmla="*/ 2014984 h 5156268"/>
              <a:gd name="connsiteX75" fmla="*/ 4262970 w 4280890"/>
              <a:gd name="connsiteY75" fmla="*/ 1967551 h 5156268"/>
              <a:gd name="connsiteX76" fmla="*/ 4258799 w 4280890"/>
              <a:gd name="connsiteY76" fmla="*/ 1920240 h 5156268"/>
              <a:gd name="connsiteX77" fmla="*/ 4254200 w 4280890"/>
              <a:gd name="connsiteY77" fmla="*/ 1873053 h 5156268"/>
              <a:gd name="connsiteX78" fmla="*/ 4249173 w 4280890"/>
              <a:gd name="connsiteY78" fmla="*/ 1825993 h 5156268"/>
              <a:gd name="connsiteX79" fmla="*/ 4243722 w 4280890"/>
              <a:gd name="connsiteY79" fmla="*/ 1779061 h 5156268"/>
              <a:gd name="connsiteX80" fmla="*/ 4237849 w 4280890"/>
              <a:gd name="connsiteY80" fmla="*/ 1732259 h 5156268"/>
              <a:gd name="connsiteX81" fmla="*/ 4231554 w 4280890"/>
              <a:gd name="connsiteY81" fmla="*/ 1685590 h 5156268"/>
              <a:gd name="connsiteX82" fmla="*/ 4224840 w 4280890"/>
              <a:gd name="connsiteY82" fmla="*/ 1639055 h 5156268"/>
              <a:gd name="connsiteX83" fmla="*/ 4217710 w 4280890"/>
              <a:gd name="connsiteY83" fmla="*/ 1592656 h 5156268"/>
              <a:gd name="connsiteX84" fmla="*/ 4210164 w 4280890"/>
              <a:gd name="connsiteY84" fmla="*/ 1546395 h 5156268"/>
              <a:gd name="connsiteX85" fmla="*/ 4202206 w 4280890"/>
              <a:gd name="connsiteY85" fmla="*/ 1500274 h 5156268"/>
              <a:gd name="connsiteX86" fmla="*/ 4193836 w 4280890"/>
              <a:gd name="connsiteY86" fmla="*/ 1454295 h 5156268"/>
              <a:gd name="connsiteX87" fmla="*/ 4185058 w 4280890"/>
              <a:gd name="connsiteY87" fmla="*/ 1408460 h 5156268"/>
              <a:gd name="connsiteX88" fmla="*/ 4175872 w 4280890"/>
              <a:gd name="connsiteY88" fmla="*/ 1362771 h 5156268"/>
              <a:gd name="connsiteX89" fmla="*/ 4166281 w 4280890"/>
              <a:gd name="connsiteY89" fmla="*/ 1317230 h 5156268"/>
              <a:gd name="connsiteX90" fmla="*/ 4156287 w 4280890"/>
              <a:gd name="connsiteY90" fmla="*/ 1271839 h 5156268"/>
              <a:gd name="connsiteX91" fmla="*/ 4145892 w 4280890"/>
              <a:gd name="connsiteY91" fmla="*/ 1226599 h 5156268"/>
              <a:gd name="connsiteX92" fmla="*/ 4135097 w 4280890"/>
              <a:gd name="connsiteY92" fmla="*/ 1181514 h 5156268"/>
              <a:gd name="connsiteX93" fmla="*/ 4123905 w 4280890"/>
              <a:gd name="connsiteY93" fmla="*/ 1136584 h 5156268"/>
              <a:gd name="connsiteX94" fmla="*/ 4112318 w 4280890"/>
              <a:gd name="connsiteY94" fmla="*/ 1091812 h 5156268"/>
              <a:gd name="connsiteX95" fmla="*/ 4100337 w 4280890"/>
              <a:gd name="connsiteY95" fmla="*/ 1047200 h 5156268"/>
              <a:gd name="connsiteX96" fmla="*/ 4087965 w 4280890"/>
              <a:gd name="connsiteY96" fmla="*/ 1002749 h 5156268"/>
              <a:gd name="connsiteX97" fmla="*/ 4075204 w 4280890"/>
              <a:gd name="connsiteY97" fmla="*/ 958462 h 5156268"/>
              <a:gd name="connsiteX98" fmla="*/ 4062055 w 4280890"/>
              <a:gd name="connsiteY98" fmla="*/ 914341 h 5156268"/>
              <a:gd name="connsiteX99" fmla="*/ 4048520 w 4280890"/>
              <a:gd name="connsiteY99" fmla="*/ 870387 h 5156268"/>
              <a:gd name="connsiteX100" fmla="*/ 4034602 w 4280890"/>
              <a:gd name="connsiteY100" fmla="*/ 826603 h 5156268"/>
              <a:gd name="connsiteX101" fmla="*/ 4020303 w 4280890"/>
              <a:gd name="connsiteY101" fmla="*/ 782990 h 5156268"/>
              <a:gd name="connsiteX102" fmla="*/ 4005623 w 4280890"/>
              <a:gd name="connsiteY102" fmla="*/ 739551 h 5156268"/>
              <a:gd name="connsiteX103" fmla="*/ 3990566 w 4280890"/>
              <a:gd name="connsiteY103" fmla="*/ 696287 h 5156268"/>
              <a:gd name="connsiteX104" fmla="*/ 3975134 w 4280890"/>
              <a:gd name="connsiteY104" fmla="*/ 653200 h 5156268"/>
              <a:gd name="connsiteX105" fmla="*/ 3959327 w 4280890"/>
              <a:gd name="connsiteY105" fmla="*/ 610293 h 5156268"/>
              <a:gd name="connsiteX106" fmla="*/ 3943149 w 4280890"/>
              <a:gd name="connsiteY106" fmla="*/ 567567 h 5156268"/>
              <a:gd name="connsiteX107" fmla="*/ 3926601 w 4280890"/>
              <a:gd name="connsiteY107" fmla="*/ 525024 h 5156268"/>
              <a:gd name="connsiteX108" fmla="*/ 3909686 w 4280890"/>
              <a:gd name="connsiteY108" fmla="*/ 482667 h 5156268"/>
              <a:gd name="connsiteX109" fmla="*/ 3892404 w 4280890"/>
              <a:gd name="connsiteY109" fmla="*/ 440497 h 5156268"/>
              <a:gd name="connsiteX110" fmla="*/ 3874758 w 4280890"/>
              <a:gd name="connsiteY110" fmla="*/ 398516 h 5156268"/>
              <a:gd name="connsiteX111" fmla="*/ 3856751 w 4280890"/>
              <a:gd name="connsiteY111" fmla="*/ 356726 h 5156268"/>
              <a:gd name="connsiteX112" fmla="*/ 3838383 w 4280890"/>
              <a:gd name="connsiteY112" fmla="*/ 315129 h 5156268"/>
              <a:gd name="connsiteX113" fmla="*/ 3819658 w 4280890"/>
              <a:gd name="connsiteY113" fmla="*/ 273727 h 5156268"/>
              <a:gd name="connsiteX114" fmla="*/ 3800576 w 4280890"/>
              <a:gd name="connsiteY114" fmla="*/ 232522 h 5156268"/>
              <a:gd name="connsiteX115" fmla="*/ 3781140 w 4280890"/>
              <a:gd name="connsiteY115" fmla="*/ 191516 h 5156268"/>
              <a:gd name="connsiteX116" fmla="*/ 3761352 w 4280890"/>
              <a:gd name="connsiteY116" fmla="*/ 150711 h 5156268"/>
              <a:gd name="connsiteX117" fmla="*/ 3741214 w 4280890"/>
              <a:gd name="connsiteY117" fmla="*/ 110109 h 5156268"/>
              <a:gd name="connsiteX118" fmla="*/ 3720728 w 4280890"/>
              <a:gd name="connsiteY118" fmla="*/ 69712 h 5156268"/>
              <a:gd name="connsiteX119" fmla="*/ 3699895 w 4280890"/>
              <a:gd name="connsiteY119" fmla="*/ 29522 h 5156268"/>
              <a:gd name="connsiteX120" fmla="*/ 3688212 w 4280890"/>
              <a:gd name="connsiteY120" fmla="*/ 7465 h 5156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4280890" h="5156268">
                <a:moveTo>
                  <a:pt x="3688212" y="7465"/>
                </a:moveTo>
                <a:lnTo>
                  <a:pt x="0" y="0"/>
                </a:lnTo>
                <a:cubicBezTo>
                  <a:pt x="0" y="1710047"/>
                  <a:pt x="7465" y="3446221"/>
                  <a:pt x="7465" y="5156268"/>
                </a:cubicBezTo>
                <a:lnTo>
                  <a:pt x="3474407" y="5155536"/>
                </a:lnTo>
                <a:lnTo>
                  <a:pt x="3497145" y="5119800"/>
                </a:lnTo>
                <a:lnTo>
                  <a:pt x="3521006" y="5081559"/>
                </a:lnTo>
                <a:lnTo>
                  <a:pt x="3544538" y="5043095"/>
                </a:lnTo>
                <a:lnTo>
                  <a:pt x="3567739" y="5004407"/>
                </a:lnTo>
                <a:lnTo>
                  <a:pt x="3590608" y="4965499"/>
                </a:lnTo>
                <a:lnTo>
                  <a:pt x="3613142" y="4926372"/>
                </a:lnTo>
                <a:lnTo>
                  <a:pt x="3635340" y="4887029"/>
                </a:lnTo>
                <a:lnTo>
                  <a:pt x="3657199" y="4847471"/>
                </a:lnTo>
                <a:lnTo>
                  <a:pt x="3678718" y="4807700"/>
                </a:lnTo>
                <a:lnTo>
                  <a:pt x="3699895" y="4767719"/>
                </a:lnTo>
                <a:lnTo>
                  <a:pt x="3720728" y="4727528"/>
                </a:lnTo>
                <a:lnTo>
                  <a:pt x="3741214" y="4687131"/>
                </a:lnTo>
                <a:lnTo>
                  <a:pt x="3761352" y="4646529"/>
                </a:lnTo>
                <a:lnTo>
                  <a:pt x="3781140" y="4605724"/>
                </a:lnTo>
                <a:lnTo>
                  <a:pt x="3800576" y="4564718"/>
                </a:lnTo>
                <a:lnTo>
                  <a:pt x="3819658" y="4523514"/>
                </a:lnTo>
                <a:lnTo>
                  <a:pt x="3838383" y="4482112"/>
                </a:lnTo>
                <a:lnTo>
                  <a:pt x="3856751" y="4440515"/>
                </a:lnTo>
                <a:lnTo>
                  <a:pt x="3874758" y="4398725"/>
                </a:lnTo>
                <a:lnTo>
                  <a:pt x="3892404" y="4356744"/>
                </a:lnTo>
                <a:lnTo>
                  <a:pt x="3909686" y="4314574"/>
                </a:lnTo>
                <a:lnTo>
                  <a:pt x="3926601" y="4272216"/>
                </a:lnTo>
                <a:lnTo>
                  <a:pt x="3943149" y="4229674"/>
                </a:lnTo>
                <a:lnTo>
                  <a:pt x="3959327" y="4186948"/>
                </a:lnTo>
                <a:lnTo>
                  <a:pt x="3975134" y="4144040"/>
                </a:lnTo>
                <a:lnTo>
                  <a:pt x="3990566" y="4100954"/>
                </a:lnTo>
                <a:lnTo>
                  <a:pt x="4005623" y="4057690"/>
                </a:lnTo>
                <a:lnTo>
                  <a:pt x="4020303" y="4014251"/>
                </a:lnTo>
                <a:lnTo>
                  <a:pt x="4034602" y="3970638"/>
                </a:lnTo>
                <a:lnTo>
                  <a:pt x="4048520" y="3926853"/>
                </a:lnTo>
                <a:lnTo>
                  <a:pt x="4062055" y="3882900"/>
                </a:lnTo>
                <a:lnTo>
                  <a:pt x="4075204" y="3838778"/>
                </a:lnTo>
                <a:lnTo>
                  <a:pt x="4087965" y="3794491"/>
                </a:lnTo>
                <a:lnTo>
                  <a:pt x="4100337" y="3750041"/>
                </a:lnTo>
                <a:lnTo>
                  <a:pt x="4112318" y="3705428"/>
                </a:lnTo>
                <a:lnTo>
                  <a:pt x="4123905" y="3660656"/>
                </a:lnTo>
                <a:lnTo>
                  <a:pt x="4135097" y="3615727"/>
                </a:lnTo>
                <a:lnTo>
                  <a:pt x="4145892" y="3570641"/>
                </a:lnTo>
                <a:lnTo>
                  <a:pt x="4156287" y="3525402"/>
                </a:lnTo>
                <a:lnTo>
                  <a:pt x="4166281" y="3480011"/>
                </a:lnTo>
                <a:lnTo>
                  <a:pt x="4175872" y="3434470"/>
                </a:lnTo>
                <a:lnTo>
                  <a:pt x="4185058" y="3388781"/>
                </a:lnTo>
                <a:lnTo>
                  <a:pt x="4193836" y="3342946"/>
                </a:lnTo>
                <a:lnTo>
                  <a:pt x="4202206" y="3296967"/>
                </a:lnTo>
                <a:lnTo>
                  <a:pt x="4210164" y="3250846"/>
                </a:lnTo>
                <a:lnTo>
                  <a:pt x="4217710" y="3204585"/>
                </a:lnTo>
                <a:lnTo>
                  <a:pt x="4224840" y="3158186"/>
                </a:lnTo>
                <a:lnTo>
                  <a:pt x="4231554" y="3111651"/>
                </a:lnTo>
                <a:lnTo>
                  <a:pt x="4237849" y="3064981"/>
                </a:lnTo>
                <a:lnTo>
                  <a:pt x="4243722" y="3018180"/>
                </a:lnTo>
                <a:lnTo>
                  <a:pt x="4249173" y="2971248"/>
                </a:lnTo>
                <a:lnTo>
                  <a:pt x="4254200" y="2924187"/>
                </a:lnTo>
                <a:lnTo>
                  <a:pt x="4258799" y="2877001"/>
                </a:lnTo>
                <a:lnTo>
                  <a:pt x="4262970" y="2829690"/>
                </a:lnTo>
                <a:lnTo>
                  <a:pt x="4266710" y="2782257"/>
                </a:lnTo>
                <a:lnTo>
                  <a:pt x="4270017" y="2734703"/>
                </a:lnTo>
                <a:lnTo>
                  <a:pt x="4272890" y="2687031"/>
                </a:lnTo>
                <a:lnTo>
                  <a:pt x="4275326" y="2639242"/>
                </a:lnTo>
                <a:lnTo>
                  <a:pt x="4277324" y="2591339"/>
                </a:lnTo>
                <a:lnTo>
                  <a:pt x="4278881" y="2543323"/>
                </a:lnTo>
                <a:cubicBezTo>
                  <a:pt x="4279252" y="2527281"/>
                  <a:pt x="4279624" y="2511239"/>
                  <a:pt x="4279995" y="2495197"/>
                </a:cubicBezTo>
                <a:cubicBezTo>
                  <a:pt x="4280219" y="2479119"/>
                  <a:pt x="4280442" y="2463040"/>
                  <a:pt x="4280666" y="2446962"/>
                </a:cubicBezTo>
                <a:cubicBezTo>
                  <a:pt x="4280741" y="2430848"/>
                  <a:pt x="4280815" y="2414734"/>
                  <a:pt x="4280890" y="2398620"/>
                </a:cubicBezTo>
                <a:cubicBezTo>
                  <a:pt x="4280815" y="2382506"/>
                  <a:pt x="4280741" y="2366393"/>
                  <a:pt x="4280666" y="2350279"/>
                </a:cubicBezTo>
                <a:cubicBezTo>
                  <a:pt x="4280442" y="2334201"/>
                  <a:pt x="4280219" y="2318122"/>
                  <a:pt x="4279995" y="2302044"/>
                </a:cubicBezTo>
                <a:cubicBezTo>
                  <a:pt x="4279624" y="2286002"/>
                  <a:pt x="4279252" y="2269959"/>
                  <a:pt x="4278881" y="2253917"/>
                </a:cubicBezTo>
                <a:lnTo>
                  <a:pt x="4277324" y="2205901"/>
                </a:lnTo>
                <a:lnTo>
                  <a:pt x="4275326" y="2157998"/>
                </a:lnTo>
                <a:lnTo>
                  <a:pt x="4272890" y="2110210"/>
                </a:lnTo>
                <a:lnTo>
                  <a:pt x="4270017" y="2062537"/>
                </a:lnTo>
                <a:lnTo>
                  <a:pt x="4266710" y="2014984"/>
                </a:lnTo>
                <a:lnTo>
                  <a:pt x="4262970" y="1967551"/>
                </a:lnTo>
                <a:lnTo>
                  <a:pt x="4258799" y="1920240"/>
                </a:lnTo>
                <a:lnTo>
                  <a:pt x="4254200" y="1873053"/>
                </a:lnTo>
                <a:lnTo>
                  <a:pt x="4249173" y="1825993"/>
                </a:lnTo>
                <a:lnTo>
                  <a:pt x="4243722" y="1779061"/>
                </a:lnTo>
                <a:lnTo>
                  <a:pt x="4237849" y="1732259"/>
                </a:lnTo>
                <a:lnTo>
                  <a:pt x="4231554" y="1685590"/>
                </a:lnTo>
                <a:lnTo>
                  <a:pt x="4224840" y="1639055"/>
                </a:lnTo>
                <a:lnTo>
                  <a:pt x="4217710" y="1592656"/>
                </a:lnTo>
                <a:lnTo>
                  <a:pt x="4210164" y="1546395"/>
                </a:lnTo>
                <a:lnTo>
                  <a:pt x="4202206" y="1500274"/>
                </a:lnTo>
                <a:lnTo>
                  <a:pt x="4193836" y="1454295"/>
                </a:lnTo>
                <a:lnTo>
                  <a:pt x="4185058" y="1408460"/>
                </a:lnTo>
                <a:lnTo>
                  <a:pt x="4175872" y="1362771"/>
                </a:lnTo>
                <a:lnTo>
                  <a:pt x="4166281" y="1317230"/>
                </a:lnTo>
                <a:lnTo>
                  <a:pt x="4156287" y="1271839"/>
                </a:lnTo>
                <a:lnTo>
                  <a:pt x="4145892" y="1226599"/>
                </a:lnTo>
                <a:lnTo>
                  <a:pt x="4135097" y="1181514"/>
                </a:lnTo>
                <a:lnTo>
                  <a:pt x="4123905" y="1136584"/>
                </a:lnTo>
                <a:lnTo>
                  <a:pt x="4112318" y="1091812"/>
                </a:lnTo>
                <a:lnTo>
                  <a:pt x="4100337" y="1047200"/>
                </a:lnTo>
                <a:lnTo>
                  <a:pt x="4087965" y="1002749"/>
                </a:lnTo>
                <a:lnTo>
                  <a:pt x="4075204" y="958462"/>
                </a:lnTo>
                <a:lnTo>
                  <a:pt x="4062055" y="914341"/>
                </a:lnTo>
                <a:lnTo>
                  <a:pt x="4048520" y="870387"/>
                </a:lnTo>
                <a:lnTo>
                  <a:pt x="4034602" y="826603"/>
                </a:lnTo>
                <a:lnTo>
                  <a:pt x="4020303" y="782990"/>
                </a:lnTo>
                <a:lnTo>
                  <a:pt x="4005623" y="739551"/>
                </a:lnTo>
                <a:lnTo>
                  <a:pt x="3990566" y="696287"/>
                </a:lnTo>
                <a:lnTo>
                  <a:pt x="3975134" y="653200"/>
                </a:lnTo>
                <a:lnTo>
                  <a:pt x="3959327" y="610293"/>
                </a:lnTo>
                <a:lnTo>
                  <a:pt x="3943149" y="567567"/>
                </a:lnTo>
                <a:lnTo>
                  <a:pt x="3926601" y="525024"/>
                </a:lnTo>
                <a:lnTo>
                  <a:pt x="3909686" y="482667"/>
                </a:lnTo>
                <a:lnTo>
                  <a:pt x="3892404" y="440497"/>
                </a:lnTo>
                <a:lnTo>
                  <a:pt x="3874758" y="398516"/>
                </a:lnTo>
                <a:lnTo>
                  <a:pt x="3856751" y="356726"/>
                </a:lnTo>
                <a:lnTo>
                  <a:pt x="3838383" y="315129"/>
                </a:lnTo>
                <a:lnTo>
                  <a:pt x="3819658" y="273727"/>
                </a:lnTo>
                <a:lnTo>
                  <a:pt x="3800576" y="232522"/>
                </a:lnTo>
                <a:lnTo>
                  <a:pt x="3781140" y="191516"/>
                </a:lnTo>
                <a:lnTo>
                  <a:pt x="3761352" y="150711"/>
                </a:lnTo>
                <a:lnTo>
                  <a:pt x="3741214" y="110109"/>
                </a:lnTo>
                <a:lnTo>
                  <a:pt x="3720728" y="69712"/>
                </a:lnTo>
                <a:lnTo>
                  <a:pt x="3699895" y="29522"/>
                </a:lnTo>
                <a:lnTo>
                  <a:pt x="3688212" y="7465"/>
                </a:lnTo>
                <a:close/>
              </a:path>
            </a:pathLst>
          </a:custGeom>
          <a:solidFill>
            <a:srgbClr val="020D40"/>
          </a:solidFill>
        </p:spPr>
        <p:txBody>
          <a:bodyPr lIns="0" tIns="0" rIns="0" bIns="0"/>
          <a:lstStyle/>
          <a:p>
            <a:pPr defTabSz="914242" eaLnBrk="1" fontAlgn="auto" hangingPunct="1">
              <a:spcBef>
                <a:spcPts val="0"/>
              </a:spcBef>
              <a:spcAft>
                <a:spcPts val="0"/>
              </a:spcAft>
              <a:defRPr/>
            </a:pPr>
            <a:endParaRPr sz="1799">
              <a:latin typeface="+mn-lt"/>
            </a:endParaRPr>
          </a:p>
        </p:txBody>
      </p:sp>
      <p:sp>
        <p:nvSpPr>
          <p:cNvPr id="5" name="Rectangle 4">
            <a:extLst>
              <a:ext uri="{FF2B5EF4-FFF2-40B4-BE49-F238E27FC236}">
                <a16:creationId xmlns:a16="http://schemas.microsoft.com/office/drawing/2014/main" id="{736BAC78-5A57-74BC-34CE-FBE01E7DA7CA}"/>
              </a:ext>
            </a:extLst>
          </p:cNvPr>
          <p:cNvSpPr/>
          <p:nvPr userDrawn="1"/>
        </p:nvSpPr>
        <p:spPr>
          <a:xfrm>
            <a:off x="-1587" y="6373813"/>
            <a:ext cx="12188826" cy="49053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defTabSz="914242" eaLnBrk="1" fontAlgn="auto" hangingPunct="1">
              <a:spcBef>
                <a:spcPts val="0"/>
              </a:spcBef>
              <a:spcAft>
                <a:spcPts val="0"/>
              </a:spcAft>
              <a:defRPr/>
            </a:pPr>
            <a:endParaRPr lang="en-US" sz="1799"/>
          </a:p>
        </p:txBody>
      </p:sp>
      <p:pic>
        <p:nvPicPr>
          <p:cNvPr id="7" name="object 9">
            <a:extLst>
              <a:ext uri="{FF2B5EF4-FFF2-40B4-BE49-F238E27FC236}">
                <a16:creationId xmlns:a16="http://schemas.microsoft.com/office/drawing/2014/main" id="{B10DFAFB-CF96-F3D4-6255-C98B07F5776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3550" y="520701"/>
            <a:ext cx="1147763"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Picture Placeholder 16"/>
          <p:cNvSpPr>
            <a:spLocks noGrp="1"/>
          </p:cNvSpPr>
          <p:nvPr>
            <p:ph type="pic" sz="quarter" idx="10"/>
          </p:nvPr>
        </p:nvSpPr>
        <p:spPr>
          <a:xfrm>
            <a:off x="4765676" y="0"/>
            <a:ext cx="7426325" cy="6373813"/>
          </a:xfrm>
          <a:custGeom>
            <a:avLst/>
            <a:gdLst>
              <a:gd name="connsiteX0" fmla="*/ 0 w 7426325"/>
              <a:gd name="connsiteY0" fmla="*/ 0 h 6373813"/>
              <a:gd name="connsiteX1" fmla="*/ 7426325 w 7426325"/>
              <a:gd name="connsiteY1" fmla="*/ 0 h 6373813"/>
              <a:gd name="connsiteX2" fmla="*/ 7426325 w 7426325"/>
              <a:gd name="connsiteY2" fmla="*/ 6373813 h 6373813"/>
              <a:gd name="connsiteX3" fmla="*/ 149864 w 7426325"/>
              <a:gd name="connsiteY3" fmla="*/ 6373813 h 6373813"/>
              <a:gd name="connsiteX4" fmla="*/ 164109 w 7426325"/>
              <a:gd name="connsiteY4" fmla="*/ 6346920 h 6373813"/>
              <a:gd name="connsiteX5" fmla="*/ 191875 w 7426325"/>
              <a:gd name="connsiteY5" fmla="*/ 6293353 h 6373813"/>
              <a:gd name="connsiteX6" fmla="*/ 219179 w 7426325"/>
              <a:gd name="connsiteY6" fmla="*/ 6239512 h 6373813"/>
              <a:gd name="connsiteX7" fmla="*/ 246018 w 7426325"/>
              <a:gd name="connsiteY7" fmla="*/ 6185398 h 6373813"/>
              <a:gd name="connsiteX8" fmla="*/ 272392 w 7426325"/>
              <a:gd name="connsiteY8" fmla="*/ 6131014 h 6373813"/>
              <a:gd name="connsiteX9" fmla="*/ 298296 w 7426325"/>
              <a:gd name="connsiteY9" fmla="*/ 6076361 h 6373813"/>
              <a:gd name="connsiteX10" fmla="*/ 323728 w 7426325"/>
              <a:gd name="connsiteY10" fmla="*/ 6021445 h 6373813"/>
              <a:gd name="connsiteX11" fmla="*/ 348685 w 7426325"/>
              <a:gd name="connsiteY11" fmla="*/ 5966264 h 6373813"/>
              <a:gd name="connsiteX12" fmla="*/ 373165 w 7426325"/>
              <a:gd name="connsiteY12" fmla="*/ 5910824 h 6373813"/>
              <a:gd name="connsiteX13" fmla="*/ 397165 w 7426325"/>
              <a:gd name="connsiteY13" fmla="*/ 5855127 h 6373813"/>
              <a:gd name="connsiteX14" fmla="*/ 420684 w 7426325"/>
              <a:gd name="connsiteY14" fmla="*/ 5799175 h 6373813"/>
              <a:gd name="connsiteX15" fmla="*/ 443717 w 7426325"/>
              <a:gd name="connsiteY15" fmla="*/ 5742971 h 6373813"/>
              <a:gd name="connsiteX16" fmla="*/ 466261 w 7426325"/>
              <a:gd name="connsiteY16" fmla="*/ 5686516 h 6373813"/>
              <a:gd name="connsiteX17" fmla="*/ 488316 w 7426325"/>
              <a:gd name="connsiteY17" fmla="*/ 5629817 h 6373813"/>
              <a:gd name="connsiteX18" fmla="*/ 509878 w 7426325"/>
              <a:gd name="connsiteY18" fmla="*/ 5572872 h 6373813"/>
              <a:gd name="connsiteX19" fmla="*/ 530946 w 7426325"/>
              <a:gd name="connsiteY19" fmla="*/ 5515684 h 6373813"/>
              <a:gd name="connsiteX20" fmla="*/ 551514 w 7426325"/>
              <a:gd name="connsiteY20" fmla="*/ 5458260 h 6373813"/>
              <a:gd name="connsiteX21" fmla="*/ 571581 w 7426325"/>
              <a:gd name="connsiteY21" fmla="*/ 5400598 h 6373813"/>
              <a:gd name="connsiteX22" fmla="*/ 591147 w 7426325"/>
              <a:gd name="connsiteY22" fmla="*/ 5342702 h 6373813"/>
              <a:gd name="connsiteX23" fmla="*/ 610204 w 7426325"/>
              <a:gd name="connsiteY23" fmla="*/ 5284575 h 6373813"/>
              <a:gd name="connsiteX24" fmla="*/ 628754 w 7426325"/>
              <a:gd name="connsiteY24" fmla="*/ 5226219 h 6373813"/>
              <a:gd name="connsiteX25" fmla="*/ 646793 w 7426325"/>
              <a:gd name="connsiteY25" fmla="*/ 5167639 h 6373813"/>
              <a:gd name="connsiteX26" fmla="*/ 664318 w 7426325"/>
              <a:gd name="connsiteY26" fmla="*/ 5108833 h 6373813"/>
              <a:gd name="connsiteX27" fmla="*/ 681326 w 7426325"/>
              <a:gd name="connsiteY27" fmla="*/ 5049808 h 6373813"/>
              <a:gd name="connsiteX28" fmla="*/ 697816 w 7426325"/>
              <a:gd name="connsiteY28" fmla="*/ 4990565 h 6373813"/>
              <a:gd name="connsiteX29" fmla="*/ 713784 w 7426325"/>
              <a:gd name="connsiteY29" fmla="*/ 4931105 h 6373813"/>
              <a:gd name="connsiteX30" fmla="*/ 729227 w 7426325"/>
              <a:gd name="connsiteY30" fmla="*/ 4871433 h 6373813"/>
              <a:gd name="connsiteX31" fmla="*/ 744143 w 7426325"/>
              <a:gd name="connsiteY31" fmla="*/ 4811552 h 6373813"/>
              <a:gd name="connsiteX32" fmla="*/ 758531 w 7426325"/>
              <a:gd name="connsiteY32" fmla="*/ 4751462 h 6373813"/>
              <a:gd name="connsiteX33" fmla="*/ 772385 w 7426325"/>
              <a:gd name="connsiteY33" fmla="*/ 4691167 h 6373813"/>
              <a:gd name="connsiteX34" fmla="*/ 785706 w 7426325"/>
              <a:gd name="connsiteY34" fmla="*/ 4630671 h 6373813"/>
              <a:gd name="connsiteX35" fmla="*/ 798488 w 7426325"/>
              <a:gd name="connsiteY35" fmla="*/ 4569974 h 6373813"/>
              <a:gd name="connsiteX36" fmla="*/ 810731 w 7426325"/>
              <a:gd name="connsiteY36" fmla="*/ 4509080 h 6373813"/>
              <a:gd name="connsiteX37" fmla="*/ 822430 w 7426325"/>
              <a:gd name="connsiteY37" fmla="*/ 4447991 h 6373813"/>
              <a:gd name="connsiteX38" fmla="*/ 833586 w 7426325"/>
              <a:gd name="connsiteY38" fmla="*/ 4386711 h 6373813"/>
              <a:gd name="connsiteX39" fmla="*/ 844192 w 7426325"/>
              <a:gd name="connsiteY39" fmla="*/ 4325241 h 6373813"/>
              <a:gd name="connsiteX40" fmla="*/ 854249 w 7426325"/>
              <a:gd name="connsiteY40" fmla="*/ 4263585 h 6373813"/>
              <a:gd name="connsiteX41" fmla="*/ 863752 w 7426325"/>
              <a:gd name="connsiteY41" fmla="*/ 4201744 h 6373813"/>
              <a:gd name="connsiteX42" fmla="*/ 872701 w 7426325"/>
              <a:gd name="connsiteY42" fmla="*/ 4139723 h 6373813"/>
              <a:gd name="connsiteX43" fmla="*/ 881090 w 7426325"/>
              <a:gd name="connsiteY43" fmla="*/ 4077521 h 6373813"/>
              <a:gd name="connsiteX44" fmla="*/ 888918 w 7426325"/>
              <a:gd name="connsiteY44" fmla="*/ 4015145 h 6373813"/>
              <a:gd name="connsiteX45" fmla="*/ 896183 w 7426325"/>
              <a:gd name="connsiteY45" fmla="*/ 3952594 h 6373813"/>
              <a:gd name="connsiteX46" fmla="*/ 902883 w 7426325"/>
              <a:gd name="connsiteY46" fmla="*/ 3889872 h 6373813"/>
              <a:gd name="connsiteX47" fmla="*/ 909013 w 7426325"/>
              <a:gd name="connsiteY47" fmla="*/ 3826983 h 6373813"/>
              <a:gd name="connsiteX48" fmla="*/ 914572 w 7426325"/>
              <a:gd name="connsiteY48" fmla="*/ 3763927 h 6373813"/>
              <a:gd name="connsiteX49" fmla="*/ 919556 w 7426325"/>
              <a:gd name="connsiteY49" fmla="*/ 3700708 h 6373813"/>
              <a:gd name="connsiteX50" fmla="*/ 923964 w 7426325"/>
              <a:gd name="connsiteY50" fmla="*/ 3637329 h 6373813"/>
              <a:gd name="connsiteX51" fmla="*/ 927793 w 7426325"/>
              <a:gd name="connsiteY51" fmla="*/ 3573792 h 6373813"/>
              <a:gd name="connsiteX52" fmla="*/ 931040 w 7426325"/>
              <a:gd name="connsiteY52" fmla="*/ 3510099 h 6373813"/>
              <a:gd name="connsiteX53" fmla="*/ 933703 w 7426325"/>
              <a:gd name="connsiteY53" fmla="*/ 3446254 h 6373813"/>
              <a:gd name="connsiteX54" fmla="*/ 935778 w 7426325"/>
              <a:gd name="connsiteY54" fmla="*/ 3382259 h 6373813"/>
              <a:gd name="connsiteX55" fmla="*/ 937263 w 7426325"/>
              <a:gd name="connsiteY55" fmla="*/ 3318117 h 6373813"/>
              <a:gd name="connsiteX56" fmla="*/ 938157 w 7426325"/>
              <a:gd name="connsiteY56" fmla="*/ 3253829 h 6373813"/>
              <a:gd name="connsiteX57" fmla="*/ 938455 w 7426325"/>
              <a:gd name="connsiteY57" fmla="*/ 3189400 h 6373813"/>
              <a:gd name="connsiteX58" fmla="*/ 938157 w 7426325"/>
              <a:gd name="connsiteY58" fmla="*/ 3124971 h 6373813"/>
              <a:gd name="connsiteX59" fmla="*/ 937263 w 7426325"/>
              <a:gd name="connsiteY59" fmla="*/ 3060684 h 6373813"/>
              <a:gd name="connsiteX60" fmla="*/ 935778 w 7426325"/>
              <a:gd name="connsiteY60" fmla="*/ 2996540 h 6373813"/>
              <a:gd name="connsiteX61" fmla="*/ 933703 w 7426325"/>
              <a:gd name="connsiteY61" fmla="*/ 2932545 h 6373813"/>
              <a:gd name="connsiteX62" fmla="*/ 931040 w 7426325"/>
              <a:gd name="connsiteY62" fmla="*/ 2868700 h 6373813"/>
              <a:gd name="connsiteX63" fmla="*/ 927793 w 7426325"/>
              <a:gd name="connsiteY63" fmla="*/ 2805009 h 6373813"/>
              <a:gd name="connsiteX64" fmla="*/ 923964 w 7426325"/>
              <a:gd name="connsiteY64" fmla="*/ 2741470 h 6373813"/>
              <a:gd name="connsiteX65" fmla="*/ 919556 w 7426325"/>
              <a:gd name="connsiteY65" fmla="*/ 2678092 h 6373813"/>
              <a:gd name="connsiteX66" fmla="*/ 914572 w 7426325"/>
              <a:gd name="connsiteY66" fmla="*/ 2614874 h 6373813"/>
              <a:gd name="connsiteX67" fmla="*/ 909013 w 7426325"/>
              <a:gd name="connsiteY67" fmla="*/ 2551818 h 6373813"/>
              <a:gd name="connsiteX68" fmla="*/ 902883 w 7426325"/>
              <a:gd name="connsiteY68" fmla="*/ 2488927 h 6373813"/>
              <a:gd name="connsiteX69" fmla="*/ 896183 w 7426325"/>
              <a:gd name="connsiteY69" fmla="*/ 2426206 h 6373813"/>
              <a:gd name="connsiteX70" fmla="*/ 888918 w 7426325"/>
              <a:gd name="connsiteY70" fmla="*/ 2363655 h 6373813"/>
              <a:gd name="connsiteX71" fmla="*/ 881090 w 7426325"/>
              <a:gd name="connsiteY71" fmla="*/ 2301278 h 6373813"/>
              <a:gd name="connsiteX72" fmla="*/ 872701 w 7426325"/>
              <a:gd name="connsiteY72" fmla="*/ 2239078 h 6373813"/>
              <a:gd name="connsiteX73" fmla="*/ 863752 w 7426325"/>
              <a:gd name="connsiteY73" fmla="*/ 2177056 h 6373813"/>
              <a:gd name="connsiteX74" fmla="*/ 854249 w 7426325"/>
              <a:gd name="connsiteY74" fmla="*/ 2115216 h 6373813"/>
              <a:gd name="connsiteX75" fmla="*/ 844192 w 7426325"/>
              <a:gd name="connsiteY75" fmla="*/ 2053560 h 6373813"/>
              <a:gd name="connsiteX76" fmla="*/ 833586 w 7426325"/>
              <a:gd name="connsiteY76" fmla="*/ 1992090 h 6373813"/>
              <a:gd name="connsiteX77" fmla="*/ 822430 w 7426325"/>
              <a:gd name="connsiteY77" fmla="*/ 1930809 h 6373813"/>
              <a:gd name="connsiteX78" fmla="*/ 810731 w 7426325"/>
              <a:gd name="connsiteY78" fmla="*/ 1869721 h 6373813"/>
              <a:gd name="connsiteX79" fmla="*/ 798488 w 7426325"/>
              <a:gd name="connsiteY79" fmla="*/ 1808827 h 6373813"/>
              <a:gd name="connsiteX80" fmla="*/ 785706 w 7426325"/>
              <a:gd name="connsiteY80" fmla="*/ 1748130 h 6373813"/>
              <a:gd name="connsiteX81" fmla="*/ 772385 w 7426325"/>
              <a:gd name="connsiteY81" fmla="*/ 1687633 h 6373813"/>
              <a:gd name="connsiteX82" fmla="*/ 758531 w 7426325"/>
              <a:gd name="connsiteY82" fmla="*/ 1627337 h 6373813"/>
              <a:gd name="connsiteX83" fmla="*/ 744143 w 7426325"/>
              <a:gd name="connsiteY83" fmla="*/ 1567248 h 6373813"/>
              <a:gd name="connsiteX84" fmla="*/ 729227 w 7426325"/>
              <a:gd name="connsiteY84" fmla="*/ 1507366 h 6373813"/>
              <a:gd name="connsiteX85" fmla="*/ 713784 w 7426325"/>
              <a:gd name="connsiteY85" fmla="*/ 1447694 h 6373813"/>
              <a:gd name="connsiteX86" fmla="*/ 697816 w 7426325"/>
              <a:gd name="connsiteY86" fmla="*/ 1388236 h 6373813"/>
              <a:gd name="connsiteX87" fmla="*/ 681326 w 7426325"/>
              <a:gd name="connsiteY87" fmla="*/ 1328992 h 6373813"/>
              <a:gd name="connsiteX88" fmla="*/ 664318 w 7426325"/>
              <a:gd name="connsiteY88" fmla="*/ 1269966 h 6373813"/>
              <a:gd name="connsiteX89" fmla="*/ 646793 w 7426325"/>
              <a:gd name="connsiteY89" fmla="*/ 1211162 h 6373813"/>
              <a:gd name="connsiteX90" fmla="*/ 628754 w 7426325"/>
              <a:gd name="connsiteY90" fmla="*/ 1152580 h 6373813"/>
              <a:gd name="connsiteX91" fmla="*/ 610204 w 7426325"/>
              <a:gd name="connsiteY91" fmla="*/ 1094225 h 6373813"/>
              <a:gd name="connsiteX92" fmla="*/ 591147 w 7426325"/>
              <a:gd name="connsiteY92" fmla="*/ 1036098 h 6373813"/>
              <a:gd name="connsiteX93" fmla="*/ 571581 w 7426325"/>
              <a:gd name="connsiteY93" fmla="*/ 978203 h 6373813"/>
              <a:gd name="connsiteX94" fmla="*/ 551514 w 7426325"/>
              <a:gd name="connsiteY94" fmla="*/ 920541 h 6373813"/>
              <a:gd name="connsiteX95" fmla="*/ 530946 w 7426325"/>
              <a:gd name="connsiteY95" fmla="*/ 863115 h 6373813"/>
              <a:gd name="connsiteX96" fmla="*/ 509878 w 7426325"/>
              <a:gd name="connsiteY96" fmla="*/ 805929 h 6373813"/>
              <a:gd name="connsiteX97" fmla="*/ 488316 w 7426325"/>
              <a:gd name="connsiteY97" fmla="*/ 748984 h 6373813"/>
              <a:gd name="connsiteX98" fmla="*/ 466261 w 7426325"/>
              <a:gd name="connsiteY98" fmla="*/ 692283 h 6373813"/>
              <a:gd name="connsiteX99" fmla="*/ 443717 w 7426325"/>
              <a:gd name="connsiteY99" fmla="*/ 635830 h 6373813"/>
              <a:gd name="connsiteX100" fmla="*/ 420684 w 7426325"/>
              <a:gd name="connsiteY100" fmla="*/ 579626 h 6373813"/>
              <a:gd name="connsiteX101" fmla="*/ 397165 w 7426325"/>
              <a:gd name="connsiteY101" fmla="*/ 523674 h 6373813"/>
              <a:gd name="connsiteX102" fmla="*/ 373165 w 7426325"/>
              <a:gd name="connsiteY102" fmla="*/ 467976 h 6373813"/>
              <a:gd name="connsiteX103" fmla="*/ 348685 w 7426325"/>
              <a:gd name="connsiteY103" fmla="*/ 412536 h 6373813"/>
              <a:gd name="connsiteX104" fmla="*/ 323728 w 7426325"/>
              <a:gd name="connsiteY104" fmla="*/ 357356 h 6373813"/>
              <a:gd name="connsiteX105" fmla="*/ 298296 w 7426325"/>
              <a:gd name="connsiteY105" fmla="*/ 302438 h 6373813"/>
              <a:gd name="connsiteX106" fmla="*/ 272392 w 7426325"/>
              <a:gd name="connsiteY106" fmla="*/ 247785 h 6373813"/>
              <a:gd name="connsiteX107" fmla="*/ 246018 w 7426325"/>
              <a:gd name="connsiteY107" fmla="*/ 193401 h 6373813"/>
              <a:gd name="connsiteX108" fmla="*/ 219179 w 7426325"/>
              <a:gd name="connsiteY108" fmla="*/ 139287 h 6373813"/>
              <a:gd name="connsiteX109" fmla="*/ 191875 w 7426325"/>
              <a:gd name="connsiteY109" fmla="*/ 85446 h 6373813"/>
              <a:gd name="connsiteX110" fmla="*/ 164109 w 7426325"/>
              <a:gd name="connsiteY110" fmla="*/ 31881 h 6373813"/>
              <a:gd name="connsiteX111" fmla="*/ 148538 w 7426325"/>
              <a:gd name="connsiteY111" fmla="*/ 2483 h 6373813"/>
              <a:gd name="connsiteX112" fmla="*/ 0 w 7426325"/>
              <a:gd name="connsiteY112" fmla="*/ 2183 h 6373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7426325" h="6373813">
                <a:moveTo>
                  <a:pt x="0" y="0"/>
                </a:moveTo>
                <a:lnTo>
                  <a:pt x="7426325" y="0"/>
                </a:lnTo>
                <a:lnTo>
                  <a:pt x="7426325" y="6373813"/>
                </a:lnTo>
                <a:lnTo>
                  <a:pt x="149864" y="6373813"/>
                </a:lnTo>
                <a:lnTo>
                  <a:pt x="164109" y="6346920"/>
                </a:lnTo>
                <a:lnTo>
                  <a:pt x="191875" y="6293353"/>
                </a:lnTo>
                <a:lnTo>
                  <a:pt x="219179" y="6239512"/>
                </a:lnTo>
                <a:lnTo>
                  <a:pt x="246018" y="6185398"/>
                </a:lnTo>
                <a:lnTo>
                  <a:pt x="272392" y="6131014"/>
                </a:lnTo>
                <a:lnTo>
                  <a:pt x="298296" y="6076361"/>
                </a:lnTo>
                <a:lnTo>
                  <a:pt x="323728" y="6021445"/>
                </a:lnTo>
                <a:lnTo>
                  <a:pt x="348685" y="5966264"/>
                </a:lnTo>
                <a:lnTo>
                  <a:pt x="373165" y="5910824"/>
                </a:lnTo>
                <a:lnTo>
                  <a:pt x="397165" y="5855127"/>
                </a:lnTo>
                <a:lnTo>
                  <a:pt x="420684" y="5799175"/>
                </a:lnTo>
                <a:lnTo>
                  <a:pt x="443717" y="5742971"/>
                </a:lnTo>
                <a:lnTo>
                  <a:pt x="466261" y="5686516"/>
                </a:lnTo>
                <a:lnTo>
                  <a:pt x="488316" y="5629817"/>
                </a:lnTo>
                <a:lnTo>
                  <a:pt x="509878" y="5572872"/>
                </a:lnTo>
                <a:lnTo>
                  <a:pt x="530946" y="5515684"/>
                </a:lnTo>
                <a:lnTo>
                  <a:pt x="551514" y="5458260"/>
                </a:lnTo>
                <a:lnTo>
                  <a:pt x="571581" y="5400598"/>
                </a:lnTo>
                <a:lnTo>
                  <a:pt x="591147" y="5342702"/>
                </a:lnTo>
                <a:lnTo>
                  <a:pt x="610204" y="5284575"/>
                </a:lnTo>
                <a:lnTo>
                  <a:pt x="628754" y="5226219"/>
                </a:lnTo>
                <a:lnTo>
                  <a:pt x="646793" y="5167639"/>
                </a:lnTo>
                <a:lnTo>
                  <a:pt x="664318" y="5108833"/>
                </a:lnTo>
                <a:lnTo>
                  <a:pt x="681326" y="5049808"/>
                </a:lnTo>
                <a:lnTo>
                  <a:pt x="697816" y="4990565"/>
                </a:lnTo>
                <a:lnTo>
                  <a:pt x="713784" y="4931105"/>
                </a:lnTo>
                <a:lnTo>
                  <a:pt x="729227" y="4871433"/>
                </a:lnTo>
                <a:lnTo>
                  <a:pt x="744143" y="4811552"/>
                </a:lnTo>
                <a:lnTo>
                  <a:pt x="758531" y="4751462"/>
                </a:lnTo>
                <a:lnTo>
                  <a:pt x="772385" y="4691167"/>
                </a:lnTo>
                <a:lnTo>
                  <a:pt x="785706" y="4630671"/>
                </a:lnTo>
                <a:lnTo>
                  <a:pt x="798488" y="4569974"/>
                </a:lnTo>
                <a:lnTo>
                  <a:pt x="810731" y="4509080"/>
                </a:lnTo>
                <a:lnTo>
                  <a:pt x="822430" y="4447991"/>
                </a:lnTo>
                <a:lnTo>
                  <a:pt x="833586" y="4386711"/>
                </a:lnTo>
                <a:lnTo>
                  <a:pt x="844192" y="4325241"/>
                </a:lnTo>
                <a:lnTo>
                  <a:pt x="854249" y="4263585"/>
                </a:lnTo>
                <a:lnTo>
                  <a:pt x="863752" y="4201744"/>
                </a:lnTo>
                <a:lnTo>
                  <a:pt x="872701" y="4139723"/>
                </a:lnTo>
                <a:lnTo>
                  <a:pt x="881090" y="4077521"/>
                </a:lnTo>
                <a:lnTo>
                  <a:pt x="888918" y="4015145"/>
                </a:lnTo>
                <a:lnTo>
                  <a:pt x="896183" y="3952594"/>
                </a:lnTo>
                <a:lnTo>
                  <a:pt x="902883" y="3889872"/>
                </a:lnTo>
                <a:lnTo>
                  <a:pt x="909013" y="3826983"/>
                </a:lnTo>
                <a:lnTo>
                  <a:pt x="914572" y="3763927"/>
                </a:lnTo>
                <a:lnTo>
                  <a:pt x="919556" y="3700708"/>
                </a:lnTo>
                <a:lnTo>
                  <a:pt x="923964" y="3637329"/>
                </a:lnTo>
                <a:lnTo>
                  <a:pt x="927793" y="3573792"/>
                </a:lnTo>
                <a:lnTo>
                  <a:pt x="931040" y="3510099"/>
                </a:lnTo>
                <a:lnTo>
                  <a:pt x="933703" y="3446254"/>
                </a:lnTo>
                <a:lnTo>
                  <a:pt x="935778" y="3382259"/>
                </a:lnTo>
                <a:cubicBezTo>
                  <a:pt x="936272" y="3360878"/>
                  <a:pt x="936768" y="3339497"/>
                  <a:pt x="937263" y="3318117"/>
                </a:cubicBezTo>
                <a:cubicBezTo>
                  <a:pt x="937561" y="3296688"/>
                  <a:pt x="937858" y="3275258"/>
                  <a:pt x="938157" y="3253829"/>
                </a:cubicBezTo>
                <a:cubicBezTo>
                  <a:pt x="938257" y="3232353"/>
                  <a:pt x="938355" y="3210876"/>
                  <a:pt x="938455" y="3189400"/>
                </a:cubicBezTo>
                <a:cubicBezTo>
                  <a:pt x="938355" y="3167923"/>
                  <a:pt x="938257" y="3146448"/>
                  <a:pt x="938157" y="3124971"/>
                </a:cubicBezTo>
                <a:cubicBezTo>
                  <a:pt x="937858" y="3103542"/>
                  <a:pt x="937561" y="3082113"/>
                  <a:pt x="937263" y="3060684"/>
                </a:cubicBezTo>
                <a:cubicBezTo>
                  <a:pt x="936768" y="3039303"/>
                  <a:pt x="936272" y="3017921"/>
                  <a:pt x="935778" y="2996540"/>
                </a:cubicBezTo>
                <a:lnTo>
                  <a:pt x="933703" y="2932545"/>
                </a:lnTo>
                <a:lnTo>
                  <a:pt x="931040" y="2868700"/>
                </a:lnTo>
                <a:lnTo>
                  <a:pt x="927793" y="2805009"/>
                </a:lnTo>
                <a:lnTo>
                  <a:pt x="923964" y="2741470"/>
                </a:lnTo>
                <a:lnTo>
                  <a:pt x="919556" y="2678092"/>
                </a:lnTo>
                <a:lnTo>
                  <a:pt x="914572" y="2614874"/>
                </a:lnTo>
                <a:lnTo>
                  <a:pt x="909013" y="2551818"/>
                </a:lnTo>
                <a:lnTo>
                  <a:pt x="902883" y="2488927"/>
                </a:lnTo>
                <a:lnTo>
                  <a:pt x="896183" y="2426206"/>
                </a:lnTo>
                <a:lnTo>
                  <a:pt x="888918" y="2363655"/>
                </a:lnTo>
                <a:lnTo>
                  <a:pt x="881090" y="2301278"/>
                </a:lnTo>
                <a:lnTo>
                  <a:pt x="872701" y="2239078"/>
                </a:lnTo>
                <a:lnTo>
                  <a:pt x="863752" y="2177056"/>
                </a:lnTo>
                <a:lnTo>
                  <a:pt x="854249" y="2115216"/>
                </a:lnTo>
                <a:lnTo>
                  <a:pt x="844192" y="2053560"/>
                </a:lnTo>
                <a:lnTo>
                  <a:pt x="833586" y="1992090"/>
                </a:lnTo>
                <a:lnTo>
                  <a:pt x="822430" y="1930809"/>
                </a:lnTo>
                <a:lnTo>
                  <a:pt x="810731" y="1869721"/>
                </a:lnTo>
                <a:lnTo>
                  <a:pt x="798488" y="1808827"/>
                </a:lnTo>
                <a:lnTo>
                  <a:pt x="785706" y="1748130"/>
                </a:lnTo>
                <a:lnTo>
                  <a:pt x="772385" y="1687633"/>
                </a:lnTo>
                <a:lnTo>
                  <a:pt x="758531" y="1627337"/>
                </a:lnTo>
                <a:lnTo>
                  <a:pt x="744143" y="1567248"/>
                </a:lnTo>
                <a:lnTo>
                  <a:pt x="729227" y="1507366"/>
                </a:lnTo>
                <a:lnTo>
                  <a:pt x="713784" y="1447694"/>
                </a:lnTo>
                <a:lnTo>
                  <a:pt x="697816" y="1388236"/>
                </a:lnTo>
                <a:lnTo>
                  <a:pt x="681326" y="1328992"/>
                </a:lnTo>
                <a:lnTo>
                  <a:pt x="664318" y="1269966"/>
                </a:lnTo>
                <a:lnTo>
                  <a:pt x="646793" y="1211162"/>
                </a:lnTo>
                <a:lnTo>
                  <a:pt x="628754" y="1152580"/>
                </a:lnTo>
                <a:lnTo>
                  <a:pt x="610204" y="1094225"/>
                </a:lnTo>
                <a:lnTo>
                  <a:pt x="591147" y="1036098"/>
                </a:lnTo>
                <a:lnTo>
                  <a:pt x="571581" y="978203"/>
                </a:lnTo>
                <a:lnTo>
                  <a:pt x="551514" y="920541"/>
                </a:lnTo>
                <a:lnTo>
                  <a:pt x="530946" y="863115"/>
                </a:lnTo>
                <a:lnTo>
                  <a:pt x="509878" y="805929"/>
                </a:lnTo>
                <a:lnTo>
                  <a:pt x="488316" y="748984"/>
                </a:lnTo>
                <a:lnTo>
                  <a:pt x="466261" y="692283"/>
                </a:lnTo>
                <a:lnTo>
                  <a:pt x="443717" y="635830"/>
                </a:lnTo>
                <a:lnTo>
                  <a:pt x="420684" y="579626"/>
                </a:lnTo>
                <a:lnTo>
                  <a:pt x="397165" y="523674"/>
                </a:lnTo>
                <a:lnTo>
                  <a:pt x="373165" y="467976"/>
                </a:lnTo>
                <a:lnTo>
                  <a:pt x="348685" y="412536"/>
                </a:lnTo>
                <a:lnTo>
                  <a:pt x="323728" y="357356"/>
                </a:lnTo>
                <a:lnTo>
                  <a:pt x="298296" y="302438"/>
                </a:lnTo>
                <a:lnTo>
                  <a:pt x="272392" y="247785"/>
                </a:lnTo>
                <a:lnTo>
                  <a:pt x="246018" y="193401"/>
                </a:lnTo>
                <a:lnTo>
                  <a:pt x="219179" y="139287"/>
                </a:lnTo>
                <a:lnTo>
                  <a:pt x="191875" y="85446"/>
                </a:lnTo>
                <a:lnTo>
                  <a:pt x="164109" y="31881"/>
                </a:lnTo>
                <a:lnTo>
                  <a:pt x="148538" y="2483"/>
                </a:lnTo>
                <a:lnTo>
                  <a:pt x="0" y="2183"/>
                </a:lnTo>
                <a:close/>
              </a:path>
            </a:pathLst>
          </a:custGeom>
          <a:solidFill>
            <a:schemeClr val="bg1">
              <a:lumMod val="85000"/>
            </a:schemeClr>
          </a:solidFill>
        </p:spPr>
        <p:txBody>
          <a:bodyPr rtlCol="0" anchor="ctr">
            <a:noAutofit/>
          </a:bodyPr>
          <a:lstStyle>
            <a:lvl1pPr marL="0" indent="0" algn="ctr">
              <a:buNone/>
              <a:defRPr/>
            </a:lvl1pPr>
          </a:lstStyle>
          <a:p>
            <a:pPr lvl="0"/>
            <a:r>
              <a:rPr lang="en-US" noProof="0"/>
              <a:t>Click icon to add picture</a:t>
            </a:r>
          </a:p>
        </p:txBody>
      </p:sp>
      <p:sp>
        <p:nvSpPr>
          <p:cNvPr id="2" name="Title 1"/>
          <p:cNvSpPr>
            <a:spLocks noGrp="1"/>
          </p:cNvSpPr>
          <p:nvPr>
            <p:ph type="ctrTitle" hasCustomPrompt="1"/>
          </p:nvPr>
        </p:nvSpPr>
        <p:spPr>
          <a:xfrm>
            <a:off x="668595" y="1718184"/>
            <a:ext cx="4817806" cy="1909763"/>
          </a:xfrm>
        </p:spPr>
        <p:txBody>
          <a:bodyPr anchor="b">
            <a:normAutofit/>
          </a:bodyPr>
          <a:lstStyle>
            <a:lvl1pPr algn="l">
              <a:lnSpc>
                <a:spcPts val="5000"/>
              </a:lnSpc>
              <a:defRPr sz="5000">
                <a:solidFill>
                  <a:schemeClr val="bg1"/>
                </a:solidFill>
              </a:defRPr>
            </a:lvl1pPr>
          </a:lstStyle>
          <a:p>
            <a:r>
              <a:rPr lang="en-US"/>
              <a:t>Click to edit title style</a:t>
            </a:r>
          </a:p>
        </p:txBody>
      </p:sp>
      <p:sp>
        <p:nvSpPr>
          <p:cNvPr id="3" name="Subtitle 2"/>
          <p:cNvSpPr>
            <a:spLocks noGrp="1"/>
          </p:cNvSpPr>
          <p:nvPr>
            <p:ph type="subTitle" idx="1" hasCustomPrompt="1"/>
          </p:nvPr>
        </p:nvSpPr>
        <p:spPr>
          <a:xfrm>
            <a:off x="668595" y="3694981"/>
            <a:ext cx="4817806" cy="1655761"/>
          </a:xfrm>
        </p:spPr>
        <p:txBody>
          <a:bodyPr>
            <a:noAutofit/>
          </a:bodyPr>
          <a:lstStyle>
            <a:lvl1pPr marL="0" indent="0" algn="l">
              <a:lnSpc>
                <a:spcPts val="5000"/>
              </a:lnSpc>
              <a:spcBef>
                <a:spcPts val="0"/>
              </a:spcBef>
              <a:buNone/>
              <a:defRPr sz="5000" b="1" i="0">
                <a:solidFill>
                  <a:schemeClr val="accent3"/>
                </a:solidFill>
                <a:latin typeface="Arial Black" panose="020B0604020202020204" pitchFamily="34" charset="0"/>
                <a:cs typeface="Arial Black" panose="020B0604020202020204" pitchFamily="34" charset="0"/>
              </a:defRPr>
            </a:lvl1pPr>
            <a:lvl2pPr marL="457171" indent="0" algn="ctr">
              <a:buNone/>
              <a:defRPr sz="2000"/>
            </a:lvl2pPr>
            <a:lvl3pPr marL="914340" indent="0" algn="ctr">
              <a:buNone/>
              <a:defRPr sz="1800"/>
            </a:lvl3pPr>
            <a:lvl4pPr marL="1371511" indent="0" algn="ctr">
              <a:buNone/>
              <a:defRPr sz="1600"/>
            </a:lvl4pPr>
            <a:lvl5pPr marL="1828681" indent="0" algn="ctr">
              <a:buNone/>
              <a:defRPr sz="1600"/>
            </a:lvl5pPr>
            <a:lvl6pPr marL="2285852" indent="0" algn="ctr">
              <a:buNone/>
              <a:defRPr sz="1600"/>
            </a:lvl6pPr>
            <a:lvl7pPr marL="2743021" indent="0" algn="ctr">
              <a:buNone/>
              <a:defRPr sz="1600"/>
            </a:lvl7pPr>
            <a:lvl8pPr marL="3200192" indent="0" algn="ctr">
              <a:buNone/>
              <a:defRPr sz="1600"/>
            </a:lvl8pPr>
            <a:lvl9pPr marL="3657363" indent="0" algn="ctr">
              <a:buNone/>
              <a:defRPr sz="1600"/>
            </a:lvl9pPr>
          </a:lstStyle>
          <a:p>
            <a:r>
              <a:rPr lang="en-US"/>
              <a:t>Click to edit subtitle</a:t>
            </a:r>
          </a:p>
        </p:txBody>
      </p:sp>
      <p:sp>
        <p:nvSpPr>
          <p:cNvPr id="8" name="Text Placeholder 7">
            <a:extLst>
              <a:ext uri="{FF2B5EF4-FFF2-40B4-BE49-F238E27FC236}">
                <a16:creationId xmlns:a16="http://schemas.microsoft.com/office/drawing/2014/main" id="{1EEE51F4-67E9-ED52-6E4C-B4BC18B9DE2D}"/>
              </a:ext>
            </a:extLst>
          </p:cNvPr>
          <p:cNvSpPr>
            <a:spLocks noGrp="1"/>
          </p:cNvSpPr>
          <p:nvPr>
            <p:ph type="body" sz="quarter" idx="11" hasCustomPrompt="1"/>
          </p:nvPr>
        </p:nvSpPr>
        <p:spPr>
          <a:xfrm>
            <a:off x="639445" y="6465253"/>
            <a:ext cx="9378950" cy="392112"/>
          </a:xfrm>
        </p:spPr>
        <p:txBody>
          <a:bodyPr/>
          <a:lstStyle>
            <a:lvl1pPr marL="0" indent="0" eaLnBrk="1" hangingPunct="1">
              <a:spcBef>
                <a:spcPts val="100"/>
              </a:spcBef>
              <a:buNone/>
              <a:defRPr b="1" i="0">
                <a:solidFill>
                  <a:schemeClr val="bg1"/>
                </a:solidFill>
                <a:latin typeface="Arial" panose="020B0604020202020204" pitchFamily="34" charset="0"/>
                <a:cs typeface="Arial" panose="020B0604020202020204" pitchFamily="34" charset="0"/>
              </a:defRPr>
            </a:lvl1pPr>
          </a:lstStyle>
          <a:p>
            <a:pPr eaLnBrk="1" hangingPunct="1">
              <a:spcBef>
                <a:spcPts val="83"/>
              </a:spcBef>
              <a:defRPr/>
            </a:pPr>
            <a:r>
              <a:rPr lang="en-US" altLang="en-US" sz="1800" b="1">
                <a:solidFill>
                  <a:srgbClr val="FFFFFF"/>
                </a:solidFill>
                <a:cs typeface="Arial" panose="020B0604020202020204" pitchFamily="34" charset="0"/>
              </a:rPr>
              <a:t>Name / Title / Org  •  Campaign for Tobacco-Free Kids</a:t>
            </a:r>
            <a:endParaRPr lang="en-US" altLang="en-US" sz="1800" b="1">
              <a:cs typeface="Arial" panose="020B0604020202020204" pitchFamily="34" charset="0"/>
            </a:endParaRPr>
          </a:p>
        </p:txBody>
      </p:sp>
    </p:spTree>
    <p:extLst>
      <p:ext uri="{BB962C8B-B14F-4D97-AF65-F5344CB8AC3E}">
        <p14:creationId xmlns:p14="http://schemas.microsoft.com/office/powerpoint/2010/main" val="4859758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AboutUs-U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456F22-7B18-B697-92A7-DCDF3721835D}"/>
              </a:ext>
            </a:extLst>
          </p:cNvPr>
          <p:cNvPicPr>
            <a:picLocks noChangeAspect="1"/>
          </p:cNvPicPr>
          <p:nvPr userDrawn="1"/>
        </p:nvPicPr>
        <p:blipFill>
          <a:blip r:embed="rId2"/>
          <a:srcRect t="15732" b="15001"/>
          <a:stretch/>
        </p:blipFill>
        <p:spPr>
          <a:xfrm>
            <a:off x="5591503" y="0"/>
            <a:ext cx="6600497" cy="6858000"/>
          </a:xfrm>
          <a:prstGeom prst="rect">
            <a:avLst/>
          </a:prstGeom>
        </p:spPr>
      </p:pic>
      <p:sp>
        <p:nvSpPr>
          <p:cNvPr id="4" name="object 3">
            <a:extLst>
              <a:ext uri="{FF2B5EF4-FFF2-40B4-BE49-F238E27FC236}">
                <a16:creationId xmlns:a16="http://schemas.microsoft.com/office/drawing/2014/main" id="{B55086A4-04CA-3B21-910D-2A3F4A4966D7}"/>
              </a:ext>
            </a:extLst>
          </p:cNvPr>
          <p:cNvSpPr/>
          <p:nvPr userDrawn="1"/>
        </p:nvSpPr>
        <p:spPr>
          <a:xfrm>
            <a:off x="1" y="0"/>
            <a:ext cx="6778625" cy="6862763"/>
          </a:xfrm>
          <a:custGeom>
            <a:avLst/>
            <a:gdLst/>
            <a:ahLst/>
            <a:cxnLst/>
            <a:rect l="l" t="t" r="r" b="b"/>
            <a:pathLst>
              <a:path w="5085080" h="5148580">
                <a:moveTo>
                  <a:pt x="4528902" y="0"/>
                </a:moveTo>
                <a:lnTo>
                  <a:pt x="0" y="0"/>
                </a:lnTo>
                <a:lnTo>
                  <a:pt x="0" y="5148071"/>
                </a:lnTo>
                <a:lnTo>
                  <a:pt x="4232771" y="5148071"/>
                </a:lnTo>
                <a:lnTo>
                  <a:pt x="4252637" y="5118030"/>
                </a:lnTo>
                <a:lnTo>
                  <a:pt x="4277148" y="5080245"/>
                </a:lnTo>
                <a:lnTo>
                  <a:pt x="4301335" y="5042231"/>
                </a:lnTo>
                <a:lnTo>
                  <a:pt x="4325196" y="5003990"/>
                </a:lnTo>
                <a:lnTo>
                  <a:pt x="4348727" y="4965526"/>
                </a:lnTo>
                <a:lnTo>
                  <a:pt x="4371929" y="4926838"/>
                </a:lnTo>
                <a:lnTo>
                  <a:pt x="4394798" y="4887930"/>
                </a:lnTo>
                <a:lnTo>
                  <a:pt x="4417332" y="4848803"/>
                </a:lnTo>
                <a:lnTo>
                  <a:pt x="4439530" y="4809460"/>
                </a:lnTo>
                <a:lnTo>
                  <a:pt x="4461389" y="4769902"/>
                </a:lnTo>
                <a:lnTo>
                  <a:pt x="4482908" y="4730131"/>
                </a:lnTo>
                <a:lnTo>
                  <a:pt x="4504085" y="4690150"/>
                </a:lnTo>
                <a:lnTo>
                  <a:pt x="4524918" y="4649959"/>
                </a:lnTo>
                <a:lnTo>
                  <a:pt x="4545404" y="4609562"/>
                </a:lnTo>
                <a:lnTo>
                  <a:pt x="4565542" y="4568960"/>
                </a:lnTo>
                <a:lnTo>
                  <a:pt x="4585330" y="4528155"/>
                </a:lnTo>
                <a:lnTo>
                  <a:pt x="4604766" y="4487149"/>
                </a:lnTo>
                <a:lnTo>
                  <a:pt x="4623847" y="4445945"/>
                </a:lnTo>
                <a:lnTo>
                  <a:pt x="4642573" y="4404543"/>
                </a:lnTo>
                <a:lnTo>
                  <a:pt x="4660941" y="4362946"/>
                </a:lnTo>
                <a:lnTo>
                  <a:pt x="4678948" y="4321156"/>
                </a:lnTo>
                <a:lnTo>
                  <a:pt x="4696594" y="4279175"/>
                </a:lnTo>
                <a:lnTo>
                  <a:pt x="4713875" y="4237005"/>
                </a:lnTo>
                <a:lnTo>
                  <a:pt x="4730791" y="4194647"/>
                </a:lnTo>
                <a:lnTo>
                  <a:pt x="4747339" y="4152105"/>
                </a:lnTo>
                <a:lnTo>
                  <a:pt x="4763517" y="4109379"/>
                </a:lnTo>
                <a:lnTo>
                  <a:pt x="4779324" y="4066471"/>
                </a:lnTo>
                <a:lnTo>
                  <a:pt x="4794756" y="4023385"/>
                </a:lnTo>
                <a:lnTo>
                  <a:pt x="4809813" y="3980121"/>
                </a:lnTo>
                <a:lnTo>
                  <a:pt x="4824493" y="3936682"/>
                </a:lnTo>
                <a:lnTo>
                  <a:pt x="4838792" y="3893069"/>
                </a:lnTo>
                <a:lnTo>
                  <a:pt x="4852710" y="3849284"/>
                </a:lnTo>
                <a:lnTo>
                  <a:pt x="4866245" y="3805331"/>
                </a:lnTo>
                <a:lnTo>
                  <a:pt x="4879394" y="3761209"/>
                </a:lnTo>
                <a:lnTo>
                  <a:pt x="4892155" y="3716922"/>
                </a:lnTo>
                <a:lnTo>
                  <a:pt x="4904527" y="3672472"/>
                </a:lnTo>
                <a:lnTo>
                  <a:pt x="4916508" y="3627859"/>
                </a:lnTo>
                <a:lnTo>
                  <a:pt x="4928095" y="3583087"/>
                </a:lnTo>
                <a:lnTo>
                  <a:pt x="4939287" y="3538158"/>
                </a:lnTo>
                <a:lnTo>
                  <a:pt x="4950082" y="3493072"/>
                </a:lnTo>
                <a:lnTo>
                  <a:pt x="4960477" y="3447833"/>
                </a:lnTo>
                <a:lnTo>
                  <a:pt x="4970471" y="3402442"/>
                </a:lnTo>
                <a:lnTo>
                  <a:pt x="4980062" y="3356901"/>
                </a:lnTo>
                <a:lnTo>
                  <a:pt x="4989248" y="3311212"/>
                </a:lnTo>
                <a:lnTo>
                  <a:pt x="4998026" y="3265377"/>
                </a:lnTo>
                <a:lnTo>
                  <a:pt x="5006396" y="3219398"/>
                </a:lnTo>
                <a:lnTo>
                  <a:pt x="5014354" y="3173277"/>
                </a:lnTo>
                <a:lnTo>
                  <a:pt x="5021900" y="3127016"/>
                </a:lnTo>
                <a:lnTo>
                  <a:pt x="5029030" y="3080617"/>
                </a:lnTo>
                <a:lnTo>
                  <a:pt x="5035744" y="3034082"/>
                </a:lnTo>
                <a:lnTo>
                  <a:pt x="5042039" y="2987412"/>
                </a:lnTo>
                <a:lnTo>
                  <a:pt x="5047912" y="2940611"/>
                </a:lnTo>
                <a:lnTo>
                  <a:pt x="5053363" y="2893679"/>
                </a:lnTo>
                <a:lnTo>
                  <a:pt x="5058389" y="2846618"/>
                </a:lnTo>
                <a:lnTo>
                  <a:pt x="5062989" y="2799432"/>
                </a:lnTo>
                <a:lnTo>
                  <a:pt x="5067160" y="2752121"/>
                </a:lnTo>
                <a:lnTo>
                  <a:pt x="5070900" y="2704688"/>
                </a:lnTo>
                <a:lnTo>
                  <a:pt x="5074207" y="2657134"/>
                </a:lnTo>
                <a:lnTo>
                  <a:pt x="5077080" y="2609462"/>
                </a:lnTo>
                <a:lnTo>
                  <a:pt x="5079516" y="2561673"/>
                </a:lnTo>
                <a:lnTo>
                  <a:pt x="5081514" y="2513770"/>
                </a:lnTo>
                <a:lnTo>
                  <a:pt x="5083071" y="2465754"/>
                </a:lnTo>
                <a:lnTo>
                  <a:pt x="5084185" y="2417628"/>
                </a:lnTo>
                <a:lnTo>
                  <a:pt x="5084856" y="2369393"/>
                </a:lnTo>
                <a:lnTo>
                  <a:pt x="5085080" y="2321051"/>
                </a:lnTo>
                <a:lnTo>
                  <a:pt x="5084856" y="2272710"/>
                </a:lnTo>
                <a:lnTo>
                  <a:pt x="5084185" y="2224475"/>
                </a:lnTo>
                <a:lnTo>
                  <a:pt x="5083071" y="2176348"/>
                </a:lnTo>
                <a:lnTo>
                  <a:pt x="5081514" y="2128332"/>
                </a:lnTo>
                <a:lnTo>
                  <a:pt x="5079516" y="2080429"/>
                </a:lnTo>
                <a:lnTo>
                  <a:pt x="5077080" y="2032641"/>
                </a:lnTo>
                <a:lnTo>
                  <a:pt x="5074207" y="1984968"/>
                </a:lnTo>
                <a:lnTo>
                  <a:pt x="5070900" y="1937415"/>
                </a:lnTo>
                <a:lnTo>
                  <a:pt x="5067160" y="1889982"/>
                </a:lnTo>
                <a:lnTo>
                  <a:pt x="5062989" y="1842671"/>
                </a:lnTo>
                <a:lnTo>
                  <a:pt x="5058389" y="1795484"/>
                </a:lnTo>
                <a:lnTo>
                  <a:pt x="5053363" y="1748424"/>
                </a:lnTo>
                <a:lnTo>
                  <a:pt x="5047912" y="1701492"/>
                </a:lnTo>
                <a:lnTo>
                  <a:pt x="5042039" y="1654690"/>
                </a:lnTo>
                <a:lnTo>
                  <a:pt x="5035744" y="1608021"/>
                </a:lnTo>
                <a:lnTo>
                  <a:pt x="5029030" y="1561486"/>
                </a:lnTo>
                <a:lnTo>
                  <a:pt x="5021900" y="1515087"/>
                </a:lnTo>
                <a:lnTo>
                  <a:pt x="5014354" y="1468826"/>
                </a:lnTo>
                <a:lnTo>
                  <a:pt x="5006396" y="1422705"/>
                </a:lnTo>
                <a:lnTo>
                  <a:pt x="4998026" y="1376726"/>
                </a:lnTo>
                <a:lnTo>
                  <a:pt x="4989248" y="1330891"/>
                </a:lnTo>
                <a:lnTo>
                  <a:pt x="4980062" y="1285202"/>
                </a:lnTo>
                <a:lnTo>
                  <a:pt x="4970471" y="1239661"/>
                </a:lnTo>
                <a:lnTo>
                  <a:pt x="4960477" y="1194270"/>
                </a:lnTo>
                <a:lnTo>
                  <a:pt x="4950082" y="1149030"/>
                </a:lnTo>
                <a:lnTo>
                  <a:pt x="4939287" y="1103945"/>
                </a:lnTo>
                <a:lnTo>
                  <a:pt x="4928095" y="1059015"/>
                </a:lnTo>
                <a:lnTo>
                  <a:pt x="4916508" y="1014243"/>
                </a:lnTo>
                <a:lnTo>
                  <a:pt x="4904527" y="969631"/>
                </a:lnTo>
                <a:lnTo>
                  <a:pt x="4892155" y="925180"/>
                </a:lnTo>
                <a:lnTo>
                  <a:pt x="4879394" y="880893"/>
                </a:lnTo>
                <a:lnTo>
                  <a:pt x="4866245" y="836772"/>
                </a:lnTo>
                <a:lnTo>
                  <a:pt x="4852710" y="792818"/>
                </a:lnTo>
                <a:lnTo>
                  <a:pt x="4838792" y="749034"/>
                </a:lnTo>
                <a:lnTo>
                  <a:pt x="4824493" y="705421"/>
                </a:lnTo>
                <a:lnTo>
                  <a:pt x="4809813" y="661982"/>
                </a:lnTo>
                <a:lnTo>
                  <a:pt x="4794756" y="618718"/>
                </a:lnTo>
                <a:lnTo>
                  <a:pt x="4779324" y="575631"/>
                </a:lnTo>
                <a:lnTo>
                  <a:pt x="4763517" y="532724"/>
                </a:lnTo>
                <a:lnTo>
                  <a:pt x="4747339" y="489998"/>
                </a:lnTo>
                <a:lnTo>
                  <a:pt x="4730791" y="447455"/>
                </a:lnTo>
                <a:lnTo>
                  <a:pt x="4713875" y="405098"/>
                </a:lnTo>
                <a:lnTo>
                  <a:pt x="4696594" y="362928"/>
                </a:lnTo>
                <a:lnTo>
                  <a:pt x="4678948" y="320947"/>
                </a:lnTo>
                <a:lnTo>
                  <a:pt x="4660941" y="279157"/>
                </a:lnTo>
                <a:lnTo>
                  <a:pt x="4642573" y="237560"/>
                </a:lnTo>
                <a:lnTo>
                  <a:pt x="4623847" y="196158"/>
                </a:lnTo>
                <a:lnTo>
                  <a:pt x="4604766" y="154953"/>
                </a:lnTo>
                <a:lnTo>
                  <a:pt x="4585330" y="113947"/>
                </a:lnTo>
                <a:lnTo>
                  <a:pt x="4565542" y="73142"/>
                </a:lnTo>
                <a:lnTo>
                  <a:pt x="4545404" y="32540"/>
                </a:lnTo>
                <a:lnTo>
                  <a:pt x="4528902" y="0"/>
                </a:lnTo>
                <a:close/>
              </a:path>
            </a:pathLst>
          </a:custGeom>
          <a:solidFill>
            <a:schemeClr val="bg1"/>
          </a:solidFill>
        </p:spPr>
        <p:txBody>
          <a:bodyPr lIns="0" tIns="0" rIns="0" bIns="0"/>
          <a:lstStyle/>
          <a:p>
            <a:pPr defTabSz="914242" eaLnBrk="1" fontAlgn="auto" hangingPunct="1">
              <a:spcBef>
                <a:spcPts val="0"/>
              </a:spcBef>
              <a:spcAft>
                <a:spcPts val="0"/>
              </a:spcAft>
              <a:defRPr/>
            </a:pPr>
            <a:endParaRPr sz="1799">
              <a:latin typeface="+mn-lt"/>
            </a:endParaRPr>
          </a:p>
        </p:txBody>
      </p:sp>
      <p:pic>
        <p:nvPicPr>
          <p:cNvPr id="5" name="object 7">
            <a:extLst>
              <a:ext uri="{FF2B5EF4-FFF2-40B4-BE49-F238E27FC236}">
                <a16:creationId xmlns:a16="http://schemas.microsoft.com/office/drawing/2014/main" id="{4A56CCD9-029D-BEAC-87B1-8CE11545054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4463" y="149225"/>
            <a:ext cx="64293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90781EF9-2E86-1094-AD06-DEC9752D4DE0}"/>
              </a:ext>
            </a:extLst>
          </p:cNvPr>
          <p:cNvSpPr txBox="1"/>
          <p:nvPr userDrawn="1"/>
        </p:nvSpPr>
        <p:spPr>
          <a:xfrm>
            <a:off x="841248" y="732029"/>
            <a:ext cx="2757488" cy="553998"/>
          </a:xfrm>
          <a:prstGeom prst="rect">
            <a:avLst/>
          </a:prstGeom>
          <a:noFill/>
        </p:spPr>
        <p:txBody>
          <a:bodyPr wrap="square" rtlCol="0">
            <a:spAutoFit/>
          </a:bodyPr>
          <a:lstStyle/>
          <a:p>
            <a:r>
              <a:rPr lang="en-US" sz="3000" b="1" i="0">
                <a:solidFill>
                  <a:schemeClr val="accent1"/>
                </a:solidFill>
                <a:latin typeface="Arial Black" panose="020B0604020202020204" pitchFamily="34" charset="0"/>
                <a:cs typeface="Arial Black" panose="020B0604020202020204" pitchFamily="34" charset="0"/>
              </a:rPr>
              <a:t>About Us</a:t>
            </a:r>
          </a:p>
        </p:txBody>
      </p:sp>
      <p:sp>
        <p:nvSpPr>
          <p:cNvPr id="8" name="TextBox 7">
            <a:extLst>
              <a:ext uri="{FF2B5EF4-FFF2-40B4-BE49-F238E27FC236}">
                <a16:creationId xmlns:a16="http://schemas.microsoft.com/office/drawing/2014/main" id="{03DFF1F8-0C2C-882E-BAA6-ABCBA8006D74}"/>
              </a:ext>
            </a:extLst>
          </p:cNvPr>
          <p:cNvSpPr txBox="1"/>
          <p:nvPr userDrawn="1"/>
        </p:nvSpPr>
        <p:spPr>
          <a:xfrm>
            <a:off x="818388" y="1397000"/>
            <a:ext cx="4468315" cy="4231928"/>
          </a:xfrm>
          <a:prstGeom prst="rect">
            <a:avLst/>
          </a:prstGeom>
          <a:noFill/>
        </p:spPr>
        <p:txBody>
          <a:bodyPr wrap="square" rtlCol="0">
            <a:spAutoFit/>
          </a:bodyPr>
          <a:lstStyle/>
          <a:p>
            <a:pPr marL="0" marR="0" algn="l">
              <a:spcBef>
                <a:spcPts val="0"/>
              </a:spcBef>
              <a:spcAft>
                <a:spcPts val="0"/>
              </a:spcAft>
            </a:pPr>
            <a:r>
              <a:rPr lang="en-US" sz="1800" b="0" i="0" u="none" strike="noStrike">
                <a:solidFill>
                  <a:srgbClr val="212121"/>
                </a:solidFill>
                <a:effectLst/>
                <a:latin typeface="Arial" panose="020B0604020202020204" pitchFamily="34" charset="0"/>
                <a:cs typeface="Arial" panose="020B0604020202020204" pitchFamily="34" charset="0"/>
              </a:rPr>
              <a:t>The </a:t>
            </a:r>
            <a:r>
              <a:rPr lang="en-US" sz="1800" b="1" i="0" u="none" strike="noStrike">
                <a:solidFill>
                  <a:srgbClr val="212121"/>
                </a:solidFill>
                <a:effectLst/>
                <a:latin typeface="Arial" panose="020B0604020202020204" pitchFamily="34" charset="0"/>
                <a:cs typeface="Arial" panose="020B0604020202020204" pitchFamily="34" charset="0"/>
              </a:rPr>
              <a:t>Campaign for Tobacco-Free Kids </a:t>
            </a:r>
            <a:br>
              <a:rPr lang="en-US" sz="1800" b="1" i="0" u="none" strike="noStrike">
                <a:solidFill>
                  <a:srgbClr val="212121"/>
                </a:solidFill>
                <a:effectLst/>
                <a:latin typeface="Arial" panose="020B0604020202020204" pitchFamily="34" charset="0"/>
                <a:cs typeface="Arial" panose="020B0604020202020204" pitchFamily="34" charset="0"/>
              </a:rPr>
            </a:br>
            <a:r>
              <a:rPr lang="en-US" sz="1800" b="0" i="0" u="none" strike="noStrike">
                <a:solidFill>
                  <a:srgbClr val="212121"/>
                </a:solidFill>
                <a:effectLst/>
                <a:latin typeface="Arial" panose="020B0604020202020204" pitchFamily="34" charset="0"/>
                <a:cs typeface="Arial" panose="020B0604020202020204" pitchFamily="34" charset="0"/>
              </a:rPr>
              <a:t>is the leading advocacy organization working to reduce tobacco use and its deadly consequences in the United States and around the world.</a:t>
            </a:r>
            <a:endParaRPr lang="en-US" sz="1800" b="0" i="0" u="none" strike="noStrike">
              <a:solidFill>
                <a:srgbClr val="000000"/>
              </a:solidFill>
              <a:effectLst/>
              <a:latin typeface="Arial" panose="020B0604020202020204" pitchFamily="34" charset="0"/>
              <a:cs typeface="Arial" panose="020B0604020202020204" pitchFamily="34" charset="0"/>
            </a:endParaRPr>
          </a:p>
          <a:p>
            <a:pPr marL="0" marR="0" algn="l">
              <a:spcBef>
                <a:spcPts val="0"/>
              </a:spcBef>
              <a:spcAft>
                <a:spcPts val="0"/>
              </a:spcAft>
            </a:pPr>
            <a:r>
              <a:rPr lang="en-US" sz="1800" b="0" i="0" u="none" strike="noStrike">
                <a:solidFill>
                  <a:srgbClr val="212121"/>
                </a:solidFill>
                <a:effectLst/>
                <a:latin typeface="Arial" panose="020B0604020202020204" pitchFamily="34" charset="0"/>
                <a:cs typeface="Arial" panose="020B0604020202020204" pitchFamily="34" charset="0"/>
              </a:rPr>
              <a:t> </a:t>
            </a:r>
            <a:endParaRPr lang="en-US" sz="1800" b="0" i="0" u="none" strike="noStrike">
              <a:solidFill>
                <a:srgbClr val="000000"/>
              </a:solidFill>
              <a:effectLst/>
              <a:latin typeface="Arial" panose="020B0604020202020204" pitchFamily="34" charset="0"/>
              <a:cs typeface="Arial" panose="020B0604020202020204" pitchFamily="34" charset="0"/>
            </a:endParaRPr>
          </a:p>
          <a:p>
            <a:pPr marL="0" marR="0" algn="l">
              <a:spcBef>
                <a:spcPts val="0"/>
              </a:spcBef>
              <a:spcAft>
                <a:spcPts val="0"/>
              </a:spcAft>
            </a:pPr>
            <a:r>
              <a:rPr lang="en-US" sz="1800" b="0" i="0" u="none" strike="noStrike">
                <a:solidFill>
                  <a:srgbClr val="212121"/>
                </a:solidFill>
                <a:effectLst/>
                <a:latin typeface="Arial" panose="020B0604020202020204" pitchFamily="34" charset="0"/>
                <a:cs typeface="Arial" panose="020B0604020202020204" pitchFamily="34" charset="0"/>
              </a:rPr>
              <a:t>Through our </a:t>
            </a:r>
            <a:r>
              <a:rPr lang="en-US" sz="1800" b="1" i="0" u="none" strike="noStrike">
                <a:solidFill>
                  <a:srgbClr val="212121"/>
                </a:solidFill>
                <a:effectLst/>
                <a:latin typeface="Arial" panose="020B0604020202020204" pitchFamily="34" charset="0"/>
                <a:cs typeface="Arial" panose="020B0604020202020204" pitchFamily="34" charset="0"/>
              </a:rPr>
              <a:t>Global Health Advocacy Incubator</a:t>
            </a:r>
            <a:r>
              <a:rPr lang="en-US" sz="1800" b="0" i="0" u="none" strike="noStrike">
                <a:solidFill>
                  <a:srgbClr val="212121"/>
                </a:solidFill>
                <a:effectLst/>
                <a:latin typeface="Arial" panose="020B0604020202020204" pitchFamily="34" charset="0"/>
                <a:cs typeface="Arial" panose="020B0604020202020204" pitchFamily="34" charset="0"/>
              </a:rPr>
              <a:t>, we tackle other critical public health challenges across the globe – including food and nutrition policy, injury and overdose prevention, and building resilient and equitable health systems.</a:t>
            </a:r>
            <a:endParaRPr lang="en-US" sz="1800" b="0" i="0" u="none" strike="noStrike">
              <a:solidFill>
                <a:srgbClr val="000000"/>
              </a:solidFill>
              <a:effectLst/>
              <a:latin typeface="Arial" panose="020B0604020202020204" pitchFamily="34" charset="0"/>
              <a:cs typeface="Arial" panose="020B0604020202020204" pitchFamily="34" charset="0"/>
            </a:endParaRPr>
          </a:p>
          <a:p>
            <a:pPr marL="0" marR="0" algn="l">
              <a:spcBef>
                <a:spcPts val="0"/>
              </a:spcBef>
              <a:spcAft>
                <a:spcPts val="0"/>
              </a:spcAft>
            </a:pPr>
            <a:r>
              <a:rPr lang="en-US" sz="1800" b="0" i="0" u="none" strike="noStrike">
                <a:solidFill>
                  <a:srgbClr val="212121"/>
                </a:solidFill>
                <a:effectLst/>
                <a:latin typeface="Arial" panose="020B0604020202020204" pitchFamily="34" charset="0"/>
                <a:cs typeface="Arial" panose="020B0604020202020204" pitchFamily="34" charset="0"/>
              </a:rPr>
              <a:t> </a:t>
            </a:r>
            <a:endParaRPr lang="en-US" sz="1800" b="0" i="0" u="none" strike="noStrike">
              <a:solidFill>
                <a:srgbClr val="000000"/>
              </a:solidFill>
              <a:effectLst/>
              <a:latin typeface="Arial" panose="020B0604020202020204" pitchFamily="34" charset="0"/>
              <a:cs typeface="Arial" panose="020B0604020202020204" pitchFamily="34" charset="0"/>
            </a:endParaRPr>
          </a:p>
          <a:p>
            <a:pPr marL="0" marR="0" algn="l">
              <a:spcBef>
                <a:spcPts val="0"/>
              </a:spcBef>
              <a:spcAft>
                <a:spcPts val="0"/>
              </a:spcAft>
            </a:pPr>
            <a:r>
              <a:rPr lang="en-US" sz="1800" b="1" i="0" u="none" strike="noStrike">
                <a:solidFill>
                  <a:srgbClr val="212121"/>
                </a:solidFill>
                <a:effectLst/>
                <a:latin typeface="Arial" panose="020B0604020202020204" pitchFamily="34" charset="0"/>
                <a:cs typeface="Arial" panose="020B0604020202020204" pitchFamily="34" charset="0"/>
              </a:rPr>
              <a:t>Our vision is a healthier and more equitable future for all.</a:t>
            </a:r>
            <a:endParaRPr lang="en-US" sz="1800" b="0" i="0" u="none" strike="noStrike">
              <a:solidFill>
                <a:srgbClr val="0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34133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SectionHeader_Photo">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6DEDB87-7B65-5BF6-CF71-F8F43553A8C7}"/>
              </a:ext>
            </a:extLst>
          </p:cNvPr>
          <p:cNvSpPr/>
          <p:nvPr userDrawn="1"/>
        </p:nvSpPr>
        <p:spPr>
          <a:xfrm>
            <a:off x="0" y="1"/>
            <a:ext cx="8216900" cy="6861175"/>
          </a:xfrm>
          <a:custGeom>
            <a:avLst/>
            <a:gdLst>
              <a:gd name="connsiteX0" fmla="*/ 0 w 6164580"/>
              <a:gd name="connsiteY0" fmla="*/ 0 h 5148071"/>
              <a:gd name="connsiteX1" fmla="*/ 1079500 w 6164580"/>
              <a:gd name="connsiteY1" fmla="*/ 0 h 5148071"/>
              <a:gd name="connsiteX2" fmla="*/ 4528902 w 6164580"/>
              <a:gd name="connsiteY2" fmla="*/ 0 h 5148071"/>
              <a:gd name="connsiteX3" fmla="*/ 5608402 w 6164580"/>
              <a:gd name="connsiteY3" fmla="*/ 0 h 5148071"/>
              <a:gd name="connsiteX4" fmla="*/ 5624904 w 6164580"/>
              <a:gd name="connsiteY4" fmla="*/ 32540 h 5148071"/>
              <a:gd name="connsiteX5" fmla="*/ 5645042 w 6164580"/>
              <a:gd name="connsiteY5" fmla="*/ 73142 h 5148071"/>
              <a:gd name="connsiteX6" fmla="*/ 5664830 w 6164580"/>
              <a:gd name="connsiteY6" fmla="*/ 113947 h 5148071"/>
              <a:gd name="connsiteX7" fmla="*/ 5684266 w 6164580"/>
              <a:gd name="connsiteY7" fmla="*/ 154953 h 5148071"/>
              <a:gd name="connsiteX8" fmla="*/ 5703347 w 6164580"/>
              <a:gd name="connsiteY8" fmla="*/ 196158 h 5148071"/>
              <a:gd name="connsiteX9" fmla="*/ 5722073 w 6164580"/>
              <a:gd name="connsiteY9" fmla="*/ 237560 h 5148071"/>
              <a:gd name="connsiteX10" fmla="*/ 5740441 w 6164580"/>
              <a:gd name="connsiteY10" fmla="*/ 279157 h 5148071"/>
              <a:gd name="connsiteX11" fmla="*/ 5758448 w 6164580"/>
              <a:gd name="connsiteY11" fmla="*/ 320947 h 5148071"/>
              <a:gd name="connsiteX12" fmla="*/ 5776094 w 6164580"/>
              <a:gd name="connsiteY12" fmla="*/ 362928 h 5148071"/>
              <a:gd name="connsiteX13" fmla="*/ 5793375 w 6164580"/>
              <a:gd name="connsiteY13" fmla="*/ 405098 h 5148071"/>
              <a:gd name="connsiteX14" fmla="*/ 5810291 w 6164580"/>
              <a:gd name="connsiteY14" fmla="*/ 447455 h 5148071"/>
              <a:gd name="connsiteX15" fmla="*/ 5826839 w 6164580"/>
              <a:gd name="connsiteY15" fmla="*/ 489998 h 5148071"/>
              <a:gd name="connsiteX16" fmla="*/ 5843017 w 6164580"/>
              <a:gd name="connsiteY16" fmla="*/ 532724 h 5148071"/>
              <a:gd name="connsiteX17" fmla="*/ 5858824 w 6164580"/>
              <a:gd name="connsiteY17" fmla="*/ 575631 h 5148071"/>
              <a:gd name="connsiteX18" fmla="*/ 5874256 w 6164580"/>
              <a:gd name="connsiteY18" fmla="*/ 618718 h 5148071"/>
              <a:gd name="connsiteX19" fmla="*/ 5889313 w 6164580"/>
              <a:gd name="connsiteY19" fmla="*/ 661982 h 5148071"/>
              <a:gd name="connsiteX20" fmla="*/ 5903993 w 6164580"/>
              <a:gd name="connsiteY20" fmla="*/ 705421 h 5148071"/>
              <a:gd name="connsiteX21" fmla="*/ 5918292 w 6164580"/>
              <a:gd name="connsiteY21" fmla="*/ 749034 h 5148071"/>
              <a:gd name="connsiteX22" fmla="*/ 5932210 w 6164580"/>
              <a:gd name="connsiteY22" fmla="*/ 792818 h 5148071"/>
              <a:gd name="connsiteX23" fmla="*/ 5945745 w 6164580"/>
              <a:gd name="connsiteY23" fmla="*/ 836772 h 5148071"/>
              <a:gd name="connsiteX24" fmla="*/ 5958894 w 6164580"/>
              <a:gd name="connsiteY24" fmla="*/ 880893 h 5148071"/>
              <a:gd name="connsiteX25" fmla="*/ 5971655 w 6164580"/>
              <a:gd name="connsiteY25" fmla="*/ 925180 h 5148071"/>
              <a:gd name="connsiteX26" fmla="*/ 5984027 w 6164580"/>
              <a:gd name="connsiteY26" fmla="*/ 969631 h 5148071"/>
              <a:gd name="connsiteX27" fmla="*/ 5996008 w 6164580"/>
              <a:gd name="connsiteY27" fmla="*/ 1014243 h 5148071"/>
              <a:gd name="connsiteX28" fmla="*/ 6007595 w 6164580"/>
              <a:gd name="connsiteY28" fmla="*/ 1059015 h 5148071"/>
              <a:gd name="connsiteX29" fmla="*/ 6018787 w 6164580"/>
              <a:gd name="connsiteY29" fmla="*/ 1103945 h 5148071"/>
              <a:gd name="connsiteX30" fmla="*/ 6029582 w 6164580"/>
              <a:gd name="connsiteY30" fmla="*/ 1149030 h 5148071"/>
              <a:gd name="connsiteX31" fmla="*/ 6039977 w 6164580"/>
              <a:gd name="connsiteY31" fmla="*/ 1194270 h 5148071"/>
              <a:gd name="connsiteX32" fmla="*/ 6049971 w 6164580"/>
              <a:gd name="connsiteY32" fmla="*/ 1239661 h 5148071"/>
              <a:gd name="connsiteX33" fmla="*/ 6059562 w 6164580"/>
              <a:gd name="connsiteY33" fmla="*/ 1285202 h 5148071"/>
              <a:gd name="connsiteX34" fmla="*/ 6068748 w 6164580"/>
              <a:gd name="connsiteY34" fmla="*/ 1330891 h 5148071"/>
              <a:gd name="connsiteX35" fmla="*/ 6077526 w 6164580"/>
              <a:gd name="connsiteY35" fmla="*/ 1376726 h 5148071"/>
              <a:gd name="connsiteX36" fmla="*/ 6085896 w 6164580"/>
              <a:gd name="connsiteY36" fmla="*/ 1422705 h 5148071"/>
              <a:gd name="connsiteX37" fmla="*/ 6093854 w 6164580"/>
              <a:gd name="connsiteY37" fmla="*/ 1468826 h 5148071"/>
              <a:gd name="connsiteX38" fmla="*/ 6101400 w 6164580"/>
              <a:gd name="connsiteY38" fmla="*/ 1515087 h 5148071"/>
              <a:gd name="connsiteX39" fmla="*/ 6108530 w 6164580"/>
              <a:gd name="connsiteY39" fmla="*/ 1561486 h 5148071"/>
              <a:gd name="connsiteX40" fmla="*/ 6115244 w 6164580"/>
              <a:gd name="connsiteY40" fmla="*/ 1608021 h 5148071"/>
              <a:gd name="connsiteX41" fmla="*/ 6121539 w 6164580"/>
              <a:gd name="connsiteY41" fmla="*/ 1654690 h 5148071"/>
              <a:gd name="connsiteX42" fmla="*/ 6127412 w 6164580"/>
              <a:gd name="connsiteY42" fmla="*/ 1701492 h 5148071"/>
              <a:gd name="connsiteX43" fmla="*/ 6132863 w 6164580"/>
              <a:gd name="connsiteY43" fmla="*/ 1748424 h 5148071"/>
              <a:gd name="connsiteX44" fmla="*/ 6137889 w 6164580"/>
              <a:gd name="connsiteY44" fmla="*/ 1795484 h 5148071"/>
              <a:gd name="connsiteX45" fmla="*/ 6142489 w 6164580"/>
              <a:gd name="connsiteY45" fmla="*/ 1842671 h 5148071"/>
              <a:gd name="connsiteX46" fmla="*/ 6146660 w 6164580"/>
              <a:gd name="connsiteY46" fmla="*/ 1889982 h 5148071"/>
              <a:gd name="connsiteX47" fmla="*/ 6150400 w 6164580"/>
              <a:gd name="connsiteY47" fmla="*/ 1937415 h 5148071"/>
              <a:gd name="connsiteX48" fmla="*/ 6153707 w 6164580"/>
              <a:gd name="connsiteY48" fmla="*/ 1984968 h 5148071"/>
              <a:gd name="connsiteX49" fmla="*/ 6156580 w 6164580"/>
              <a:gd name="connsiteY49" fmla="*/ 2032641 h 5148071"/>
              <a:gd name="connsiteX50" fmla="*/ 6159016 w 6164580"/>
              <a:gd name="connsiteY50" fmla="*/ 2080429 h 5148071"/>
              <a:gd name="connsiteX51" fmla="*/ 6161014 w 6164580"/>
              <a:gd name="connsiteY51" fmla="*/ 2128332 h 5148071"/>
              <a:gd name="connsiteX52" fmla="*/ 6162571 w 6164580"/>
              <a:gd name="connsiteY52" fmla="*/ 2176348 h 5148071"/>
              <a:gd name="connsiteX53" fmla="*/ 6163685 w 6164580"/>
              <a:gd name="connsiteY53" fmla="*/ 2224475 h 5148071"/>
              <a:gd name="connsiteX54" fmla="*/ 6164356 w 6164580"/>
              <a:gd name="connsiteY54" fmla="*/ 2272710 h 5148071"/>
              <a:gd name="connsiteX55" fmla="*/ 6164580 w 6164580"/>
              <a:gd name="connsiteY55" fmla="*/ 2321051 h 5148071"/>
              <a:gd name="connsiteX56" fmla="*/ 6164356 w 6164580"/>
              <a:gd name="connsiteY56" fmla="*/ 2369393 h 5148071"/>
              <a:gd name="connsiteX57" fmla="*/ 6163685 w 6164580"/>
              <a:gd name="connsiteY57" fmla="*/ 2417628 h 5148071"/>
              <a:gd name="connsiteX58" fmla="*/ 6162571 w 6164580"/>
              <a:gd name="connsiteY58" fmla="*/ 2465754 h 5148071"/>
              <a:gd name="connsiteX59" fmla="*/ 6161014 w 6164580"/>
              <a:gd name="connsiteY59" fmla="*/ 2513770 h 5148071"/>
              <a:gd name="connsiteX60" fmla="*/ 6159016 w 6164580"/>
              <a:gd name="connsiteY60" fmla="*/ 2561673 h 5148071"/>
              <a:gd name="connsiteX61" fmla="*/ 6156580 w 6164580"/>
              <a:gd name="connsiteY61" fmla="*/ 2609462 h 5148071"/>
              <a:gd name="connsiteX62" fmla="*/ 6153707 w 6164580"/>
              <a:gd name="connsiteY62" fmla="*/ 2657134 h 5148071"/>
              <a:gd name="connsiteX63" fmla="*/ 6150400 w 6164580"/>
              <a:gd name="connsiteY63" fmla="*/ 2704688 h 5148071"/>
              <a:gd name="connsiteX64" fmla="*/ 6146660 w 6164580"/>
              <a:gd name="connsiteY64" fmla="*/ 2752121 h 5148071"/>
              <a:gd name="connsiteX65" fmla="*/ 6142489 w 6164580"/>
              <a:gd name="connsiteY65" fmla="*/ 2799432 h 5148071"/>
              <a:gd name="connsiteX66" fmla="*/ 6137889 w 6164580"/>
              <a:gd name="connsiteY66" fmla="*/ 2846618 h 5148071"/>
              <a:gd name="connsiteX67" fmla="*/ 6132863 w 6164580"/>
              <a:gd name="connsiteY67" fmla="*/ 2893679 h 5148071"/>
              <a:gd name="connsiteX68" fmla="*/ 6127412 w 6164580"/>
              <a:gd name="connsiteY68" fmla="*/ 2940611 h 5148071"/>
              <a:gd name="connsiteX69" fmla="*/ 6121539 w 6164580"/>
              <a:gd name="connsiteY69" fmla="*/ 2987412 h 5148071"/>
              <a:gd name="connsiteX70" fmla="*/ 6115244 w 6164580"/>
              <a:gd name="connsiteY70" fmla="*/ 3034082 h 5148071"/>
              <a:gd name="connsiteX71" fmla="*/ 6108530 w 6164580"/>
              <a:gd name="connsiteY71" fmla="*/ 3080617 h 5148071"/>
              <a:gd name="connsiteX72" fmla="*/ 6101400 w 6164580"/>
              <a:gd name="connsiteY72" fmla="*/ 3127016 h 5148071"/>
              <a:gd name="connsiteX73" fmla="*/ 6093854 w 6164580"/>
              <a:gd name="connsiteY73" fmla="*/ 3173277 h 5148071"/>
              <a:gd name="connsiteX74" fmla="*/ 6085896 w 6164580"/>
              <a:gd name="connsiteY74" fmla="*/ 3219398 h 5148071"/>
              <a:gd name="connsiteX75" fmla="*/ 6077526 w 6164580"/>
              <a:gd name="connsiteY75" fmla="*/ 3265377 h 5148071"/>
              <a:gd name="connsiteX76" fmla="*/ 6068748 w 6164580"/>
              <a:gd name="connsiteY76" fmla="*/ 3311212 h 5148071"/>
              <a:gd name="connsiteX77" fmla="*/ 6059562 w 6164580"/>
              <a:gd name="connsiteY77" fmla="*/ 3356901 h 5148071"/>
              <a:gd name="connsiteX78" fmla="*/ 6049971 w 6164580"/>
              <a:gd name="connsiteY78" fmla="*/ 3402442 h 5148071"/>
              <a:gd name="connsiteX79" fmla="*/ 6039977 w 6164580"/>
              <a:gd name="connsiteY79" fmla="*/ 3447833 h 5148071"/>
              <a:gd name="connsiteX80" fmla="*/ 6029582 w 6164580"/>
              <a:gd name="connsiteY80" fmla="*/ 3493072 h 5148071"/>
              <a:gd name="connsiteX81" fmla="*/ 6018787 w 6164580"/>
              <a:gd name="connsiteY81" fmla="*/ 3538158 h 5148071"/>
              <a:gd name="connsiteX82" fmla="*/ 6007595 w 6164580"/>
              <a:gd name="connsiteY82" fmla="*/ 3583087 h 5148071"/>
              <a:gd name="connsiteX83" fmla="*/ 5996008 w 6164580"/>
              <a:gd name="connsiteY83" fmla="*/ 3627859 h 5148071"/>
              <a:gd name="connsiteX84" fmla="*/ 5984027 w 6164580"/>
              <a:gd name="connsiteY84" fmla="*/ 3672472 h 5148071"/>
              <a:gd name="connsiteX85" fmla="*/ 5971655 w 6164580"/>
              <a:gd name="connsiteY85" fmla="*/ 3716922 h 5148071"/>
              <a:gd name="connsiteX86" fmla="*/ 5958894 w 6164580"/>
              <a:gd name="connsiteY86" fmla="*/ 3761209 h 5148071"/>
              <a:gd name="connsiteX87" fmla="*/ 5945745 w 6164580"/>
              <a:gd name="connsiteY87" fmla="*/ 3805331 h 5148071"/>
              <a:gd name="connsiteX88" fmla="*/ 5932210 w 6164580"/>
              <a:gd name="connsiteY88" fmla="*/ 3849284 h 5148071"/>
              <a:gd name="connsiteX89" fmla="*/ 5918292 w 6164580"/>
              <a:gd name="connsiteY89" fmla="*/ 3893069 h 5148071"/>
              <a:gd name="connsiteX90" fmla="*/ 5903993 w 6164580"/>
              <a:gd name="connsiteY90" fmla="*/ 3936682 h 5148071"/>
              <a:gd name="connsiteX91" fmla="*/ 5889313 w 6164580"/>
              <a:gd name="connsiteY91" fmla="*/ 3980121 h 5148071"/>
              <a:gd name="connsiteX92" fmla="*/ 5874256 w 6164580"/>
              <a:gd name="connsiteY92" fmla="*/ 4023385 h 5148071"/>
              <a:gd name="connsiteX93" fmla="*/ 5858824 w 6164580"/>
              <a:gd name="connsiteY93" fmla="*/ 4066471 h 5148071"/>
              <a:gd name="connsiteX94" fmla="*/ 5843017 w 6164580"/>
              <a:gd name="connsiteY94" fmla="*/ 4109379 h 5148071"/>
              <a:gd name="connsiteX95" fmla="*/ 5826839 w 6164580"/>
              <a:gd name="connsiteY95" fmla="*/ 4152105 h 5148071"/>
              <a:gd name="connsiteX96" fmla="*/ 5810291 w 6164580"/>
              <a:gd name="connsiteY96" fmla="*/ 4194647 h 5148071"/>
              <a:gd name="connsiteX97" fmla="*/ 5793375 w 6164580"/>
              <a:gd name="connsiteY97" fmla="*/ 4237005 h 5148071"/>
              <a:gd name="connsiteX98" fmla="*/ 5776094 w 6164580"/>
              <a:gd name="connsiteY98" fmla="*/ 4279175 h 5148071"/>
              <a:gd name="connsiteX99" fmla="*/ 5758448 w 6164580"/>
              <a:gd name="connsiteY99" fmla="*/ 4321156 h 5148071"/>
              <a:gd name="connsiteX100" fmla="*/ 5740441 w 6164580"/>
              <a:gd name="connsiteY100" fmla="*/ 4362946 h 5148071"/>
              <a:gd name="connsiteX101" fmla="*/ 5722073 w 6164580"/>
              <a:gd name="connsiteY101" fmla="*/ 4404543 h 5148071"/>
              <a:gd name="connsiteX102" fmla="*/ 5703347 w 6164580"/>
              <a:gd name="connsiteY102" fmla="*/ 4445945 h 5148071"/>
              <a:gd name="connsiteX103" fmla="*/ 5684266 w 6164580"/>
              <a:gd name="connsiteY103" fmla="*/ 4487149 h 5148071"/>
              <a:gd name="connsiteX104" fmla="*/ 5664830 w 6164580"/>
              <a:gd name="connsiteY104" fmla="*/ 4528155 h 5148071"/>
              <a:gd name="connsiteX105" fmla="*/ 5645042 w 6164580"/>
              <a:gd name="connsiteY105" fmla="*/ 4568960 h 5148071"/>
              <a:gd name="connsiteX106" fmla="*/ 5624904 w 6164580"/>
              <a:gd name="connsiteY106" fmla="*/ 4609562 h 5148071"/>
              <a:gd name="connsiteX107" fmla="*/ 5604418 w 6164580"/>
              <a:gd name="connsiteY107" fmla="*/ 4649959 h 5148071"/>
              <a:gd name="connsiteX108" fmla="*/ 5583585 w 6164580"/>
              <a:gd name="connsiteY108" fmla="*/ 4690150 h 5148071"/>
              <a:gd name="connsiteX109" fmla="*/ 5562408 w 6164580"/>
              <a:gd name="connsiteY109" fmla="*/ 4730131 h 5148071"/>
              <a:gd name="connsiteX110" fmla="*/ 5540889 w 6164580"/>
              <a:gd name="connsiteY110" fmla="*/ 4769902 h 5148071"/>
              <a:gd name="connsiteX111" fmla="*/ 5519030 w 6164580"/>
              <a:gd name="connsiteY111" fmla="*/ 4809460 h 5148071"/>
              <a:gd name="connsiteX112" fmla="*/ 5496832 w 6164580"/>
              <a:gd name="connsiteY112" fmla="*/ 4848803 h 5148071"/>
              <a:gd name="connsiteX113" fmla="*/ 5474298 w 6164580"/>
              <a:gd name="connsiteY113" fmla="*/ 4887930 h 5148071"/>
              <a:gd name="connsiteX114" fmla="*/ 5451429 w 6164580"/>
              <a:gd name="connsiteY114" fmla="*/ 4926838 h 5148071"/>
              <a:gd name="connsiteX115" fmla="*/ 5428227 w 6164580"/>
              <a:gd name="connsiteY115" fmla="*/ 4965526 h 5148071"/>
              <a:gd name="connsiteX116" fmla="*/ 5404696 w 6164580"/>
              <a:gd name="connsiteY116" fmla="*/ 5003990 h 5148071"/>
              <a:gd name="connsiteX117" fmla="*/ 5380835 w 6164580"/>
              <a:gd name="connsiteY117" fmla="*/ 5042231 h 5148071"/>
              <a:gd name="connsiteX118" fmla="*/ 5356648 w 6164580"/>
              <a:gd name="connsiteY118" fmla="*/ 5080245 h 5148071"/>
              <a:gd name="connsiteX119" fmla="*/ 5332137 w 6164580"/>
              <a:gd name="connsiteY119" fmla="*/ 5118030 h 5148071"/>
              <a:gd name="connsiteX120" fmla="*/ 5312271 w 6164580"/>
              <a:gd name="connsiteY120" fmla="*/ 5148071 h 5148071"/>
              <a:gd name="connsiteX121" fmla="*/ 4232771 w 6164580"/>
              <a:gd name="connsiteY121" fmla="*/ 5148071 h 5148071"/>
              <a:gd name="connsiteX122" fmla="*/ 1079500 w 6164580"/>
              <a:gd name="connsiteY122" fmla="*/ 5148071 h 5148071"/>
              <a:gd name="connsiteX123" fmla="*/ 0 w 6164580"/>
              <a:gd name="connsiteY123" fmla="*/ 5148071 h 514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6164580" h="5148071">
                <a:moveTo>
                  <a:pt x="0" y="0"/>
                </a:moveTo>
                <a:lnTo>
                  <a:pt x="1079500" y="0"/>
                </a:lnTo>
                <a:lnTo>
                  <a:pt x="4528902" y="0"/>
                </a:lnTo>
                <a:lnTo>
                  <a:pt x="5608402" y="0"/>
                </a:lnTo>
                <a:lnTo>
                  <a:pt x="5624904" y="32540"/>
                </a:lnTo>
                <a:lnTo>
                  <a:pt x="5645042" y="73142"/>
                </a:lnTo>
                <a:lnTo>
                  <a:pt x="5664830" y="113947"/>
                </a:lnTo>
                <a:lnTo>
                  <a:pt x="5684266" y="154953"/>
                </a:lnTo>
                <a:lnTo>
                  <a:pt x="5703347" y="196158"/>
                </a:lnTo>
                <a:lnTo>
                  <a:pt x="5722073" y="237560"/>
                </a:lnTo>
                <a:lnTo>
                  <a:pt x="5740441" y="279157"/>
                </a:lnTo>
                <a:lnTo>
                  <a:pt x="5758448" y="320947"/>
                </a:lnTo>
                <a:lnTo>
                  <a:pt x="5776094" y="362928"/>
                </a:lnTo>
                <a:lnTo>
                  <a:pt x="5793375" y="405098"/>
                </a:lnTo>
                <a:lnTo>
                  <a:pt x="5810291" y="447455"/>
                </a:lnTo>
                <a:lnTo>
                  <a:pt x="5826839" y="489998"/>
                </a:lnTo>
                <a:lnTo>
                  <a:pt x="5843017" y="532724"/>
                </a:lnTo>
                <a:lnTo>
                  <a:pt x="5858824" y="575631"/>
                </a:lnTo>
                <a:lnTo>
                  <a:pt x="5874256" y="618718"/>
                </a:lnTo>
                <a:lnTo>
                  <a:pt x="5889313" y="661982"/>
                </a:lnTo>
                <a:lnTo>
                  <a:pt x="5903993" y="705421"/>
                </a:lnTo>
                <a:lnTo>
                  <a:pt x="5918292" y="749034"/>
                </a:lnTo>
                <a:lnTo>
                  <a:pt x="5932210" y="792818"/>
                </a:lnTo>
                <a:lnTo>
                  <a:pt x="5945745" y="836772"/>
                </a:lnTo>
                <a:lnTo>
                  <a:pt x="5958894" y="880893"/>
                </a:lnTo>
                <a:lnTo>
                  <a:pt x="5971655" y="925180"/>
                </a:lnTo>
                <a:lnTo>
                  <a:pt x="5984027" y="969631"/>
                </a:lnTo>
                <a:lnTo>
                  <a:pt x="5996008" y="1014243"/>
                </a:lnTo>
                <a:lnTo>
                  <a:pt x="6007595" y="1059015"/>
                </a:lnTo>
                <a:lnTo>
                  <a:pt x="6018787" y="1103945"/>
                </a:lnTo>
                <a:lnTo>
                  <a:pt x="6029582" y="1149030"/>
                </a:lnTo>
                <a:lnTo>
                  <a:pt x="6039977" y="1194270"/>
                </a:lnTo>
                <a:lnTo>
                  <a:pt x="6049971" y="1239661"/>
                </a:lnTo>
                <a:lnTo>
                  <a:pt x="6059562" y="1285202"/>
                </a:lnTo>
                <a:lnTo>
                  <a:pt x="6068748" y="1330891"/>
                </a:lnTo>
                <a:lnTo>
                  <a:pt x="6077526" y="1376726"/>
                </a:lnTo>
                <a:lnTo>
                  <a:pt x="6085896" y="1422705"/>
                </a:lnTo>
                <a:lnTo>
                  <a:pt x="6093854" y="1468826"/>
                </a:lnTo>
                <a:lnTo>
                  <a:pt x="6101400" y="1515087"/>
                </a:lnTo>
                <a:lnTo>
                  <a:pt x="6108530" y="1561486"/>
                </a:lnTo>
                <a:lnTo>
                  <a:pt x="6115244" y="1608021"/>
                </a:lnTo>
                <a:lnTo>
                  <a:pt x="6121539" y="1654690"/>
                </a:lnTo>
                <a:lnTo>
                  <a:pt x="6127412" y="1701492"/>
                </a:lnTo>
                <a:lnTo>
                  <a:pt x="6132863" y="1748424"/>
                </a:lnTo>
                <a:lnTo>
                  <a:pt x="6137889" y="1795484"/>
                </a:lnTo>
                <a:lnTo>
                  <a:pt x="6142489" y="1842671"/>
                </a:lnTo>
                <a:lnTo>
                  <a:pt x="6146660" y="1889982"/>
                </a:lnTo>
                <a:lnTo>
                  <a:pt x="6150400" y="1937415"/>
                </a:lnTo>
                <a:lnTo>
                  <a:pt x="6153707" y="1984968"/>
                </a:lnTo>
                <a:lnTo>
                  <a:pt x="6156580" y="2032641"/>
                </a:lnTo>
                <a:lnTo>
                  <a:pt x="6159016" y="2080429"/>
                </a:lnTo>
                <a:lnTo>
                  <a:pt x="6161014" y="2128332"/>
                </a:lnTo>
                <a:lnTo>
                  <a:pt x="6162571" y="2176348"/>
                </a:lnTo>
                <a:lnTo>
                  <a:pt x="6163685" y="2224475"/>
                </a:lnTo>
                <a:lnTo>
                  <a:pt x="6164356" y="2272710"/>
                </a:lnTo>
                <a:lnTo>
                  <a:pt x="6164580" y="2321051"/>
                </a:lnTo>
                <a:lnTo>
                  <a:pt x="6164356" y="2369393"/>
                </a:lnTo>
                <a:lnTo>
                  <a:pt x="6163685" y="2417628"/>
                </a:lnTo>
                <a:lnTo>
                  <a:pt x="6162571" y="2465754"/>
                </a:lnTo>
                <a:lnTo>
                  <a:pt x="6161014" y="2513770"/>
                </a:lnTo>
                <a:lnTo>
                  <a:pt x="6159016" y="2561673"/>
                </a:lnTo>
                <a:lnTo>
                  <a:pt x="6156580" y="2609462"/>
                </a:lnTo>
                <a:lnTo>
                  <a:pt x="6153707" y="2657134"/>
                </a:lnTo>
                <a:lnTo>
                  <a:pt x="6150400" y="2704688"/>
                </a:lnTo>
                <a:lnTo>
                  <a:pt x="6146660" y="2752121"/>
                </a:lnTo>
                <a:lnTo>
                  <a:pt x="6142489" y="2799432"/>
                </a:lnTo>
                <a:lnTo>
                  <a:pt x="6137889" y="2846618"/>
                </a:lnTo>
                <a:lnTo>
                  <a:pt x="6132863" y="2893679"/>
                </a:lnTo>
                <a:lnTo>
                  <a:pt x="6127412" y="2940611"/>
                </a:lnTo>
                <a:lnTo>
                  <a:pt x="6121539" y="2987412"/>
                </a:lnTo>
                <a:lnTo>
                  <a:pt x="6115244" y="3034082"/>
                </a:lnTo>
                <a:lnTo>
                  <a:pt x="6108530" y="3080617"/>
                </a:lnTo>
                <a:lnTo>
                  <a:pt x="6101400" y="3127016"/>
                </a:lnTo>
                <a:lnTo>
                  <a:pt x="6093854" y="3173277"/>
                </a:lnTo>
                <a:lnTo>
                  <a:pt x="6085896" y="3219398"/>
                </a:lnTo>
                <a:lnTo>
                  <a:pt x="6077526" y="3265377"/>
                </a:lnTo>
                <a:lnTo>
                  <a:pt x="6068748" y="3311212"/>
                </a:lnTo>
                <a:lnTo>
                  <a:pt x="6059562" y="3356901"/>
                </a:lnTo>
                <a:lnTo>
                  <a:pt x="6049971" y="3402442"/>
                </a:lnTo>
                <a:lnTo>
                  <a:pt x="6039977" y="3447833"/>
                </a:lnTo>
                <a:lnTo>
                  <a:pt x="6029582" y="3493072"/>
                </a:lnTo>
                <a:lnTo>
                  <a:pt x="6018787" y="3538158"/>
                </a:lnTo>
                <a:lnTo>
                  <a:pt x="6007595" y="3583087"/>
                </a:lnTo>
                <a:lnTo>
                  <a:pt x="5996008" y="3627859"/>
                </a:lnTo>
                <a:lnTo>
                  <a:pt x="5984027" y="3672472"/>
                </a:lnTo>
                <a:lnTo>
                  <a:pt x="5971655" y="3716922"/>
                </a:lnTo>
                <a:lnTo>
                  <a:pt x="5958894" y="3761209"/>
                </a:lnTo>
                <a:lnTo>
                  <a:pt x="5945745" y="3805331"/>
                </a:lnTo>
                <a:lnTo>
                  <a:pt x="5932210" y="3849284"/>
                </a:lnTo>
                <a:lnTo>
                  <a:pt x="5918292" y="3893069"/>
                </a:lnTo>
                <a:lnTo>
                  <a:pt x="5903993" y="3936682"/>
                </a:lnTo>
                <a:lnTo>
                  <a:pt x="5889313" y="3980121"/>
                </a:lnTo>
                <a:lnTo>
                  <a:pt x="5874256" y="4023385"/>
                </a:lnTo>
                <a:lnTo>
                  <a:pt x="5858824" y="4066471"/>
                </a:lnTo>
                <a:lnTo>
                  <a:pt x="5843017" y="4109379"/>
                </a:lnTo>
                <a:lnTo>
                  <a:pt x="5826839" y="4152105"/>
                </a:lnTo>
                <a:lnTo>
                  <a:pt x="5810291" y="4194647"/>
                </a:lnTo>
                <a:lnTo>
                  <a:pt x="5793375" y="4237005"/>
                </a:lnTo>
                <a:lnTo>
                  <a:pt x="5776094" y="4279175"/>
                </a:lnTo>
                <a:lnTo>
                  <a:pt x="5758448" y="4321156"/>
                </a:lnTo>
                <a:lnTo>
                  <a:pt x="5740441" y="4362946"/>
                </a:lnTo>
                <a:lnTo>
                  <a:pt x="5722073" y="4404543"/>
                </a:lnTo>
                <a:lnTo>
                  <a:pt x="5703347" y="4445945"/>
                </a:lnTo>
                <a:lnTo>
                  <a:pt x="5684266" y="4487149"/>
                </a:lnTo>
                <a:lnTo>
                  <a:pt x="5664830" y="4528155"/>
                </a:lnTo>
                <a:lnTo>
                  <a:pt x="5645042" y="4568960"/>
                </a:lnTo>
                <a:lnTo>
                  <a:pt x="5624904" y="4609562"/>
                </a:lnTo>
                <a:lnTo>
                  <a:pt x="5604418" y="4649959"/>
                </a:lnTo>
                <a:lnTo>
                  <a:pt x="5583585" y="4690150"/>
                </a:lnTo>
                <a:lnTo>
                  <a:pt x="5562408" y="4730131"/>
                </a:lnTo>
                <a:lnTo>
                  <a:pt x="5540889" y="4769902"/>
                </a:lnTo>
                <a:lnTo>
                  <a:pt x="5519030" y="4809460"/>
                </a:lnTo>
                <a:lnTo>
                  <a:pt x="5496832" y="4848803"/>
                </a:lnTo>
                <a:lnTo>
                  <a:pt x="5474298" y="4887930"/>
                </a:lnTo>
                <a:lnTo>
                  <a:pt x="5451429" y="4926838"/>
                </a:lnTo>
                <a:lnTo>
                  <a:pt x="5428227" y="4965526"/>
                </a:lnTo>
                <a:lnTo>
                  <a:pt x="5404696" y="5003990"/>
                </a:lnTo>
                <a:lnTo>
                  <a:pt x="5380835" y="5042231"/>
                </a:lnTo>
                <a:lnTo>
                  <a:pt x="5356648" y="5080245"/>
                </a:lnTo>
                <a:lnTo>
                  <a:pt x="5332137" y="5118030"/>
                </a:lnTo>
                <a:lnTo>
                  <a:pt x="5312271" y="5148071"/>
                </a:lnTo>
                <a:lnTo>
                  <a:pt x="4232771" y="5148071"/>
                </a:lnTo>
                <a:lnTo>
                  <a:pt x="1079500" y="5148071"/>
                </a:lnTo>
                <a:lnTo>
                  <a:pt x="0" y="5148071"/>
                </a:lnTo>
                <a:close/>
              </a:path>
            </a:pathLst>
          </a:custGeom>
          <a:solidFill>
            <a:schemeClr val="tx2"/>
          </a:solidFill>
        </p:spPr>
        <p:txBody>
          <a:bodyPr lIns="0" tIns="0" rIns="0" bIns="0"/>
          <a:lstStyle/>
          <a:p>
            <a:pPr defTabSz="914242" eaLnBrk="1" fontAlgn="auto" hangingPunct="1">
              <a:spcBef>
                <a:spcPts val="0"/>
              </a:spcBef>
              <a:spcAft>
                <a:spcPts val="0"/>
              </a:spcAft>
              <a:defRPr/>
            </a:pPr>
            <a:endParaRPr sz="1799">
              <a:latin typeface="+mn-lt"/>
            </a:endParaRPr>
          </a:p>
        </p:txBody>
      </p:sp>
      <p:pic>
        <p:nvPicPr>
          <p:cNvPr id="4" name="object 7">
            <a:extLst>
              <a:ext uri="{FF2B5EF4-FFF2-40B4-BE49-F238E27FC236}">
                <a16:creationId xmlns:a16="http://schemas.microsoft.com/office/drawing/2014/main" id="{49F93FE8-3BAC-418E-4112-FD695702E15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9225"/>
            <a:ext cx="64293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Picture Placeholder 13"/>
          <p:cNvSpPr>
            <a:spLocks noGrp="1"/>
          </p:cNvSpPr>
          <p:nvPr>
            <p:ph type="pic" sz="quarter" idx="10"/>
          </p:nvPr>
        </p:nvSpPr>
        <p:spPr>
          <a:xfrm>
            <a:off x="7080162" y="3317"/>
            <a:ext cx="5111838" cy="6858000"/>
          </a:xfrm>
          <a:custGeom>
            <a:avLst/>
            <a:gdLst>
              <a:gd name="connsiteX0" fmla="*/ 396364 w 5111838"/>
              <a:gd name="connsiteY0" fmla="*/ 0 h 6858000"/>
              <a:gd name="connsiteX1" fmla="*/ 5111838 w 5111838"/>
              <a:gd name="connsiteY1" fmla="*/ 0 h 6858000"/>
              <a:gd name="connsiteX2" fmla="*/ 5111838 w 5111838"/>
              <a:gd name="connsiteY2" fmla="*/ 6858000 h 6858000"/>
              <a:gd name="connsiteX3" fmla="*/ 0 w 5111838"/>
              <a:gd name="connsiteY3" fmla="*/ 6858000 h 6858000"/>
              <a:gd name="connsiteX4" fmla="*/ 26477 w 5111838"/>
              <a:gd name="connsiteY4" fmla="*/ 6817962 h 6858000"/>
              <a:gd name="connsiteX5" fmla="*/ 59145 w 5111838"/>
              <a:gd name="connsiteY5" fmla="*/ 6767602 h 6858000"/>
              <a:gd name="connsiteX6" fmla="*/ 91382 w 5111838"/>
              <a:gd name="connsiteY6" fmla="*/ 6716937 h 6858000"/>
              <a:gd name="connsiteX7" fmla="*/ 123184 w 5111838"/>
              <a:gd name="connsiteY7" fmla="*/ 6665970 h 6858000"/>
              <a:gd name="connsiteX8" fmla="*/ 154546 w 5111838"/>
              <a:gd name="connsiteY8" fmla="*/ 6614705 h 6858000"/>
              <a:gd name="connsiteX9" fmla="*/ 185469 w 5111838"/>
              <a:gd name="connsiteY9" fmla="*/ 6563142 h 6858000"/>
              <a:gd name="connsiteX10" fmla="*/ 215949 w 5111838"/>
              <a:gd name="connsiteY10" fmla="*/ 6511286 h 6858000"/>
              <a:gd name="connsiteX11" fmla="*/ 245982 w 5111838"/>
              <a:gd name="connsiteY11" fmla="*/ 6459138 h 6858000"/>
              <a:gd name="connsiteX12" fmla="*/ 275567 w 5111838"/>
              <a:gd name="connsiteY12" fmla="*/ 6406702 h 6858000"/>
              <a:gd name="connsiteX13" fmla="*/ 304701 w 5111838"/>
              <a:gd name="connsiteY13" fmla="*/ 6353979 h 6858000"/>
              <a:gd name="connsiteX14" fmla="*/ 333381 w 5111838"/>
              <a:gd name="connsiteY14" fmla="*/ 6300972 h 6858000"/>
              <a:gd name="connsiteX15" fmla="*/ 361606 w 5111838"/>
              <a:gd name="connsiteY15" fmla="*/ 6247686 h 6858000"/>
              <a:gd name="connsiteX16" fmla="*/ 389372 w 5111838"/>
              <a:gd name="connsiteY16" fmla="*/ 6194120 h 6858000"/>
              <a:gd name="connsiteX17" fmla="*/ 416675 w 5111838"/>
              <a:gd name="connsiteY17" fmla="*/ 6140279 h 6858000"/>
              <a:gd name="connsiteX18" fmla="*/ 443515 w 5111838"/>
              <a:gd name="connsiteY18" fmla="*/ 6086165 h 6858000"/>
              <a:gd name="connsiteX19" fmla="*/ 469889 w 5111838"/>
              <a:gd name="connsiteY19" fmla="*/ 6031780 h 6858000"/>
              <a:gd name="connsiteX20" fmla="*/ 495793 w 5111838"/>
              <a:gd name="connsiteY20" fmla="*/ 5977128 h 6858000"/>
              <a:gd name="connsiteX21" fmla="*/ 521224 w 5111838"/>
              <a:gd name="connsiteY21" fmla="*/ 5922211 h 6858000"/>
              <a:gd name="connsiteX22" fmla="*/ 546182 w 5111838"/>
              <a:gd name="connsiteY22" fmla="*/ 5867031 h 6858000"/>
              <a:gd name="connsiteX23" fmla="*/ 570662 w 5111838"/>
              <a:gd name="connsiteY23" fmla="*/ 5811591 h 6858000"/>
              <a:gd name="connsiteX24" fmla="*/ 594662 w 5111838"/>
              <a:gd name="connsiteY24" fmla="*/ 5755893 h 6858000"/>
              <a:gd name="connsiteX25" fmla="*/ 618181 w 5111838"/>
              <a:gd name="connsiteY25" fmla="*/ 5699941 h 6858000"/>
              <a:gd name="connsiteX26" fmla="*/ 641213 w 5111838"/>
              <a:gd name="connsiteY26" fmla="*/ 5643737 h 6858000"/>
              <a:gd name="connsiteX27" fmla="*/ 663758 w 5111838"/>
              <a:gd name="connsiteY27" fmla="*/ 5587283 h 6858000"/>
              <a:gd name="connsiteX28" fmla="*/ 685813 w 5111838"/>
              <a:gd name="connsiteY28" fmla="*/ 5530583 h 6858000"/>
              <a:gd name="connsiteX29" fmla="*/ 707375 w 5111838"/>
              <a:gd name="connsiteY29" fmla="*/ 5473638 h 6858000"/>
              <a:gd name="connsiteX30" fmla="*/ 728443 w 5111838"/>
              <a:gd name="connsiteY30" fmla="*/ 5416450 h 6858000"/>
              <a:gd name="connsiteX31" fmla="*/ 749010 w 5111838"/>
              <a:gd name="connsiteY31" fmla="*/ 5359026 h 6858000"/>
              <a:gd name="connsiteX32" fmla="*/ 769078 w 5111838"/>
              <a:gd name="connsiteY32" fmla="*/ 5301364 h 6858000"/>
              <a:gd name="connsiteX33" fmla="*/ 788644 w 5111838"/>
              <a:gd name="connsiteY33" fmla="*/ 5243469 h 6858000"/>
              <a:gd name="connsiteX34" fmla="*/ 807701 w 5111838"/>
              <a:gd name="connsiteY34" fmla="*/ 5185341 h 6858000"/>
              <a:gd name="connsiteX35" fmla="*/ 826251 w 5111838"/>
              <a:gd name="connsiteY35" fmla="*/ 5126985 h 6858000"/>
              <a:gd name="connsiteX36" fmla="*/ 844290 w 5111838"/>
              <a:gd name="connsiteY36" fmla="*/ 5068405 h 6858000"/>
              <a:gd name="connsiteX37" fmla="*/ 861815 w 5111838"/>
              <a:gd name="connsiteY37" fmla="*/ 5009599 h 6858000"/>
              <a:gd name="connsiteX38" fmla="*/ 878823 w 5111838"/>
              <a:gd name="connsiteY38" fmla="*/ 4950574 h 6858000"/>
              <a:gd name="connsiteX39" fmla="*/ 895312 w 5111838"/>
              <a:gd name="connsiteY39" fmla="*/ 4891331 h 6858000"/>
              <a:gd name="connsiteX40" fmla="*/ 911281 w 5111838"/>
              <a:gd name="connsiteY40" fmla="*/ 4831871 h 6858000"/>
              <a:gd name="connsiteX41" fmla="*/ 926724 w 5111838"/>
              <a:gd name="connsiteY41" fmla="*/ 4772199 h 6858000"/>
              <a:gd name="connsiteX42" fmla="*/ 941640 w 5111838"/>
              <a:gd name="connsiteY42" fmla="*/ 4712318 h 6858000"/>
              <a:gd name="connsiteX43" fmla="*/ 956028 w 5111838"/>
              <a:gd name="connsiteY43" fmla="*/ 4652228 h 6858000"/>
              <a:gd name="connsiteX44" fmla="*/ 969882 w 5111838"/>
              <a:gd name="connsiteY44" fmla="*/ 4591934 h 6858000"/>
              <a:gd name="connsiteX45" fmla="*/ 983202 w 5111838"/>
              <a:gd name="connsiteY45" fmla="*/ 4531437 h 6858000"/>
              <a:gd name="connsiteX46" fmla="*/ 995985 w 5111838"/>
              <a:gd name="connsiteY46" fmla="*/ 4470740 h 6858000"/>
              <a:gd name="connsiteX47" fmla="*/ 1008228 w 5111838"/>
              <a:gd name="connsiteY47" fmla="*/ 4409846 h 6858000"/>
              <a:gd name="connsiteX48" fmla="*/ 1019927 w 5111838"/>
              <a:gd name="connsiteY48" fmla="*/ 4348757 h 6858000"/>
              <a:gd name="connsiteX49" fmla="*/ 1031083 w 5111838"/>
              <a:gd name="connsiteY49" fmla="*/ 4287477 h 6858000"/>
              <a:gd name="connsiteX50" fmla="*/ 1041689 w 5111838"/>
              <a:gd name="connsiteY50" fmla="*/ 4226007 h 6858000"/>
              <a:gd name="connsiteX51" fmla="*/ 1051746 w 5111838"/>
              <a:gd name="connsiteY51" fmla="*/ 4164351 h 6858000"/>
              <a:gd name="connsiteX52" fmla="*/ 1061249 w 5111838"/>
              <a:gd name="connsiteY52" fmla="*/ 4102510 h 6858000"/>
              <a:gd name="connsiteX53" fmla="*/ 1070198 w 5111838"/>
              <a:gd name="connsiteY53" fmla="*/ 4040489 h 6858000"/>
              <a:gd name="connsiteX54" fmla="*/ 1078587 w 5111838"/>
              <a:gd name="connsiteY54" fmla="*/ 3978287 h 6858000"/>
              <a:gd name="connsiteX55" fmla="*/ 1086415 w 5111838"/>
              <a:gd name="connsiteY55" fmla="*/ 3915911 h 6858000"/>
              <a:gd name="connsiteX56" fmla="*/ 1093680 w 5111838"/>
              <a:gd name="connsiteY56" fmla="*/ 3853360 h 6858000"/>
              <a:gd name="connsiteX57" fmla="*/ 1100379 w 5111838"/>
              <a:gd name="connsiteY57" fmla="*/ 3790638 h 6858000"/>
              <a:gd name="connsiteX58" fmla="*/ 1106510 w 5111838"/>
              <a:gd name="connsiteY58" fmla="*/ 3727749 h 6858000"/>
              <a:gd name="connsiteX59" fmla="*/ 1112069 w 5111838"/>
              <a:gd name="connsiteY59" fmla="*/ 3664693 h 6858000"/>
              <a:gd name="connsiteX60" fmla="*/ 1117053 w 5111838"/>
              <a:gd name="connsiteY60" fmla="*/ 3601474 h 6858000"/>
              <a:gd name="connsiteX61" fmla="*/ 1121461 w 5111838"/>
              <a:gd name="connsiteY61" fmla="*/ 3538095 h 6858000"/>
              <a:gd name="connsiteX62" fmla="*/ 1125290 w 5111838"/>
              <a:gd name="connsiteY62" fmla="*/ 3474558 h 6858000"/>
              <a:gd name="connsiteX63" fmla="*/ 1128537 w 5111838"/>
              <a:gd name="connsiteY63" fmla="*/ 3410865 h 6858000"/>
              <a:gd name="connsiteX64" fmla="*/ 1131200 w 5111838"/>
              <a:gd name="connsiteY64" fmla="*/ 3347020 h 6858000"/>
              <a:gd name="connsiteX65" fmla="*/ 1133275 w 5111838"/>
              <a:gd name="connsiteY65" fmla="*/ 3283025 h 6858000"/>
              <a:gd name="connsiteX66" fmla="*/ 1134759 w 5111838"/>
              <a:gd name="connsiteY66" fmla="*/ 3218883 h 6858000"/>
              <a:gd name="connsiteX67" fmla="*/ 1135654 w 5111838"/>
              <a:gd name="connsiteY67" fmla="*/ 3154596 h 6858000"/>
              <a:gd name="connsiteX68" fmla="*/ 1135952 w 5111838"/>
              <a:gd name="connsiteY68" fmla="*/ 3090166 h 6858000"/>
              <a:gd name="connsiteX69" fmla="*/ 1135654 w 5111838"/>
              <a:gd name="connsiteY69" fmla="*/ 3025737 h 6858000"/>
              <a:gd name="connsiteX70" fmla="*/ 1134759 w 5111838"/>
              <a:gd name="connsiteY70" fmla="*/ 2961450 h 6858000"/>
              <a:gd name="connsiteX71" fmla="*/ 1133275 w 5111838"/>
              <a:gd name="connsiteY71" fmla="*/ 2897306 h 6858000"/>
              <a:gd name="connsiteX72" fmla="*/ 1131200 w 5111838"/>
              <a:gd name="connsiteY72" fmla="*/ 2833311 h 6858000"/>
              <a:gd name="connsiteX73" fmla="*/ 1128537 w 5111838"/>
              <a:gd name="connsiteY73" fmla="*/ 2769466 h 6858000"/>
              <a:gd name="connsiteX74" fmla="*/ 1125290 w 5111838"/>
              <a:gd name="connsiteY74" fmla="*/ 2705774 h 6858000"/>
              <a:gd name="connsiteX75" fmla="*/ 1121461 w 5111838"/>
              <a:gd name="connsiteY75" fmla="*/ 2642236 h 6858000"/>
              <a:gd name="connsiteX76" fmla="*/ 1117053 w 5111838"/>
              <a:gd name="connsiteY76" fmla="*/ 2578858 h 6858000"/>
              <a:gd name="connsiteX77" fmla="*/ 1112069 w 5111838"/>
              <a:gd name="connsiteY77" fmla="*/ 2515639 h 6858000"/>
              <a:gd name="connsiteX78" fmla="*/ 1106510 w 5111838"/>
              <a:gd name="connsiteY78" fmla="*/ 2452584 h 6858000"/>
              <a:gd name="connsiteX79" fmla="*/ 1100379 w 5111838"/>
              <a:gd name="connsiteY79" fmla="*/ 2389693 h 6858000"/>
              <a:gd name="connsiteX80" fmla="*/ 1093680 w 5111838"/>
              <a:gd name="connsiteY80" fmla="*/ 2326972 h 6858000"/>
              <a:gd name="connsiteX81" fmla="*/ 1086415 w 5111838"/>
              <a:gd name="connsiteY81" fmla="*/ 2264421 h 6858000"/>
              <a:gd name="connsiteX82" fmla="*/ 1078587 w 5111838"/>
              <a:gd name="connsiteY82" fmla="*/ 2202044 h 6858000"/>
              <a:gd name="connsiteX83" fmla="*/ 1070198 w 5111838"/>
              <a:gd name="connsiteY83" fmla="*/ 2139844 h 6858000"/>
              <a:gd name="connsiteX84" fmla="*/ 1061249 w 5111838"/>
              <a:gd name="connsiteY84" fmla="*/ 2077822 h 6858000"/>
              <a:gd name="connsiteX85" fmla="*/ 1051746 w 5111838"/>
              <a:gd name="connsiteY85" fmla="*/ 2015982 h 6858000"/>
              <a:gd name="connsiteX86" fmla="*/ 1041689 w 5111838"/>
              <a:gd name="connsiteY86" fmla="*/ 1954325 h 6858000"/>
              <a:gd name="connsiteX87" fmla="*/ 1031083 w 5111838"/>
              <a:gd name="connsiteY87" fmla="*/ 1892855 h 6858000"/>
              <a:gd name="connsiteX88" fmla="*/ 1019927 w 5111838"/>
              <a:gd name="connsiteY88" fmla="*/ 1831575 h 6858000"/>
              <a:gd name="connsiteX89" fmla="*/ 1008228 w 5111838"/>
              <a:gd name="connsiteY89" fmla="*/ 1770486 h 6858000"/>
              <a:gd name="connsiteX90" fmla="*/ 995985 w 5111838"/>
              <a:gd name="connsiteY90" fmla="*/ 1709592 h 6858000"/>
              <a:gd name="connsiteX91" fmla="*/ 983202 w 5111838"/>
              <a:gd name="connsiteY91" fmla="*/ 1648896 h 6858000"/>
              <a:gd name="connsiteX92" fmla="*/ 969882 w 5111838"/>
              <a:gd name="connsiteY92" fmla="*/ 1588399 h 6858000"/>
              <a:gd name="connsiteX93" fmla="*/ 956028 w 5111838"/>
              <a:gd name="connsiteY93" fmla="*/ 1528103 h 6858000"/>
              <a:gd name="connsiteX94" fmla="*/ 941640 w 5111838"/>
              <a:gd name="connsiteY94" fmla="*/ 1468014 h 6858000"/>
              <a:gd name="connsiteX95" fmla="*/ 926724 w 5111838"/>
              <a:gd name="connsiteY95" fmla="*/ 1408132 h 6858000"/>
              <a:gd name="connsiteX96" fmla="*/ 911281 w 5111838"/>
              <a:gd name="connsiteY96" fmla="*/ 1348460 h 6858000"/>
              <a:gd name="connsiteX97" fmla="*/ 895312 w 5111838"/>
              <a:gd name="connsiteY97" fmla="*/ 1289001 h 6858000"/>
              <a:gd name="connsiteX98" fmla="*/ 878823 w 5111838"/>
              <a:gd name="connsiteY98" fmla="*/ 1229757 h 6858000"/>
              <a:gd name="connsiteX99" fmla="*/ 861815 w 5111838"/>
              <a:gd name="connsiteY99" fmla="*/ 1170732 h 6858000"/>
              <a:gd name="connsiteX100" fmla="*/ 844290 w 5111838"/>
              <a:gd name="connsiteY100" fmla="*/ 1111928 h 6858000"/>
              <a:gd name="connsiteX101" fmla="*/ 826251 w 5111838"/>
              <a:gd name="connsiteY101" fmla="*/ 1053346 h 6858000"/>
              <a:gd name="connsiteX102" fmla="*/ 807701 w 5111838"/>
              <a:gd name="connsiteY102" fmla="*/ 994991 h 6858000"/>
              <a:gd name="connsiteX103" fmla="*/ 788644 w 5111838"/>
              <a:gd name="connsiteY103" fmla="*/ 936864 h 6858000"/>
              <a:gd name="connsiteX104" fmla="*/ 769078 w 5111838"/>
              <a:gd name="connsiteY104" fmla="*/ 878969 h 6858000"/>
              <a:gd name="connsiteX105" fmla="*/ 749010 w 5111838"/>
              <a:gd name="connsiteY105" fmla="*/ 821307 h 6858000"/>
              <a:gd name="connsiteX106" fmla="*/ 728443 w 5111838"/>
              <a:gd name="connsiteY106" fmla="*/ 763881 h 6858000"/>
              <a:gd name="connsiteX107" fmla="*/ 707375 w 5111838"/>
              <a:gd name="connsiteY107" fmla="*/ 706694 h 6858000"/>
              <a:gd name="connsiteX108" fmla="*/ 685813 w 5111838"/>
              <a:gd name="connsiteY108" fmla="*/ 649749 h 6858000"/>
              <a:gd name="connsiteX109" fmla="*/ 663758 w 5111838"/>
              <a:gd name="connsiteY109" fmla="*/ 593048 h 6858000"/>
              <a:gd name="connsiteX110" fmla="*/ 641213 w 5111838"/>
              <a:gd name="connsiteY110" fmla="*/ 536595 h 6858000"/>
              <a:gd name="connsiteX111" fmla="*/ 618181 w 5111838"/>
              <a:gd name="connsiteY111" fmla="*/ 480391 h 6858000"/>
              <a:gd name="connsiteX112" fmla="*/ 594662 w 5111838"/>
              <a:gd name="connsiteY112" fmla="*/ 424439 h 6858000"/>
              <a:gd name="connsiteX113" fmla="*/ 570662 w 5111838"/>
              <a:gd name="connsiteY113" fmla="*/ 368742 h 6858000"/>
              <a:gd name="connsiteX114" fmla="*/ 546182 w 5111838"/>
              <a:gd name="connsiteY114" fmla="*/ 313302 h 6858000"/>
              <a:gd name="connsiteX115" fmla="*/ 521224 w 5111838"/>
              <a:gd name="connsiteY115" fmla="*/ 258121 h 6858000"/>
              <a:gd name="connsiteX116" fmla="*/ 495793 w 5111838"/>
              <a:gd name="connsiteY116" fmla="*/ 203203 h 6858000"/>
              <a:gd name="connsiteX117" fmla="*/ 469889 w 5111838"/>
              <a:gd name="connsiteY117" fmla="*/ 148551 h 6858000"/>
              <a:gd name="connsiteX118" fmla="*/ 443515 w 5111838"/>
              <a:gd name="connsiteY118" fmla="*/ 94166 h 6858000"/>
              <a:gd name="connsiteX119" fmla="*/ 416675 w 5111838"/>
              <a:gd name="connsiteY119" fmla="*/ 400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5111838" h="6858000">
                <a:moveTo>
                  <a:pt x="396364" y="0"/>
                </a:moveTo>
                <a:lnTo>
                  <a:pt x="5111838" y="0"/>
                </a:lnTo>
                <a:lnTo>
                  <a:pt x="5111838" y="6858000"/>
                </a:lnTo>
                <a:lnTo>
                  <a:pt x="0" y="6858000"/>
                </a:lnTo>
                <a:lnTo>
                  <a:pt x="26477" y="6817962"/>
                </a:lnTo>
                <a:lnTo>
                  <a:pt x="59145" y="6767602"/>
                </a:lnTo>
                <a:lnTo>
                  <a:pt x="91382" y="6716937"/>
                </a:lnTo>
                <a:lnTo>
                  <a:pt x="123184" y="6665970"/>
                </a:lnTo>
                <a:lnTo>
                  <a:pt x="154546" y="6614705"/>
                </a:lnTo>
                <a:lnTo>
                  <a:pt x="185469" y="6563142"/>
                </a:lnTo>
                <a:lnTo>
                  <a:pt x="215949" y="6511286"/>
                </a:lnTo>
                <a:lnTo>
                  <a:pt x="245982" y="6459138"/>
                </a:lnTo>
                <a:lnTo>
                  <a:pt x="275567" y="6406702"/>
                </a:lnTo>
                <a:lnTo>
                  <a:pt x="304701" y="6353979"/>
                </a:lnTo>
                <a:lnTo>
                  <a:pt x="333381" y="6300972"/>
                </a:lnTo>
                <a:lnTo>
                  <a:pt x="361606" y="6247686"/>
                </a:lnTo>
                <a:lnTo>
                  <a:pt x="389372" y="6194120"/>
                </a:lnTo>
                <a:lnTo>
                  <a:pt x="416675" y="6140279"/>
                </a:lnTo>
                <a:lnTo>
                  <a:pt x="443515" y="6086165"/>
                </a:lnTo>
                <a:lnTo>
                  <a:pt x="469889" y="6031780"/>
                </a:lnTo>
                <a:lnTo>
                  <a:pt x="495793" y="5977128"/>
                </a:lnTo>
                <a:lnTo>
                  <a:pt x="521224" y="5922211"/>
                </a:lnTo>
                <a:lnTo>
                  <a:pt x="546182" y="5867031"/>
                </a:lnTo>
                <a:lnTo>
                  <a:pt x="570662" y="5811591"/>
                </a:lnTo>
                <a:lnTo>
                  <a:pt x="594662" y="5755893"/>
                </a:lnTo>
                <a:lnTo>
                  <a:pt x="618181" y="5699941"/>
                </a:lnTo>
                <a:lnTo>
                  <a:pt x="641213" y="5643737"/>
                </a:lnTo>
                <a:lnTo>
                  <a:pt x="663758" y="5587283"/>
                </a:lnTo>
                <a:lnTo>
                  <a:pt x="685813" y="5530583"/>
                </a:lnTo>
                <a:lnTo>
                  <a:pt x="707375" y="5473638"/>
                </a:lnTo>
                <a:lnTo>
                  <a:pt x="728443" y="5416450"/>
                </a:lnTo>
                <a:lnTo>
                  <a:pt x="749010" y="5359026"/>
                </a:lnTo>
                <a:lnTo>
                  <a:pt x="769078" y="5301364"/>
                </a:lnTo>
                <a:lnTo>
                  <a:pt x="788644" y="5243469"/>
                </a:lnTo>
                <a:lnTo>
                  <a:pt x="807701" y="5185341"/>
                </a:lnTo>
                <a:lnTo>
                  <a:pt x="826251" y="5126985"/>
                </a:lnTo>
                <a:lnTo>
                  <a:pt x="844290" y="5068405"/>
                </a:lnTo>
                <a:lnTo>
                  <a:pt x="861815" y="5009599"/>
                </a:lnTo>
                <a:lnTo>
                  <a:pt x="878823" y="4950574"/>
                </a:lnTo>
                <a:lnTo>
                  <a:pt x="895312" y="4891331"/>
                </a:lnTo>
                <a:lnTo>
                  <a:pt x="911281" y="4831871"/>
                </a:lnTo>
                <a:lnTo>
                  <a:pt x="926724" y="4772199"/>
                </a:lnTo>
                <a:lnTo>
                  <a:pt x="941640" y="4712318"/>
                </a:lnTo>
                <a:lnTo>
                  <a:pt x="956028" y="4652228"/>
                </a:lnTo>
                <a:lnTo>
                  <a:pt x="969882" y="4591934"/>
                </a:lnTo>
                <a:lnTo>
                  <a:pt x="983202" y="4531437"/>
                </a:lnTo>
                <a:lnTo>
                  <a:pt x="995985" y="4470740"/>
                </a:lnTo>
                <a:lnTo>
                  <a:pt x="1008228" y="4409846"/>
                </a:lnTo>
                <a:lnTo>
                  <a:pt x="1019927" y="4348757"/>
                </a:lnTo>
                <a:lnTo>
                  <a:pt x="1031083" y="4287477"/>
                </a:lnTo>
                <a:lnTo>
                  <a:pt x="1041689" y="4226007"/>
                </a:lnTo>
                <a:lnTo>
                  <a:pt x="1051746" y="4164351"/>
                </a:lnTo>
                <a:lnTo>
                  <a:pt x="1061249" y="4102510"/>
                </a:lnTo>
                <a:lnTo>
                  <a:pt x="1070198" y="4040489"/>
                </a:lnTo>
                <a:lnTo>
                  <a:pt x="1078587" y="3978287"/>
                </a:lnTo>
                <a:lnTo>
                  <a:pt x="1086415" y="3915911"/>
                </a:lnTo>
                <a:lnTo>
                  <a:pt x="1093680" y="3853360"/>
                </a:lnTo>
                <a:lnTo>
                  <a:pt x="1100379" y="3790638"/>
                </a:lnTo>
                <a:lnTo>
                  <a:pt x="1106510" y="3727749"/>
                </a:lnTo>
                <a:lnTo>
                  <a:pt x="1112069" y="3664693"/>
                </a:lnTo>
                <a:lnTo>
                  <a:pt x="1117053" y="3601474"/>
                </a:lnTo>
                <a:lnTo>
                  <a:pt x="1121461" y="3538095"/>
                </a:lnTo>
                <a:lnTo>
                  <a:pt x="1125290" y="3474558"/>
                </a:lnTo>
                <a:lnTo>
                  <a:pt x="1128537" y="3410865"/>
                </a:lnTo>
                <a:lnTo>
                  <a:pt x="1131200" y="3347020"/>
                </a:lnTo>
                <a:lnTo>
                  <a:pt x="1133275" y="3283025"/>
                </a:lnTo>
                <a:lnTo>
                  <a:pt x="1134759" y="3218883"/>
                </a:lnTo>
                <a:lnTo>
                  <a:pt x="1135654" y="3154596"/>
                </a:lnTo>
                <a:lnTo>
                  <a:pt x="1135952" y="3090166"/>
                </a:lnTo>
                <a:lnTo>
                  <a:pt x="1135654" y="3025737"/>
                </a:lnTo>
                <a:lnTo>
                  <a:pt x="1134759" y="2961450"/>
                </a:lnTo>
                <a:lnTo>
                  <a:pt x="1133275" y="2897306"/>
                </a:lnTo>
                <a:lnTo>
                  <a:pt x="1131200" y="2833311"/>
                </a:lnTo>
                <a:lnTo>
                  <a:pt x="1128537" y="2769466"/>
                </a:lnTo>
                <a:lnTo>
                  <a:pt x="1125290" y="2705774"/>
                </a:lnTo>
                <a:lnTo>
                  <a:pt x="1121461" y="2642236"/>
                </a:lnTo>
                <a:lnTo>
                  <a:pt x="1117053" y="2578858"/>
                </a:lnTo>
                <a:lnTo>
                  <a:pt x="1112069" y="2515639"/>
                </a:lnTo>
                <a:lnTo>
                  <a:pt x="1106510" y="2452584"/>
                </a:lnTo>
                <a:lnTo>
                  <a:pt x="1100379" y="2389693"/>
                </a:lnTo>
                <a:lnTo>
                  <a:pt x="1093680" y="2326972"/>
                </a:lnTo>
                <a:lnTo>
                  <a:pt x="1086415" y="2264421"/>
                </a:lnTo>
                <a:lnTo>
                  <a:pt x="1078587" y="2202044"/>
                </a:lnTo>
                <a:lnTo>
                  <a:pt x="1070198" y="2139844"/>
                </a:lnTo>
                <a:lnTo>
                  <a:pt x="1061249" y="2077822"/>
                </a:lnTo>
                <a:lnTo>
                  <a:pt x="1051746" y="2015982"/>
                </a:lnTo>
                <a:lnTo>
                  <a:pt x="1041689" y="1954325"/>
                </a:lnTo>
                <a:lnTo>
                  <a:pt x="1031083" y="1892855"/>
                </a:lnTo>
                <a:lnTo>
                  <a:pt x="1019927" y="1831575"/>
                </a:lnTo>
                <a:lnTo>
                  <a:pt x="1008228" y="1770486"/>
                </a:lnTo>
                <a:lnTo>
                  <a:pt x="995985" y="1709592"/>
                </a:lnTo>
                <a:lnTo>
                  <a:pt x="983202" y="1648896"/>
                </a:lnTo>
                <a:lnTo>
                  <a:pt x="969882" y="1588399"/>
                </a:lnTo>
                <a:lnTo>
                  <a:pt x="956028" y="1528103"/>
                </a:lnTo>
                <a:lnTo>
                  <a:pt x="941640" y="1468014"/>
                </a:lnTo>
                <a:lnTo>
                  <a:pt x="926724" y="1408132"/>
                </a:lnTo>
                <a:lnTo>
                  <a:pt x="911281" y="1348460"/>
                </a:lnTo>
                <a:lnTo>
                  <a:pt x="895312" y="1289001"/>
                </a:lnTo>
                <a:lnTo>
                  <a:pt x="878823" y="1229757"/>
                </a:lnTo>
                <a:lnTo>
                  <a:pt x="861815" y="1170732"/>
                </a:lnTo>
                <a:lnTo>
                  <a:pt x="844290" y="1111928"/>
                </a:lnTo>
                <a:lnTo>
                  <a:pt x="826251" y="1053346"/>
                </a:lnTo>
                <a:lnTo>
                  <a:pt x="807701" y="994991"/>
                </a:lnTo>
                <a:lnTo>
                  <a:pt x="788644" y="936864"/>
                </a:lnTo>
                <a:lnTo>
                  <a:pt x="769078" y="878969"/>
                </a:lnTo>
                <a:lnTo>
                  <a:pt x="749010" y="821307"/>
                </a:lnTo>
                <a:lnTo>
                  <a:pt x="728443" y="763881"/>
                </a:lnTo>
                <a:lnTo>
                  <a:pt x="707375" y="706694"/>
                </a:lnTo>
                <a:lnTo>
                  <a:pt x="685813" y="649749"/>
                </a:lnTo>
                <a:lnTo>
                  <a:pt x="663758" y="593048"/>
                </a:lnTo>
                <a:lnTo>
                  <a:pt x="641213" y="536595"/>
                </a:lnTo>
                <a:lnTo>
                  <a:pt x="618181" y="480391"/>
                </a:lnTo>
                <a:lnTo>
                  <a:pt x="594662" y="424439"/>
                </a:lnTo>
                <a:lnTo>
                  <a:pt x="570662" y="368742"/>
                </a:lnTo>
                <a:lnTo>
                  <a:pt x="546182" y="313302"/>
                </a:lnTo>
                <a:lnTo>
                  <a:pt x="521224" y="258121"/>
                </a:lnTo>
                <a:lnTo>
                  <a:pt x="495793" y="203203"/>
                </a:lnTo>
                <a:lnTo>
                  <a:pt x="469889" y="148551"/>
                </a:lnTo>
                <a:lnTo>
                  <a:pt x="443515" y="94166"/>
                </a:lnTo>
                <a:lnTo>
                  <a:pt x="416675" y="40052"/>
                </a:lnTo>
                <a:close/>
              </a:path>
            </a:pathLst>
          </a:custGeom>
          <a:solidFill>
            <a:schemeClr val="bg1">
              <a:lumMod val="85000"/>
            </a:schemeClr>
          </a:solidFill>
        </p:spPr>
        <p:txBody>
          <a:bodyPr rtlCol="0" anchor="ctr">
            <a:noAutofit/>
          </a:bodyPr>
          <a:lstStyle>
            <a:lvl1pPr marL="0" indent="0" algn="ctr">
              <a:buNone/>
              <a:defRPr/>
            </a:lvl1pPr>
          </a:lstStyle>
          <a:p>
            <a:pPr lvl="0"/>
            <a:r>
              <a:rPr lang="en-US" noProof="0"/>
              <a:t>Click icon to add picture</a:t>
            </a:r>
          </a:p>
        </p:txBody>
      </p:sp>
      <p:sp>
        <p:nvSpPr>
          <p:cNvPr id="2" name="Title 1"/>
          <p:cNvSpPr>
            <a:spLocks noGrp="1"/>
          </p:cNvSpPr>
          <p:nvPr>
            <p:ph type="title" hasCustomPrompt="1"/>
          </p:nvPr>
        </p:nvSpPr>
        <p:spPr>
          <a:xfrm>
            <a:off x="633376" y="947579"/>
            <a:ext cx="6293874" cy="4275286"/>
          </a:xfrm>
        </p:spPr>
        <p:txBody>
          <a:bodyPr>
            <a:normAutofit/>
          </a:bodyPr>
          <a:lstStyle>
            <a:lvl1pPr>
              <a:lnSpc>
                <a:spcPts val="5000"/>
              </a:lnSpc>
              <a:defRPr sz="5000">
                <a:solidFill>
                  <a:schemeClr val="bg1"/>
                </a:solidFill>
              </a:defRPr>
            </a:lvl1pPr>
          </a:lstStyle>
          <a:p>
            <a:r>
              <a:rPr lang="en-US"/>
              <a:t>Click to add section title</a:t>
            </a:r>
          </a:p>
        </p:txBody>
      </p:sp>
    </p:spTree>
    <p:extLst>
      <p:ext uri="{BB962C8B-B14F-4D97-AF65-F5344CB8AC3E}">
        <p14:creationId xmlns:p14="http://schemas.microsoft.com/office/powerpoint/2010/main" val="31491060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70D825-DC64-497A-9B72-CA3DC3E2FBE6}" type="datetimeFigureOut">
              <a:rPr lang="en-US" smtClean="0"/>
              <a:t>6/29/26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1F13B1-F52C-4DF0-A699-4911351746D4}" type="slidenum">
              <a:rPr lang="en-US" smtClean="0"/>
              <a:t>‹#›</a:t>
            </a:fld>
            <a:endParaRPr lang="en-US"/>
          </a:p>
        </p:txBody>
      </p:sp>
    </p:spTree>
    <p:extLst>
      <p:ext uri="{BB962C8B-B14F-4D97-AF65-F5344CB8AC3E}">
        <p14:creationId xmlns:p14="http://schemas.microsoft.com/office/powerpoint/2010/main" val="234047178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SectionHeader_ NoPhoto_Maroon">
    <p:bg>
      <p:bgPr>
        <a:solidFill>
          <a:schemeClr val="accent1"/>
        </a:solidFill>
        <a:effectLst/>
      </p:bgPr>
    </p:bg>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EEC8D425-1D76-3AE9-85C5-BBDC065B98B5}"/>
              </a:ext>
            </a:extLst>
          </p:cNvPr>
          <p:cNvSpPr/>
          <p:nvPr userDrawn="1"/>
        </p:nvSpPr>
        <p:spPr>
          <a:xfrm>
            <a:off x="0" y="0"/>
            <a:ext cx="1017588" cy="6862763"/>
          </a:xfrm>
          <a:custGeom>
            <a:avLst/>
            <a:gdLst/>
            <a:ahLst/>
            <a:cxnLst/>
            <a:rect l="l" t="t" r="r" b="b"/>
            <a:pathLst>
              <a:path w="763905" h="5148580">
                <a:moveTo>
                  <a:pt x="69335" y="0"/>
                </a:moveTo>
                <a:lnTo>
                  <a:pt x="0" y="0"/>
                </a:lnTo>
                <a:lnTo>
                  <a:pt x="0" y="5148071"/>
                </a:lnTo>
                <a:lnTo>
                  <a:pt x="69334" y="5148071"/>
                </a:lnTo>
                <a:lnTo>
                  <a:pt x="73541" y="5140914"/>
                </a:lnTo>
                <a:lnTo>
                  <a:pt x="96076" y="5101787"/>
                </a:lnTo>
                <a:lnTo>
                  <a:pt x="118273" y="5062444"/>
                </a:lnTo>
                <a:lnTo>
                  <a:pt x="140133" y="5022886"/>
                </a:lnTo>
                <a:lnTo>
                  <a:pt x="161652" y="4983115"/>
                </a:lnTo>
                <a:lnTo>
                  <a:pt x="182829" y="4943134"/>
                </a:lnTo>
                <a:lnTo>
                  <a:pt x="203661" y="4902943"/>
                </a:lnTo>
                <a:lnTo>
                  <a:pt x="224148" y="4862546"/>
                </a:lnTo>
                <a:lnTo>
                  <a:pt x="244286" y="4821944"/>
                </a:lnTo>
                <a:lnTo>
                  <a:pt x="264074" y="4781139"/>
                </a:lnTo>
                <a:lnTo>
                  <a:pt x="283510" y="4740133"/>
                </a:lnTo>
                <a:lnTo>
                  <a:pt x="302591" y="4698929"/>
                </a:lnTo>
                <a:lnTo>
                  <a:pt x="321317" y="4657527"/>
                </a:lnTo>
                <a:lnTo>
                  <a:pt x="339684" y="4615930"/>
                </a:lnTo>
                <a:lnTo>
                  <a:pt x="357692" y="4574140"/>
                </a:lnTo>
                <a:lnTo>
                  <a:pt x="375337" y="4532159"/>
                </a:lnTo>
                <a:lnTo>
                  <a:pt x="392619" y="4489989"/>
                </a:lnTo>
                <a:lnTo>
                  <a:pt x="409535" y="4447631"/>
                </a:lnTo>
                <a:lnTo>
                  <a:pt x="426083" y="4405089"/>
                </a:lnTo>
                <a:lnTo>
                  <a:pt x="442261" y="4362363"/>
                </a:lnTo>
                <a:lnTo>
                  <a:pt x="458067" y="4319455"/>
                </a:lnTo>
                <a:lnTo>
                  <a:pt x="473500" y="4276369"/>
                </a:lnTo>
                <a:lnTo>
                  <a:pt x="488557" y="4233105"/>
                </a:lnTo>
                <a:lnTo>
                  <a:pt x="503236" y="4189666"/>
                </a:lnTo>
                <a:lnTo>
                  <a:pt x="517536" y="4146053"/>
                </a:lnTo>
                <a:lnTo>
                  <a:pt x="531454" y="4102268"/>
                </a:lnTo>
                <a:lnTo>
                  <a:pt x="544988" y="4058315"/>
                </a:lnTo>
                <a:lnTo>
                  <a:pt x="558137" y="4014193"/>
                </a:lnTo>
                <a:lnTo>
                  <a:pt x="570899" y="3969906"/>
                </a:lnTo>
                <a:lnTo>
                  <a:pt x="583271" y="3925456"/>
                </a:lnTo>
                <a:lnTo>
                  <a:pt x="595252" y="3880843"/>
                </a:lnTo>
                <a:lnTo>
                  <a:pt x="606839" y="3836071"/>
                </a:lnTo>
                <a:lnTo>
                  <a:pt x="618031" y="3791142"/>
                </a:lnTo>
                <a:lnTo>
                  <a:pt x="628825" y="3746056"/>
                </a:lnTo>
                <a:lnTo>
                  <a:pt x="639221" y="3700817"/>
                </a:lnTo>
                <a:lnTo>
                  <a:pt x="649215" y="3655426"/>
                </a:lnTo>
                <a:lnTo>
                  <a:pt x="658806" y="3609885"/>
                </a:lnTo>
                <a:lnTo>
                  <a:pt x="667991" y="3564196"/>
                </a:lnTo>
                <a:lnTo>
                  <a:pt x="676770" y="3518361"/>
                </a:lnTo>
                <a:lnTo>
                  <a:pt x="685140" y="3472382"/>
                </a:lnTo>
                <a:lnTo>
                  <a:pt x="693098" y="3426261"/>
                </a:lnTo>
                <a:lnTo>
                  <a:pt x="700644" y="3380000"/>
                </a:lnTo>
                <a:lnTo>
                  <a:pt x="707774" y="3333601"/>
                </a:lnTo>
                <a:lnTo>
                  <a:pt x="714488" y="3287066"/>
                </a:lnTo>
                <a:lnTo>
                  <a:pt x="720782" y="3240396"/>
                </a:lnTo>
                <a:lnTo>
                  <a:pt x="726656" y="3193595"/>
                </a:lnTo>
                <a:lnTo>
                  <a:pt x="732107" y="3146663"/>
                </a:lnTo>
                <a:lnTo>
                  <a:pt x="737133" y="3099602"/>
                </a:lnTo>
                <a:lnTo>
                  <a:pt x="741733" y="3052416"/>
                </a:lnTo>
                <a:lnTo>
                  <a:pt x="745903" y="3005105"/>
                </a:lnTo>
                <a:lnTo>
                  <a:pt x="749643" y="2957672"/>
                </a:lnTo>
                <a:lnTo>
                  <a:pt x="752951" y="2910118"/>
                </a:lnTo>
                <a:lnTo>
                  <a:pt x="755823" y="2862446"/>
                </a:lnTo>
                <a:lnTo>
                  <a:pt x="758260" y="2814657"/>
                </a:lnTo>
                <a:lnTo>
                  <a:pt x="760257" y="2766754"/>
                </a:lnTo>
                <a:lnTo>
                  <a:pt x="761814" y="2718738"/>
                </a:lnTo>
                <a:lnTo>
                  <a:pt x="762929" y="2670612"/>
                </a:lnTo>
                <a:lnTo>
                  <a:pt x="763599" y="2622377"/>
                </a:lnTo>
                <a:lnTo>
                  <a:pt x="763823" y="2574035"/>
                </a:lnTo>
                <a:lnTo>
                  <a:pt x="763599" y="2525694"/>
                </a:lnTo>
                <a:lnTo>
                  <a:pt x="762929" y="2477459"/>
                </a:lnTo>
                <a:lnTo>
                  <a:pt x="761814" y="2429332"/>
                </a:lnTo>
                <a:lnTo>
                  <a:pt x="760257" y="2381316"/>
                </a:lnTo>
                <a:lnTo>
                  <a:pt x="758260" y="2333413"/>
                </a:lnTo>
                <a:lnTo>
                  <a:pt x="755823" y="2285625"/>
                </a:lnTo>
                <a:lnTo>
                  <a:pt x="752951" y="2237952"/>
                </a:lnTo>
                <a:lnTo>
                  <a:pt x="749643" y="2190399"/>
                </a:lnTo>
                <a:lnTo>
                  <a:pt x="745903" y="2142966"/>
                </a:lnTo>
                <a:lnTo>
                  <a:pt x="741733" y="2095655"/>
                </a:lnTo>
                <a:lnTo>
                  <a:pt x="737133" y="2048468"/>
                </a:lnTo>
                <a:lnTo>
                  <a:pt x="732107" y="2001408"/>
                </a:lnTo>
                <a:lnTo>
                  <a:pt x="726656" y="1954476"/>
                </a:lnTo>
                <a:lnTo>
                  <a:pt x="720782" y="1907674"/>
                </a:lnTo>
                <a:lnTo>
                  <a:pt x="714488" y="1861005"/>
                </a:lnTo>
                <a:lnTo>
                  <a:pt x="707774" y="1814470"/>
                </a:lnTo>
                <a:lnTo>
                  <a:pt x="700644" y="1768071"/>
                </a:lnTo>
                <a:lnTo>
                  <a:pt x="693098" y="1721810"/>
                </a:lnTo>
                <a:lnTo>
                  <a:pt x="685140" y="1675689"/>
                </a:lnTo>
                <a:lnTo>
                  <a:pt x="676770" y="1629710"/>
                </a:lnTo>
                <a:lnTo>
                  <a:pt x="667991" y="1583875"/>
                </a:lnTo>
                <a:lnTo>
                  <a:pt x="658806" y="1538186"/>
                </a:lnTo>
                <a:lnTo>
                  <a:pt x="649215" y="1492645"/>
                </a:lnTo>
                <a:lnTo>
                  <a:pt x="639221" y="1447254"/>
                </a:lnTo>
                <a:lnTo>
                  <a:pt x="628825" y="1402014"/>
                </a:lnTo>
                <a:lnTo>
                  <a:pt x="618031" y="1356929"/>
                </a:lnTo>
                <a:lnTo>
                  <a:pt x="606839" y="1311999"/>
                </a:lnTo>
                <a:lnTo>
                  <a:pt x="595252" y="1267227"/>
                </a:lnTo>
                <a:lnTo>
                  <a:pt x="583271" y="1222615"/>
                </a:lnTo>
                <a:lnTo>
                  <a:pt x="570899" y="1178164"/>
                </a:lnTo>
                <a:lnTo>
                  <a:pt x="558137" y="1133877"/>
                </a:lnTo>
                <a:lnTo>
                  <a:pt x="544988" y="1089756"/>
                </a:lnTo>
                <a:lnTo>
                  <a:pt x="531454" y="1045802"/>
                </a:lnTo>
                <a:lnTo>
                  <a:pt x="517536" y="1002018"/>
                </a:lnTo>
                <a:lnTo>
                  <a:pt x="503236" y="958405"/>
                </a:lnTo>
                <a:lnTo>
                  <a:pt x="488557" y="914966"/>
                </a:lnTo>
                <a:lnTo>
                  <a:pt x="473500" y="871702"/>
                </a:lnTo>
                <a:lnTo>
                  <a:pt x="458067" y="828615"/>
                </a:lnTo>
                <a:lnTo>
                  <a:pt x="442261" y="785708"/>
                </a:lnTo>
                <a:lnTo>
                  <a:pt x="426083" y="742982"/>
                </a:lnTo>
                <a:lnTo>
                  <a:pt x="409535" y="700439"/>
                </a:lnTo>
                <a:lnTo>
                  <a:pt x="392619" y="658082"/>
                </a:lnTo>
                <a:lnTo>
                  <a:pt x="375337" y="615912"/>
                </a:lnTo>
                <a:lnTo>
                  <a:pt x="357692" y="573931"/>
                </a:lnTo>
                <a:lnTo>
                  <a:pt x="339684" y="532141"/>
                </a:lnTo>
                <a:lnTo>
                  <a:pt x="321317" y="490544"/>
                </a:lnTo>
                <a:lnTo>
                  <a:pt x="302591" y="449142"/>
                </a:lnTo>
                <a:lnTo>
                  <a:pt x="283510" y="407937"/>
                </a:lnTo>
                <a:lnTo>
                  <a:pt x="264074" y="366931"/>
                </a:lnTo>
                <a:lnTo>
                  <a:pt x="244286" y="326126"/>
                </a:lnTo>
                <a:lnTo>
                  <a:pt x="224148" y="285524"/>
                </a:lnTo>
                <a:lnTo>
                  <a:pt x="203661" y="245127"/>
                </a:lnTo>
                <a:lnTo>
                  <a:pt x="182829" y="204937"/>
                </a:lnTo>
                <a:lnTo>
                  <a:pt x="161652" y="164956"/>
                </a:lnTo>
                <a:lnTo>
                  <a:pt x="140133" y="125185"/>
                </a:lnTo>
                <a:lnTo>
                  <a:pt x="118273" y="85627"/>
                </a:lnTo>
                <a:lnTo>
                  <a:pt x="96076" y="46283"/>
                </a:lnTo>
                <a:lnTo>
                  <a:pt x="73541" y="7157"/>
                </a:lnTo>
                <a:lnTo>
                  <a:pt x="69335" y="0"/>
                </a:lnTo>
                <a:close/>
              </a:path>
            </a:pathLst>
          </a:custGeom>
          <a:solidFill>
            <a:srgbClr val="FFFFFF"/>
          </a:solidFill>
        </p:spPr>
        <p:txBody>
          <a:bodyPr lIns="0" tIns="0" rIns="0" bIns="0"/>
          <a:lstStyle/>
          <a:p>
            <a:pPr defTabSz="914242" eaLnBrk="1" fontAlgn="auto" hangingPunct="1">
              <a:spcBef>
                <a:spcPts val="0"/>
              </a:spcBef>
              <a:spcAft>
                <a:spcPts val="0"/>
              </a:spcAft>
              <a:defRPr/>
            </a:pPr>
            <a:endParaRPr sz="1799">
              <a:latin typeface="+mn-lt"/>
            </a:endParaRPr>
          </a:p>
        </p:txBody>
      </p:sp>
      <p:pic>
        <p:nvPicPr>
          <p:cNvPr id="5" name="object 7">
            <a:extLst>
              <a:ext uri="{FF2B5EF4-FFF2-40B4-BE49-F238E27FC236}">
                <a16:creationId xmlns:a16="http://schemas.microsoft.com/office/drawing/2014/main" id="{8313ADCF-6A15-DBAA-D6EA-57FED02B175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7638"/>
            <a:ext cx="64293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8A8BCCB0-87D6-8E7B-9B0C-8DE7E4DD8CD9}"/>
              </a:ext>
            </a:extLst>
          </p:cNvPr>
          <p:cNvSpPr>
            <a:spLocks noGrp="1"/>
          </p:cNvSpPr>
          <p:nvPr>
            <p:ph type="title" hasCustomPrompt="1"/>
          </p:nvPr>
        </p:nvSpPr>
        <p:spPr>
          <a:xfrm>
            <a:off x="1514168" y="768351"/>
            <a:ext cx="9833283" cy="4479510"/>
          </a:xfrm>
        </p:spPr>
        <p:txBody>
          <a:bodyPr anchor="t"/>
          <a:lstStyle>
            <a:lvl1pPr>
              <a:lnSpc>
                <a:spcPct val="80000"/>
              </a:lnSpc>
              <a:defRPr sz="6000">
                <a:solidFill>
                  <a:schemeClr val="bg1"/>
                </a:solidFill>
              </a:defRPr>
            </a:lvl1pPr>
          </a:lstStyle>
          <a:p>
            <a:r>
              <a:rPr lang="en-US"/>
              <a:t>Click to edit </a:t>
            </a:r>
            <a:br>
              <a:rPr lang="en-US"/>
            </a:br>
            <a:r>
              <a:rPr lang="en-US"/>
              <a:t>section title</a:t>
            </a:r>
          </a:p>
        </p:txBody>
      </p:sp>
    </p:spTree>
    <p:extLst>
      <p:ext uri="{BB962C8B-B14F-4D97-AF65-F5344CB8AC3E}">
        <p14:creationId xmlns:p14="http://schemas.microsoft.com/office/powerpoint/2010/main" val="26183127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SectionHeader_ NoPhoto_DkBlue">
    <p:bg>
      <p:bgPr>
        <a:solidFill>
          <a:schemeClr val="tx2"/>
        </a:solidFill>
        <a:effectLst/>
      </p:bgPr>
    </p:bg>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6806DF1-CA55-724C-BA15-C1804A955523}"/>
              </a:ext>
            </a:extLst>
          </p:cNvPr>
          <p:cNvSpPr/>
          <p:nvPr userDrawn="1"/>
        </p:nvSpPr>
        <p:spPr>
          <a:xfrm>
            <a:off x="0" y="0"/>
            <a:ext cx="1017588" cy="6862763"/>
          </a:xfrm>
          <a:custGeom>
            <a:avLst/>
            <a:gdLst/>
            <a:ahLst/>
            <a:cxnLst/>
            <a:rect l="l" t="t" r="r" b="b"/>
            <a:pathLst>
              <a:path w="763905" h="5148580">
                <a:moveTo>
                  <a:pt x="69335" y="0"/>
                </a:moveTo>
                <a:lnTo>
                  <a:pt x="0" y="0"/>
                </a:lnTo>
                <a:lnTo>
                  <a:pt x="0" y="5148071"/>
                </a:lnTo>
                <a:lnTo>
                  <a:pt x="69334" y="5148071"/>
                </a:lnTo>
                <a:lnTo>
                  <a:pt x="73541" y="5140914"/>
                </a:lnTo>
                <a:lnTo>
                  <a:pt x="96076" y="5101787"/>
                </a:lnTo>
                <a:lnTo>
                  <a:pt x="118273" y="5062444"/>
                </a:lnTo>
                <a:lnTo>
                  <a:pt x="140133" y="5022886"/>
                </a:lnTo>
                <a:lnTo>
                  <a:pt x="161652" y="4983115"/>
                </a:lnTo>
                <a:lnTo>
                  <a:pt x="182829" y="4943134"/>
                </a:lnTo>
                <a:lnTo>
                  <a:pt x="203661" y="4902943"/>
                </a:lnTo>
                <a:lnTo>
                  <a:pt x="224148" y="4862546"/>
                </a:lnTo>
                <a:lnTo>
                  <a:pt x="244286" y="4821944"/>
                </a:lnTo>
                <a:lnTo>
                  <a:pt x="264074" y="4781139"/>
                </a:lnTo>
                <a:lnTo>
                  <a:pt x="283510" y="4740133"/>
                </a:lnTo>
                <a:lnTo>
                  <a:pt x="302591" y="4698929"/>
                </a:lnTo>
                <a:lnTo>
                  <a:pt x="321317" y="4657527"/>
                </a:lnTo>
                <a:lnTo>
                  <a:pt x="339684" y="4615930"/>
                </a:lnTo>
                <a:lnTo>
                  <a:pt x="357692" y="4574140"/>
                </a:lnTo>
                <a:lnTo>
                  <a:pt x="375337" y="4532159"/>
                </a:lnTo>
                <a:lnTo>
                  <a:pt x="392619" y="4489989"/>
                </a:lnTo>
                <a:lnTo>
                  <a:pt x="409535" y="4447631"/>
                </a:lnTo>
                <a:lnTo>
                  <a:pt x="426083" y="4405089"/>
                </a:lnTo>
                <a:lnTo>
                  <a:pt x="442261" y="4362363"/>
                </a:lnTo>
                <a:lnTo>
                  <a:pt x="458067" y="4319455"/>
                </a:lnTo>
                <a:lnTo>
                  <a:pt x="473500" y="4276369"/>
                </a:lnTo>
                <a:lnTo>
                  <a:pt x="488557" y="4233105"/>
                </a:lnTo>
                <a:lnTo>
                  <a:pt x="503236" y="4189666"/>
                </a:lnTo>
                <a:lnTo>
                  <a:pt x="517536" y="4146053"/>
                </a:lnTo>
                <a:lnTo>
                  <a:pt x="531454" y="4102268"/>
                </a:lnTo>
                <a:lnTo>
                  <a:pt x="544988" y="4058315"/>
                </a:lnTo>
                <a:lnTo>
                  <a:pt x="558137" y="4014193"/>
                </a:lnTo>
                <a:lnTo>
                  <a:pt x="570899" y="3969906"/>
                </a:lnTo>
                <a:lnTo>
                  <a:pt x="583271" y="3925456"/>
                </a:lnTo>
                <a:lnTo>
                  <a:pt x="595252" y="3880843"/>
                </a:lnTo>
                <a:lnTo>
                  <a:pt x="606839" y="3836071"/>
                </a:lnTo>
                <a:lnTo>
                  <a:pt x="618031" y="3791142"/>
                </a:lnTo>
                <a:lnTo>
                  <a:pt x="628825" y="3746056"/>
                </a:lnTo>
                <a:lnTo>
                  <a:pt x="639221" y="3700817"/>
                </a:lnTo>
                <a:lnTo>
                  <a:pt x="649215" y="3655426"/>
                </a:lnTo>
                <a:lnTo>
                  <a:pt x="658806" y="3609885"/>
                </a:lnTo>
                <a:lnTo>
                  <a:pt x="667991" y="3564196"/>
                </a:lnTo>
                <a:lnTo>
                  <a:pt x="676770" y="3518361"/>
                </a:lnTo>
                <a:lnTo>
                  <a:pt x="685140" y="3472382"/>
                </a:lnTo>
                <a:lnTo>
                  <a:pt x="693098" y="3426261"/>
                </a:lnTo>
                <a:lnTo>
                  <a:pt x="700644" y="3380000"/>
                </a:lnTo>
                <a:lnTo>
                  <a:pt x="707774" y="3333601"/>
                </a:lnTo>
                <a:lnTo>
                  <a:pt x="714488" y="3287066"/>
                </a:lnTo>
                <a:lnTo>
                  <a:pt x="720782" y="3240396"/>
                </a:lnTo>
                <a:lnTo>
                  <a:pt x="726656" y="3193595"/>
                </a:lnTo>
                <a:lnTo>
                  <a:pt x="732107" y="3146663"/>
                </a:lnTo>
                <a:lnTo>
                  <a:pt x="737133" y="3099602"/>
                </a:lnTo>
                <a:lnTo>
                  <a:pt x="741733" y="3052416"/>
                </a:lnTo>
                <a:lnTo>
                  <a:pt x="745903" y="3005105"/>
                </a:lnTo>
                <a:lnTo>
                  <a:pt x="749643" y="2957672"/>
                </a:lnTo>
                <a:lnTo>
                  <a:pt x="752951" y="2910118"/>
                </a:lnTo>
                <a:lnTo>
                  <a:pt x="755823" y="2862446"/>
                </a:lnTo>
                <a:lnTo>
                  <a:pt x="758260" y="2814657"/>
                </a:lnTo>
                <a:lnTo>
                  <a:pt x="760257" y="2766754"/>
                </a:lnTo>
                <a:lnTo>
                  <a:pt x="761814" y="2718738"/>
                </a:lnTo>
                <a:lnTo>
                  <a:pt x="762929" y="2670612"/>
                </a:lnTo>
                <a:lnTo>
                  <a:pt x="763599" y="2622377"/>
                </a:lnTo>
                <a:lnTo>
                  <a:pt x="763823" y="2574035"/>
                </a:lnTo>
                <a:lnTo>
                  <a:pt x="763599" y="2525694"/>
                </a:lnTo>
                <a:lnTo>
                  <a:pt x="762929" y="2477459"/>
                </a:lnTo>
                <a:lnTo>
                  <a:pt x="761814" y="2429332"/>
                </a:lnTo>
                <a:lnTo>
                  <a:pt x="760257" y="2381316"/>
                </a:lnTo>
                <a:lnTo>
                  <a:pt x="758260" y="2333413"/>
                </a:lnTo>
                <a:lnTo>
                  <a:pt x="755823" y="2285625"/>
                </a:lnTo>
                <a:lnTo>
                  <a:pt x="752951" y="2237952"/>
                </a:lnTo>
                <a:lnTo>
                  <a:pt x="749643" y="2190399"/>
                </a:lnTo>
                <a:lnTo>
                  <a:pt x="745903" y="2142966"/>
                </a:lnTo>
                <a:lnTo>
                  <a:pt x="741733" y="2095655"/>
                </a:lnTo>
                <a:lnTo>
                  <a:pt x="737133" y="2048468"/>
                </a:lnTo>
                <a:lnTo>
                  <a:pt x="732107" y="2001408"/>
                </a:lnTo>
                <a:lnTo>
                  <a:pt x="726656" y="1954476"/>
                </a:lnTo>
                <a:lnTo>
                  <a:pt x="720782" y="1907674"/>
                </a:lnTo>
                <a:lnTo>
                  <a:pt x="714488" y="1861005"/>
                </a:lnTo>
                <a:lnTo>
                  <a:pt x="707774" y="1814470"/>
                </a:lnTo>
                <a:lnTo>
                  <a:pt x="700644" y="1768071"/>
                </a:lnTo>
                <a:lnTo>
                  <a:pt x="693098" y="1721810"/>
                </a:lnTo>
                <a:lnTo>
                  <a:pt x="685140" y="1675689"/>
                </a:lnTo>
                <a:lnTo>
                  <a:pt x="676770" y="1629710"/>
                </a:lnTo>
                <a:lnTo>
                  <a:pt x="667991" y="1583875"/>
                </a:lnTo>
                <a:lnTo>
                  <a:pt x="658806" y="1538186"/>
                </a:lnTo>
                <a:lnTo>
                  <a:pt x="649215" y="1492645"/>
                </a:lnTo>
                <a:lnTo>
                  <a:pt x="639221" y="1447254"/>
                </a:lnTo>
                <a:lnTo>
                  <a:pt x="628825" y="1402014"/>
                </a:lnTo>
                <a:lnTo>
                  <a:pt x="618031" y="1356929"/>
                </a:lnTo>
                <a:lnTo>
                  <a:pt x="606839" y="1311999"/>
                </a:lnTo>
                <a:lnTo>
                  <a:pt x="595252" y="1267227"/>
                </a:lnTo>
                <a:lnTo>
                  <a:pt x="583271" y="1222615"/>
                </a:lnTo>
                <a:lnTo>
                  <a:pt x="570899" y="1178164"/>
                </a:lnTo>
                <a:lnTo>
                  <a:pt x="558137" y="1133877"/>
                </a:lnTo>
                <a:lnTo>
                  <a:pt x="544988" y="1089756"/>
                </a:lnTo>
                <a:lnTo>
                  <a:pt x="531454" y="1045802"/>
                </a:lnTo>
                <a:lnTo>
                  <a:pt x="517536" y="1002018"/>
                </a:lnTo>
                <a:lnTo>
                  <a:pt x="503236" y="958405"/>
                </a:lnTo>
                <a:lnTo>
                  <a:pt x="488557" y="914966"/>
                </a:lnTo>
                <a:lnTo>
                  <a:pt x="473500" y="871702"/>
                </a:lnTo>
                <a:lnTo>
                  <a:pt x="458067" y="828615"/>
                </a:lnTo>
                <a:lnTo>
                  <a:pt x="442261" y="785708"/>
                </a:lnTo>
                <a:lnTo>
                  <a:pt x="426083" y="742982"/>
                </a:lnTo>
                <a:lnTo>
                  <a:pt x="409535" y="700439"/>
                </a:lnTo>
                <a:lnTo>
                  <a:pt x="392619" y="658082"/>
                </a:lnTo>
                <a:lnTo>
                  <a:pt x="375337" y="615912"/>
                </a:lnTo>
                <a:lnTo>
                  <a:pt x="357692" y="573931"/>
                </a:lnTo>
                <a:lnTo>
                  <a:pt x="339684" y="532141"/>
                </a:lnTo>
                <a:lnTo>
                  <a:pt x="321317" y="490544"/>
                </a:lnTo>
                <a:lnTo>
                  <a:pt x="302591" y="449142"/>
                </a:lnTo>
                <a:lnTo>
                  <a:pt x="283510" y="407937"/>
                </a:lnTo>
                <a:lnTo>
                  <a:pt x="264074" y="366931"/>
                </a:lnTo>
                <a:lnTo>
                  <a:pt x="244286" y="326126"/>
                </a:lnTo>
                <a:lnTo>
                  <a:pt x="224148" y="285524"/>
                </a:lnTo>
                <a:lnTo>
                  <a:pt x="203661" y="245127"/>
                </a:lnTo>
                <a:lnTo>
                  <a:pt x="182829" y="204937"/>
                </a:lnTo>
                <a:lnTo>
                  <a:pt x="161652" y="164956"/>
                </a:lnTo>
                <a:lnTo>
                  <a:pt x="140133" y="125185"/>
                </a:lnTo>
                <a:lnTo>
                  <a:pt x="118273" y="85627"/>
                </a:lnTo>
                <a:lnTo>
                  <a:pt x="96076" y="46283"/>
                </a:lnTo>
                <a:lnTo>
                  <a:pt x="73541" y="7157"/>
                </a:lnTo>
                <a:lnTo>
                  <a:pt x="69335" y="0"/>
                </a:lnTo>
                <a:close/>
              </a:path>
            </a:pathLst>
          </a:custGeom>
          <a:solidFill>
            <a:srgbClr val="FFFFFF"/>
          </a:solidFill>
        </p:spPr>
        <p:txBody>
          <a:bodyPr lIns="0" tIns="0" rIns="0" bIns="0"/>
          <a:lstStyle/>
          <a:p>
            <a:pPr defTabSz="914242" eaLnBrk="1" fontAlgn="auto" hangingPunct="1">
              <a:spcBef>
                <a:spcPts val="0"/>
              </a:spcBef>
              <a:spcAft>
                <a:spcPts val="0"/>
              </a:spcAft>
              <a:defRPr/>
            </a:pPr>
            <a:endParaRPr sz="1799">
              <a:latin typeface="+mn-lt"/>
            </a:endParaRPr>
          </a:p>
        </p:txBody>
      </p:sp>
      <p:pic>
        <p:nvPicPr>
          <p:cNvPr id="5" name="object 7">
            <a:extLst>
              <a:ext uri="{FF2B5EF4-FFF2-40B4-BE49-F238E27FC236}">
                <a16:creationId xmlns:a16="http://schemas.microsoft.com/office/drawing/2014/main" id="{086B2457-7E90-B4F7-1C52-7CA7E5F84FE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7638"/>
            <a:ext cx="64293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1514168" y="768351"/>
            <a:ext cx="9833283" cy="4638536"/>
          </a:xfrm>
        </p:spPr>
        <p:txBody>
          <a:bodyPr anchor="t"/>
          <a:lstStyle>
            <a:lvl1pPr>
              <a:lnSpc>
                <a:spcPct val="80000"/>
              </a:lnSpc>
              <a:defRPr sz="6000">
                <a:solidFill>
                  <a:schemeClr val="bg1"/>
                </a:solidFill>
              </a:defRPr>
            </a:lvl1pPr>
          </a:lstStyle>
          <a:p>
            <a:r>
              <a:rPr lang="en-US"/>
              <a:t>Click to edit </a:t>
            </a:r>
            <a:br>
              <a:rPr lang="en-US"/>
            </a:br>
            <a:r>
              <a:rPr lang="en-US"/>
              <a:t>section title</a:t>
            </a:r>
          </a:p>
        </p:txBody>
      </p:sp>
    </p:spTree>
    <p:extLst>
      <p:ext uri="{BB962C8B-B14F-4D97-AF65-F5344CB8AC3E}">
        <p14:creationId xmlns:p14="http://schemas.microsoft.com/office/powerpoint/2010/main" val="714264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ext_1column_MaroonCurve">
    <p:spTree>
      <p:nvGrpSpPr>
        <p:cNvPr id="1" name=""/>
        <p:cNvGrpSpPr/>
        <p:nvPr/>
      </p:nvGrpSpPr>
      <p:grpSpPr>
        <a:xfrm>
          <a:off x="0" y="0"/>
          <a:ext cx="0" cy="0"/>
          <a:chOff x="0" y="0"/>
          <a:chExt cx="0" cy="0"/>
        </a:xfrm>
      </p:grpSpPr>
      <p:grpSp>
        <p:nvGrpSpPr>
          <p:cNvPr id="4" name="object 2">
            <a:extLst>
              <a:ext uri="{FF2B5EF4-FFF2-40B4-BE49-F238E27FC236}">
                <a16:creationId xmlns:a16="http://schemas.microsoft.com/office/drawing/2014/main" id="{769B5470-266B-CC73-77C5-29FE00D7DC5C}"/>
              </a:ext>
            </a:extLst>
          </p:cNvPr>
          <p:cNvGrpSpPr>
            <a:grpSpLocks/>
          </p:cNvGrpSpPr>
          <p:nvPr userDrawn="1"/>
        </p:nvGrpSpPr>
        <p:grpSpPr bwMode="auto">
          <a:xfrm>
            <a:off x="1" y="0"/>
            <a:ext cx="4962525" cy="6862763"/>
            <a:chOff x="0" y="0"/>
            <a:chExt cx="3723004" cy="5148580"/>
          </a:xfrm>
        </p:grpSpPr>
        <p:sp>
          <p:nvSpPr>
            <p:cNvPr id="5" name="object 3">
              <a:extLst>
                <a:ext uri="{FF2B5EF4-FFF2-40B4-BE49-F238E27FC236}">
                  <a16:creationId xmlns:a16="http://schemas.microsoft.com/office/drawing/2014/main" id="{D6CA60FA-E467-230F-CC41-D25449E3F98C}"/>
                </a:ext>
              </a:extLst>
            </p:cNvPr>
            <p:cNvSpPr/>
            <p:nvPr/>
          </p:nvSpPr>
          <p:spPr>
            <a:xfrm>
              <a:off x="0" y="0"/>
              <a:ext cx="3723004" cy="5148580"/>
            </a:xfrm>
            <a:custGeom>
              <a:avLst/>
              <a:gdLst/>
              <a:ahLst/>
              <a:cxnLst/>
              <a:rect l="l" t="t" r="r" b="b"/>
              <a:pathLst>
                <a:path w="3723004" h="5148580">
                  <a:moveTo>
                    <a:pt x="3028435" y="0"/>
                  </a:moveTo>
                  <a:lnTo>
                    <a:pt x="0" y="0"/>
                  </a:lnTo>
                  <a:lnTo>
                    <a:pt x="0" y="5148071"/>
                  </a:lnTo>
                  <a:lnTo>
                    <a:pt x="3028434" y="5148071"/>
                  </a:lnTo>
                  <a:lnTo>
                    <a:pt x="3032641" y="5140914"/>
                  </a:lnTo>
                  <a:lnTo>
                    <a:pt x="3055176" y="5101787"/>
                  </a:lnTo>
                  <a:lnTo>
                    <a:pt x="3077373" y="5062444"/>
                  </a:lnTo>
                  <a:lnTo>
                    <a:pt x="3099233" y="5022886"/>
                  </a:lnTo>
                  <a:lnTo>
                    <a:pt x="3120752" y="4983115"/>
                  </a:lnTo>
                  <a:lnTo>
                    <a:pt x="3141929" y="4943134"/>
                  </a:lnTo>
                  <a:lnTo>
                    <a:pt x="3162761" y="4902943"/>
                  </a:lnTo>
                  <a:lnTo>
                    <a:pt x="3183248" y="4862546"/>
                  </a:lnTo>
                  <a:lnTo>
                    <a:pt x="3203386" y="4821944"/>
                  </a:lnTo>
                  <a:lnTo>
                    <a:pt x="3223174" y="4781139"/>
                  </a:lnTo>
                  <a:lnTo>
                    <a:pt x="3242610" y="4740133"/>
                  </a:lnTo>
                  <a:lnTo>
                    <a:pt x="3261691" y="4698929"/>
                  </a:lnTo>
                  <a:lnTo>
                    <a:pt x="3280417" y="4657527"/>
                  </a:lnTo>
                  <a:lnTo>
                    <a:pt x="3298784" y="4615930"/>
                  </a:lnTo>
                  <a:lnTo>
                    <a:pt x="3316792" y="4574140"/>
                  </a:lnTo>
                  <a:lnTo>
                    <a:pt x="3334437" y="4532159"/>
                  </a:lnTo>
                  <a:lnTo>
                    <a:pt x="3351719" y="4489989"/>
                  </a:lnTo>
                  <a:lnTo>
                    <a:pt x="3368635" y="4447631"/>
                  </a:lnTo>
                  <a:lnTo>
                    <a:pt x="3385183" y="4405089"/>
                  </a:lnTo>
                  <a:lnTo>
                    <a:pt x="3401361" y="4362363"/>
                  </a:lnTo>
                  <a:lnTo>
                    <a:pt x="3417167" y="4319455"/>
                  </a:lnTo>
                  <a:lnTo>
                    <a:pt x="3432600" y="4276369"/>
                  </a:lnTo>
                  <a:lnTo>
                    <a:pt x="3447657" y="4233105"/>
                  </a:lnTo>
                  <a:lnTo>
                    <a:pt x="3462336" y="4189666"/>
                  </a:lnTo>
                  <a:lnTo>
                    <a:pt x="3476636" y="4146053"/>
                  </a:lnTo>
                  <a:lnTo>
                    <a:pt x="3490554" y="4102268"/>
                  </a:lnTo>
                  <a:lnTo>
                    <a:pt x="3504088" y="4058315"/>
                  </a:lnTo>
                  <a:lnTo>
                    <a:pt x="3517237" y="4014193"/>
                  </a:lnTo>
                  <a:lnTo>
                    <a:pt x="3529999" y="3969906"/>
                  </a:lnTo>
                  <a:lnTo>
                    <a:pt x="3542371" y="3925456"/>
                  </a:lnTo>
                  <a:lnTo>
                    <a:pt x="3554352" y="3880843"/>
                  </a:lnTo>
                  <a:lnTo>
                    <a:pt x="3565939" y="3836071"/>
                  </a:lnTo>
                  <a:lnTo>
                    <a:pt x="3577131" y="3791142"/>
                  </a:lnTo>
                  <a:lnTo>
                    <a:pt x="3587925" y="3746056"/>
                  </a:lnTo>
                  <a:lnTo>
                    <a:pt x="3598321" y="3700817"/>
                  </a:lnTo>
                  <a:lnTo>
                    <a:pt x="3608315" y="3655426"/>
                  </a:lnTo>
                  <a:lnTo>
                    <a:pt x="3617906" y="3609885"/>
                  </a:lnTo>
                  <a:lnTo>
                    <a:pt x="3627091" y="3564196"/>
                  </a:lnTo>
                  <a:lnTo>
                    <a:pt x="3635870" y="3518361"/>
                  </a:lnTo>
                  <a:lnTo>
                    <a:pt x="3644240" y="3472382"/>
                  </a:lnTo>
                  <a:lnTo>
                    <a:pt x="3652198" y="3426261"/>
                  </a:lnTo>
                  <a:lnTo>
                    <a:pt x="3659744" y="3380000"/>
                  </a:lnTo>
                  <a:lnTo>
                    <a:pt x="3666874" y="3333601"/>
                  </a:lnTo>
                  <a:lnTo>
                    <a:pt x="3673588" y="3287066"/>
                  </a:lnTo>
                  <a:lnTo>
                    <a:pt x="3679882" y="3240396"/>
                  </a:lnTo>
                  <a:lnTo>
                    <a:pt x="3685756" y="3193595"/>
                  </a:lnTo>
                  <a:lnTo>
                    <a:pt x="3691207" y="3146663"/>
                  </a:lnTo>
                  <a:lnTo>
                    <a:pt x="3696233" y="3099602"/>
                  </a:lnTo>
                  <a:lnTo>
                    <a:pt x="3700833" y="3052416"/>
                  </a:lnTo>
                  <a:lnTo>
                    <a:pt x="3705003" y="3005105"/>
                  </a:lnTo>
                  <a:lnTo>
                    <a:pt x="3708743" y="2957672"/>
                  </a:lnTo>
                  <a:lnTo>
                    <a:pt x="3712051" y="2910118"/>
                  </a:lnTo>
                  <a:lnTo>
                    <a:pt x="3714923" y="2862446"/>
                  </a:lnTo>
                  <a:lnTo>
                    <a:pt x="3717360" y="2814657"/>
                  </a:lnTo>
                  <a:lnTo>
                    <a:pt x="3719357" y="2766754"/>
                  </a:lnTo>
                  <a:lnTo>
                    <a:pt x="3720914" y="2718738"/>
                  </a:lnTo>
                  <a:lnTo>
                    <a:pt x="3722029" y="2670612"/>
                  </a:lnTo>
                  <a:lnTo>
                    <a:pt x="3722699" y="2622377"/>
                  </a:lnTo>
                  <a:lnTo>
                    <a:pt x="3722923" y="2574035"/>
                  </a:lnTo>
                  <a:lnTo>
                    <a:pt x="3722699" y="2525694"/>
                  </a:lnTo>
                  <a:lnTo>
                    <a:pt x="3722029" y="2477459"/>
                  </a:lnTo>
                  <a:lnTo>
                    <a:pt x="3720914" y="2429332"/>
                  </a:lnTo>
                  <a:lnTo>
                    <a:pt x="3719357" y="2381316"/>
                  </a:lnTo>
                  <a:lnTo>
                    <a:pt x="3717360" y="2333413"/>
                  </a:lnTo>
                  <a:lnTo>
                    <a:pt x="3714923" y="2285625"/>
                  </a:lnTo>
                  <a:lnTo>
                    <a:pt x="3712051" y="2237952"/>
                  </a:lnTo>
                  <a:lnTo>
                    <a:pt x="3708743" y="2190399"/>
                  </a:lnTo>
                  <a:lnTo>
                    <a:pt x="3705003" y="2142966"/>
                  </a:lnTo>
                  <a:lnTo>
                    <a:pt x="3700833" y="2095655"/>
                  </a:lnTo>
                  <a:lnTo>
                    <a:pt x="3696233" y="2048468"/>
                  </a:lnTo>
                  <a:lnTo>
                    <a:pt x="3691207" y="2001408"/>
                  </a:lnTo>
                  <a:lnTo>
                    <a:pt x="3685756" y="1954476"/>
                  </a:lnTo>
                  <a:lnTo>
                    <a:pt x="3679882" y="1907674"/>
                  </a:lnTo>
                  <a:lnTo>
                    <a:pt x="3673588" y="1861005"/>
                  </a:lnTo>
                  <a:lnTo>
                    <a:pt x="3666874" y="1814470"/>
                  </a:lnTo>
                  <a:lnTo>
                    <a:pt x="3659744" y="1768071"/>
                  </a:lnTo>
                  <a:lnTo>
                    <a:pt x="3652198" y="1721810"/>
                  </a:lnTo>
                  <a:lnTo>
                    <a:pt x="3644240" y="1675689"/>
                  </a:lnTo>
                  <a:lnTo>
                    <a:pt x="3635870" y="1629710"/>
                  </a:lnTo>
                  <a:lnTo>
                    <a:pt x="3627091" y="1583875"/>
                  </a:lnTo>
                  <a:lnTo>
                    <a:pt x="3617906" y="1538186"/>
                  </a:lnTo>
                  <a:lnTo>
                    <a:pt x="3608315" y="1492645"/>
                  </a:lnTo>
                  <a:lnTo>
                    <a:pt x="3598321" y="1447254"/>
                  </a:lnTo>
                  <a:lnTo>
                    <a:pt x="3587925" y="1402014"/>
                  </a:lnTo>
                  <a:lnTo>
                    <a:pt x="3577131" y="1356929"/>
                  </a:lnTo>
                  <a:lnTo>
                    <a:pt x="3565939" y="1311999"/>
                  </a:lnTo>
                  <a:lnTo>
                    <a:pt x="3554352" y="1267227"/>
                  </a:lnTo>
                  <a:lnTo>
                    <a:pt x="3542371" y="1222615"/>
                  </a:lnTo>
                  <a:lnTo>
                    <a:pt x="3529999" y="1178164"/>
                  </a:lnTo>
                  <a:lnTo>
                    <a:pt x="3517237" y="1133877"/>
                  </a:lnTo>
                  <a:lnTo>
                    <a:pt x="3504088" y="1089756"/>
                  </a:lnTo>
                  <a:lnTo>
                    <a:pt x="3490554" y="1045802"/>
                  </a:lnTo>
                  <a:lnTo>
                    <a:pt x="3476636" y="1002018"/>
                  </a:lnTo>
                  <a:lnTo>
                    <a:pt x="3462336" y="958405"/>
                  </a:lnTo>
                  <a:lnTo>
                    <a:pt x="3447657" y="914966"/>
                  </a:lnTo>
                  <a:lnTo>
                    <a:pt x="3432600" y="871702"/>
                  </a:lnTo>
                  <a:lnTo>
                    <a:pt x="3417167" y="828615"/>
                  </a:lnTo>
                  <a:lnTo>
                    <a:pt x="3401361" y="785708"/>
                  </a:lnTo>
                  <a:lnTo>
                    <a:pt x="3385183" y="742982"/>
                  </a:lnTo>
                  <a:lnTo>
                    <a:pt x="3368635" y="700439"/>
                  </a:lnTo>
                  <a:lnTo>
                    <a:pt x="3351719" y="658082"/>
                  </a:lnTo>
                  <a:lnTo>
                    <a:pt x="3334437" y="615912"/>
                  </a:lnTo>
                  <a:lnTo>
                    <a:pt x="3316792" y="573931"/>
                  </a:lnTo>
                  <a:lnTo>
                    <a:pt x="3298784" y="532141"/>
                  </a:lnTo>
                  <a:lnTo>
                    <a:pt x="3280417" y="490544"/>
                  </a:lnTo>
                  <a:lnTo>
                    <a:pt x="3261691" y="449142"/>
                  </a:lnTo>
                  <a:lnTo>
                    <a:pt x="3242610" y="407937"/>
                  </a:lnTo>
                  <a:lnTo>
                    <a:pt x="3223174" y="366931"/>
                  </a:lnTo>
                  <a:lnTo>
                    <a:pt x="3203386" y="326126"/>
                  </a:lnTo>
                  <a:lnTo>
                    <a:pt x="3183248" y="285524"/>
                  </a:lnTo>
                  <a:lnTo>
                    <a:pt x="3162761" y="245127"/>
                  </a:lnTo>
                  <a:lnTo>
                    <a:pt x="3141929" y="204937"/>
                  </a:lnTo>
                  <a:lnTo>
                    <a:pt x="3120752" y="164956"/>
                  </a:lnTo>
                  <a:lnTo>
                    <a:pt x="3099233" y="125185"/>
                  </a:lnTo>
                  <a:lnTo>
                    <a:pt x="3077373" y="85627"/>
                  </a:lnTo>
                  <a:lnTo>
                    <a:pt x="3055176" y="46283"/>
                  </a:lnTo>
                  <a:lnTo>
                    <a:pt x="3032641" y="7157"/>
                  </a:lnTo>
                  <a:lnTo>
                    <a:pt x="3028435" y="0"/>
                  </a:lnTo>
                  <a:close/>
                </a:path>
              </a:pathLst>
            </a:custGeom>
            <a:solidFill>
              <a:srgbClr val="821C1D"/>
            </a:solidFill>
          </p:spPr>
          <p:txBody>
            <a:bodyPr lIns="0" tIns="0" rIns="0" bIns="0"/>
            <a:lstStyle/>
            <a:p>
              <a:pPr defTabSz="914242" eaLnBrk="1" fontAlgn="auto" hangingPunct="1">
                <a:spcBef>
                  <a:spcPts val="0"/>
                </a:spcBef>
                <a:spcAft>
                  <a:spcPts val="0"/>
                </a:spcAft>
                <a:defRPr/>
              </a:pPr>
              <a:endParaRPr sz="1799">
                <a:latin typeface="+mn-lt"/>
              </a:endParaRPr>
            </a:p>
          </p:txBody>
        </p:sp>
        <p:sp>
          <p:nvSpPr>
            <p:cNvPr id="6" name="object 4">
              <a:extLst>
                <a:ext uri="{FF2B5EF4-FFF2-40B4-BE49-F238E27FC236}">
                  <a16:creationId xmlns:a16="http://schemas.microsoft.com/office/drawing/2014/main" id="{B88DB0D9-0D9D-41B0-2826-BF96537DCDCD}"/>
                </a:ext>
              </a:extLst>
            </p:cNvPr>
            <p:cNvSpPr/>
            <p:nvPr/>
          </p:nvSpPr>
          <p:spPr>
            <a:xfrm>
              <a:off x="0" y="0"/>
              <a:ext cx="763419" cy="5148580"/>
            </a:xfrm>
            <a:custGeom>
              <a:avLst/>
              <a:gdLst/>
              <a:ahLst/>
              <a:cxnLst/>
              <a:rect l="l" t="t" r="r" b="b"/>
              <a:pathLst>
                <a:path w="763905" h="5148580">
                  <a:moveTo>
                    <a:pt x="69335" y="0"/>
                  </a:moveTo>
                  <a:lnTo>
                    <a:pt x="0" y="0"/>
                  </a:lnTo>
                  <a:lnTo>
                    <a:pt x="0" y="5148071"/>
                  </a:lnTo>
                  <a:lnTo>
                    <a:pt x="69334" y="5148071"/>
                  </a:lnTo>
                  <a:lnTo>
                    <a:pt x="73541" y="5140914"/>
                  </a:lnTo>
                  <a:lnTo>
                    <a:pt x="96076" y="5101787"/>
                  </a:lnTo>
                  <a:lnTo>
                    <a:pt x="118273" y="5062444"/>
                  </a:lnTo>
                  <a:lnTo>
                    <a:pt x="140133" y="5022886"/>
                  </a:lnTo>
                  <a:lnTo>
                    <a:pt x="161652" y="4983115"/>
                  </a:lnTo>
                  <a:lnTo>
                    <a:pt x="182829" y="4943134"/>
                  </a:lnTo>
                  <a:lnTo>
                    <a:pt x="203661" y="4902943"/>
                  </a:lnTo>
                  <a:lnTo>
                    <a:pt x="224148" y="4862546"/>
                  </a:lnTo>
                  <a:lnTo>
                    <a:pt x="244286" y="4821944"/>
                  </a:lnTo>
                  <a:lnTo>
                    <a:pt x="264074" y="4781139"/>
                  </a:lnTo>
                  <a:lnTo>
                    <a:pt x="283510" y="4740133"/>
                  </a:lnTo>
                  <a:lnTo>
                    <a:pt x="302591" y="4698929"/>
                  </a:lnTo>
                  <a:lnTo>
                    <a:pt x="321317" y="4657527"/>
                  </a:lnTo>
                  <a:lnTo>
                    <a:pt x="339684" y="4615930"/>
                  </a:lnTo>
                  <a:lnTo>
                    <a:pt x="357692" y="4574140"/>
                  </a:lnTo>
                  <a:lnTo>
                    <a:pt x="375337" y="4532159"/>
                  </a:lnTo>
                  <a:lnTo>
                    <a:pt x="392619" y="4489989"/>
                  </a:lnTo>
                  <a:lnTo>
                    <a:pt x="409535" y="4447631"/>
                  </a:lnTo>
                  <a:lnTo>
                    <a:pt x="426083" y="4405089"/>
                  </a:lnTo>
                  <a:lnTo>
                    <a:pt x="442261" y="4362363"/>
                  </a:lnTo>
                  <a:lnTo>
                    <a:pt x="458067" y="4319455"/>
                  </a:lnTo>
                  <a:lnTo>
                    <a:pt x="473500" y="4276369"/>
                  </a:lnTo>
                  <a:lnTo>
                    <a:pt x="488557" y="4233105"/>
                  </a:lnTo>
                  <a:lnTo>
                    <a:pt x="503236" y="4189666"/>
                  </a:lnTo>
                  <a:lnTo>
                    <a:pt x="517536" y="4146053"/>
                  </a:lnTo>
                  <a:lnTo>
                    <a:pt x="531454" y="4102268"/>
                  </a:lnTo>
                  <a:lnTo>
                    <a:pt x="544988" y="4058315"/>
                  </a:lnTo>
                  <a:lnTo>
                    <a:pt x="558137" y="4014193"/>
                  </a:lnTo>
                  <a:lnTo>
                    <a:pt x="570899" y="3969906"/>
                  </a:lnTo>
                  <a:lnTo>
                    <a:pt x="583271" y="3925456"/>
                  </a:lnTo>
                  <a:lnTo>
                    <a:pt x="595252" y="3880843"/>
                  </a:lnTo>
                  <a:lnTo>
                    <a:pt x="606839" y="3836071"/>
                  </a:lnTo>
                  <a:lnTo>
                    <a:pt x="618031" y="3791142"/>
                  </a:lnTo>
                  <a:lnTo>
                    <a:pt x="628825" y="3746056"/>
                  </a:lnTo>
                  <a:lnTo>
                    <a:pt x="639221" y="3700817"/>
                  </a:lnTo>
                  <a:lnTo>
                    <a:pt x="649215" y="3655426"/>
                  </a:lnTo>
                  <a:lnTo>
                    <a:pt x="658806" y="3609885"/>
                  </a:lnTo>
                  <a:lnTo>
                    <a:pt x="667991" y="3564196"/>
                  </a:lnTo>
                  <a:lnTo>
                    <a:pt x="676770" y="3518361"/>
                  </a:lnTo>
                  <a:lnTo>
                    <a:pt x="685140" y="3472382"/>
                  </a:lnTo>
                  <a:lnTo>
                    <a:pt x="693098" y="3426261"/>
                  </a:lnTo>
                  <a:lnTo>
                    <a:pt x="700644" y="3380000"/>
                  </a:lnTo>
                  <a:lnTo>
                    <a:pt x="707774" y="3333601"/>
                  </a:lnTo>
                  <a:lnTo>
                    <a:pt x="714488" y="3287066"/>
                  </a:lnTo>
                  <a:lnTo>
                    <a:pt x="720782" y="3240396"/>
                  </a:lnTo>
                  <a:lnTo>
                    <a:pt x="726656" y="3193595"/>
                  </a:lnTo>
                  <a:lnTo>
                    <a:pt x="732107" y="3146663"/>
                  </a:lnTo>
                  <a:lnTo>
                    <a:pt x="737133" y="3099602"/>
                  </a:lnTo>
                  <a:lnTo>
                    <a:pt x="741733" y="3052416"/>
                  </a:lnTo>
                  <a:lnTo>
                    <a:pt x="745903" y="3005105"/>
                  </a:lnTo>
                  <a:lnTo>
                    <a:pt x="749643" y="2957672"/>
                  </a:lnTo>
                  <a:lnTo>
                    <a:pt x="752951" y="2910118"/>
                  </a:lnTo>
                  <a:lnTo>
                    <a:pt x="755823" y="2862446"/>
                  </a:lnTo>
                  <a:lnTo>
                    <a:pt x="758260" y="2814657"/>
                  </a:lnTo>
                  <a:lnTo>
                    <a:pt x="760257" y="2766754"/>
                  </a:lnTo>
                  <a:lnTo>
                    <a:pt x="761814" y="2718738"/>
                  </a:lnTo>
                  <a:lnTo>
                    <a:pt x="762929" y="2670612"/>
                  </a:lnTo>
                  <a:lnTo>
                    <a:pt x="763599" y="2622377"/>
                  </a:lnTo>
                  <a:lnTo>
                    <a:pt x="763823" y="2574035"/>
                  </a:lnTo>
                  <a:lnTo>
                    <a:pt x="763599" y="2525694"/>
                  </a:lnTo>
                  <a:lnTo>
                    <a:pt x="762929" y="2477459"/>
                  </a:lnTo>
                  <a:lnTo>
                    <a:pt x="761814" y="2429332"/>
                  </a:lnTo>
                  <a:lnTo>
                    <a:pt x="760257" y="2381316"/>
                  </a:lnTo>
                  <a:lnTo>
                    <a:pt x="758260" y="2333413"/>
                  </a:lnTo>
                  <a:lnTo>
                    <a:pt x="755823" y="2285625"/>
                  </a:lnTo>
                  <a:lnTo>
                    <a:pt x="752951" y="2237952"/>
                  </a:lnTo>
                  <a:lnTo>
                    <a:pt x="749643" y="2190399"/>
                  </a:lnTo>
                  <a:lnTo>
                    <a:pt x="745903" y="2142966"/>
                  </a:lnTo>
                  <a:lnTo>
                    <a:pt x="741733" y="2095655"/>
                  </a:lnTo>
                  <a:lnTo>
                    <a:pt x="737133" y="2048468"/>
                  </a:lnTo>
                  <a:lnTo>
                    <a:pt x="732107" y="2001408"/>
                  </a:lnTo>
                  <a:lnTo>
                    <a:pt x="726656" y="1954476"/>
                  </a:lnTo>
                  <a:lnTo>
                    <a:pt x="720782" y="1907674"/>
                  </a:lnTo>
                  <a:lnTo>
                    <a:pt x="714488" y="1861005"/>
                  </a:lnTo>
                  <a:lnTo>
                    <a:pt x="707774" y="1814470"/>
                  </a:lnTo>
                  <a:lnTo>
                    <a:pt x="700644" y="1768071"/>
                  </a:lnTo>
                  <a:lnTo>
                    <a:pt x="693098" y="1721810"/>
                  </a:lnTo>
                  <a:lnTo>
                    <a:pt x="685140" y="1675689"/>
                  </a:lnTo>
                  <a:lnTo>
                    <a:pt x="676770" y="1629710"/>
                  </a:lnTo>
                  <a:lnTo>
                    <a:pt x="667991" y="1583875"/>
                  </a:lnTo>
                  <a:lnTo>
                    <a:pt x="658806" y="1538186"/>
                  </a:lnTo>
                  <a:lnTo>
                    <a:pt x="649215" y="1492645"/>
                  </a:lnTo>
                  <a:lnTo>
                    <a:pt x="639221" y="1447254"/>
                  </a:lnTo>
                  <a:lnTo>
                    <a:pt x="628825" y="1402014"/>
                  </a:lnTo>
                  <a:lnTo>
                    <a:pt x="618031" y="1356929"/>
                  </a:lnTo>
                  <a:lnTo>
                    <a:pt x="606839" y="1311999"/>
                  </a:lnTo>
                  <a:lnTo>
                    <a:pt x="595252" y="1267227"/>
                  </a:lnTo>
                  <a:lnTo>
                    <a:pt x="583271" y="1222615"/>
                  </a:lnTo>
                  <a:lnTo>
                    <a:pt x="570899" y="1178164"/>
                  </a:lnTo>
                  <a:lnTo>
                    <a:pt x="558137" y="1133877"/>
                  </a:lnTo>
                  <a:lnTo>
                    <a:pt x="544988" y="1089756"/>
                  </a:lnTo>
                  <a:lnTo>
                    <a:pt x="531454" y="1045802"/>
                  </a:lnTo>
                  <a:lnTo>
                    <a:pt x="517536" y="1002018"/>
                  </a:lnTo>
                  <a:lnTo>
                    <a:pt x="503236" y="958405"/>
                  </a:lnTo>
                  <a:lnTo>
                    <a:pt x="488557" y="914966"/>
                  </a:lnTo>
                  <a:lnTo>
                    <a:pt x="473500" y="871702"/>
                  </a:lnTo>
                  <a:lnTo>
                    <a:pt x="458067" y="828615"/>
                  </a:lnTo>
                  <a:lnTo>
                    <a:pt x="442261" y="785708"/>
                  </a:lnTo>
                  <a:lnTo>
                    <a:pt x="426083" y="742982"/>
                  </a:lnTo>
                  <a:lnTo>
                    <a:pt x="409535" y="700439"/>
                  </a:lnTo>
                  <a:lnTo>
                    <a:pt x="392619" y="658082"/>
                  </a:lnTo>
                  <a:lnTo>
                    <a:pt x="375337" y="615912"/>
                  </a:lnTo>
                  <a:lnTo>
                    <a:pt x="357692" y="573931"/>
                  </a:lnTo>
                  <a:lnTo>
                    <a:pt x="339684" y="532141"/>
                  </a:lnTo>
                  <a:lnTo>
                    <a:pt x="321317" y="490544"/>
                  </a:lnTo>
                  <a:lnTo>
                    <a:pt x="302591" y="449142"/>
                  </a:lnTo>
                  <a:lnTo>
                    <a:pt x="283510" y="407937"/>
                  </a:lnTo>
                  <a:lnTo>
                    <a:pt x="264074" y="366931"/>
                  </a:lnTo>
                  <a:lnTo>
                    <a:pt x="244286" y="326126"/>
                  </a:lnTo>
                  <a:lnTo>
                    <a:pt x="224148" y="285524"/>
                  </a:lnTo>
                  <a:lnTo>
                    <a:pt x="203661" y="245127"/>
                  </a:lnTo>
                  <a:lnTo>
                    <a:pt x="182829" y="204937"/>
                  </a:lnTo>
                  <a:lnTo>
                    <a:pt x="161652" y="164956"/>
                  </a:lnTo>
                  <a:lnTo>
                    <a:pt x="140133" y="125185"/>
                  </a:lnTo>
                  <a:lnTo>
                    <a:pt x="118273" y="85627"/>
                  </a:lnTo>
                  <a:lnTo>
                    <a:pt x="96076" y="46283"/>
                  </a:lnTo>
                  <a:lnTo>
                    <a:pt x="73541" y="7157"/>
                  </a:lnTo>
                  <a:lnTo>
                    <a:pt x="69335" y="0"/>
                  </a:lnTo>
                  <a:close/>
                </a:path>
              </a:pathLst>
            </a:custGeom>
            <a:solidFill>
              <a:srgbClr val="FFFFFF"/>
            </a:solidFill>
          </p:spPr>
          <p:txBody>
            <a:bodyPr lIns="0" tIns="0" rIns="0" bIns="0"/>
            <a:lstStyle/>
            <a:p>
              <a:pPr defTabSz="914242" eaLnBrk="1" fontAlgn="auto" hangingPunct="1">
                <a:spcBef>
                  <a:spcPts val="0"/>
                </a:spcBef>
                <a:spcAft>
                  <a:spcPts val="0"/>
                </a:spcAft>
                <a:defRPr/>
              </a:pPr>
              <a:endParaRPr sz="1799">
                <a:latin typeface="+mn-lt"/>
              </a:endParaRPr>
            </a:p>
          </p:txBody>
        </p:sp>
      </p:grpSp>
      <p:pic>
        <p:nvPicPr>
          <p:cNvPr id="7" name="object 7">
            <a:extLst>
              <a:ext uri="{FF2B5EF4-FFF2-40B4-BE49-F238E27FC236}">
                <a16:creationId xmlns:a16="http://schemas.microsoft.com/office/drawing/2014/main" id="{6E560DF2-1AB4-703F-4DDC-8E25A47BB90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9225"/>
            <a:ext cx="64293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976012" y="798159"/>
            <a:ext cx="3448665" cy="1325563"/>
          </a:xfrm>
        </p:spPr>
        <p:txBody>
          <a:bodyPr>
            <a:normAutofit/>
          </a:bodyPr>
          <a:lstStyle>
            <a:lvl1pPr>
              <a:lnSpc>
                <a:spcPts val="3200"/>
              </a:lnSpc>
              <a:defRPr sz="3200">
                <a:solidFill>
                  <a:schemeClr val="bg1"/>
                </a:solidFill>
              </a:defRPr>
            </a:lvl1pPr>
          </a:lstStyle>
          <a:p>
            <a:r>
              <a:rPr lang="en-US"/>
              <a:t>Click to edit title</a:t>
            </a:r>
          </a:p>
        </p:txBody>
      </p:sp>
      <p:sp>
        <p:nvSpPr>
          <p:cNvPr id="3" name="Content Placeholder 2"/>
          <p:cNvSpPr>
            <a:spLocks noGrp="1"/>
          </p:cNvSpPr>
          <p:nvPr>
            <p:ph sz="half" idx="1" hasCustomPrompt="1"/>
          </p:nvPr>
        </p:nvSpPr>
        <p:spPr>
          <a:xfrm>
            <a:off x="5289610" y="1642397"/>
            <a:ext cx="6342004" cy="4351339"/>
          </a:xfrm>
        </p:spPr>
        <p:txBody>
          <a:bodyPr/>
          <a:lstStyle>
            <a:lvl1pPr marL="228585" indent="-228585">
              <a:buClr>
                <a:srgbClr val="FF0000"/>
              </a:buClr>
              <a:buSzPct val="110000"/>
              <a:buFont typeface="System Font Regular"/>
              <a:buChar char="●"/>
              <a:defRPr sz="1800" b="0" i="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3" name="Text Placeholder 12"/>
          <p:cNvSpPr>
            <a:spLocks noGrp="1"/>
          </p:cNvSpPr>
          <p:nvPr>
            <p:ph type="body" sz="quarter" idx="10" hasCustomPrompt="1"/>
          </p:nvPr>
        </p:nvSpPr>
        <p:spPr>
          <a:xfrm>
            <a:off x="5097940" y="798513"/>
            <a:ext cx="6533674" cy="814387"/>
          </a:xfrm>
        </p:spPr>
        <p:txBody>
          <a:bodyPr>
            <a:normAutofit/>
          </a:bodyPr>
          <a:lstStyle>
            <a:lvl1pPr marL="0" indent="0">
              <a:buFontTx/>
              <a:buNone/>
              <a:defRPr sz="2400" b="1" i="0">
                <a:solidFill>
                  <a:schemeClr val="accent1"/>
                </a:solidFill>
                <a:latin typeface="Arial Black" panose="020B0604020202020204" pitchFamily="34" charset="0"/>
                <a:cs typeface="Arial Black" panose="020B0604020202020204" pitchFamily="34" charset="0"/>
              </a:defRPr>
            </a:lvl1pPr>
            <a:lvl2pPr marL="457171" indent="0">
              <a:buFontTx/>
              <a:buNone/>
              <a:defRPr b="1" i="0">
                <a:latin typeface="Gotham Bold" pitchFamily="2" charset="0"/>
              </a:defRPr>
            </a:lvl2pPr>
            <a:lvl3pPr marL="914340" indent="0">
              <a:buFontTx/>
              <a:buNone/>
              <a:defRPr b="1" i="0">
                <a:latin typeface="Gotham Bold" pitchFamily="2" charset="0"/>
              </a:defRPr>
            </a:lvl3pPr>
            <a:lvl4pPr marL="1371511" indent="0">
              <a:buFontTx/>
              <a:buNone/>
              <a:defRPr b="1" i="0">
                <a:latin typeface="Gotham Bold" pitchFamily="2" charset="0"/>
              </a:defRPr>
            </a:lvl4pPr>
            <a:lvl5pPr marL="1828682" indent="0">
              <a:buFontTx/>
              <a:buNone/>
              <a:defRPr b="1" i="0">
                <a:latin typeface="Gotham Bold" pitchFamily="2" charset="0"/>
              </a:defRPr>
            </a:lvl5pPr>
          </a:lstStyle>
          <a:p>
            <a:pPr lvl="0"/>
            <a:r>
              <a:rPr lang="en-US"/>
              <a:t>Click to edit text</a:t>
            </a:r>
          </a:p>
        </p:txBody>
      </p:sp>
    </p:spTree>
    <p:extLst>
      <p:ext uri="{BB962C8B-B14F-4D97-AF65-F5344CB8AC3E}">
        <p14:creationId xmlns:p14="http://schemas.microsoft.com/office/powerpoint/2010/main" val="12165122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ext_2column_MaroonCurve">
    <p:spTree>
      <p:nvGrpSpPr>
        <p:cNvPr id="1" name=""/>
        <p:cNvGrpSpPr/>
        <p:nvPr/>
      </p:nvGrpSpPr>
      <p:grpSpPr>
        <a:xfrm>
          <a:off x="0" y="0"/>
          <a:ext cx="0" cy="0"/>
          <a:chOff x="0" y="0"/>
          <a:chExt cx="0" cy="0"/>
        </a:xfrm>
      </p:grpSpPr>
      <p:grpSp>
        <p:nvGrpSpPr>
          <p:cNvPr id="5" name="object 2">
            <a:extLst>
              <a:ext uri="{FF2B5EF4-FFF2-40B4-BE49-F238E27FC236}">
                <a16:creationId xmlns:a16="http://schemas.microsoft.com/office/drawing/2014/main" id="{8134AFFE-AFED-F343-57B4-C7CA5A327F51}"/>
              </a:ext>
            </a:extLst>
          </p:cNvPr>
          <p:cNvGrpSpPr>
            <a:grpSpLocks/>
          </p:cNvGrpSpPr>
          <p:nvPr userDrawn="1"/>
        </p:nvGrpSpPr>
        <p:grpSpPr bwMode="auto">
          <a:xfrm>
            <a:off x="1" y="0"/>
            <a:ext cx="4962525" cy="6862763"/>
            <a:chOff x="0" y="0"/>
            <a:chExt cx="3723004" cy="5148580"/>
          </a:xfrm>
        </p:grpSpPr>
        <p:sp>
          <p:nvSpPr>
            <p:cNvPr id="6" name="object 3">
              <a:extLst>
                <a:ext uri="{FF2B5EF4-FFF2-40B4-BE49-F238E27FC236}">
                  <a16:creationId xmlns:a16="http://schemas.microsoft.com/office/drawing/2014/main" id="{07B507AB-ADC3-7B26-CA0A-65D370FA401F}"/>
                </a:ext>
              </a:extLst>
            </p:cNvPr>
            <p:cNvSpPr/>
            <p:nvPr/>
          </p:nvSpPr>
          <p:spPr>
            <a:xfrm>
              <a:off x="0" y="0"/>
              <a:ext cx="3723004" cy="5148580"/>
            </a:xfrm>
            <a:custGeom>
              <a:avLst/>
              <a:gdLst/>
              <a:ahLst/>
              <a:cxnLst/>
              <a:rect l="l" t="t" r="r" b="b"/>
              <a:pathLst>
                <a:path w="3723004" h="5148580">
                  <a:moveTo>
                    <a:pt x="3028435" y="0"/>
                  </a:moveTo>
                  <a:lnTo>
                    <a:pt x="0" y="0"/>
                  </a:lnTo>
                  <a:lnTo>
                    <a:pt x="0" y="5148071"/>
                  </a:lnTo>
                  <a:lnTo>
                    <a:pt x="3028434" y="5148071"/>
                  </a:lnTo>
                  <a:lnTo>
                    <a:pt x="3032641" y="5140914"/>
                  </a:lnTo>
                  <a:lnTo>
                    <a:pt x="3055176" y="5101787"/>
                  </a:lnTo>
                  <a:lnTo>
                    <a:pt x="3077373" y="5062444"/>
                  </a:lnTo>
                  <a:lnTo>
                    <a:pt x="3099233" y="5022886"/>
                  </a:lnTo>
                  <a:lnTo>
                    <a:pt x="3120752" y="4983115"/>
                  </a:lnTo>
                  <a:lnTo>
                    <a:pt x="3141929" y="4943134"/>
                  </a:lnTo>
                  <a:lnTo>
                    <a:pt x="3162761" y="4902943"/>
                  </a:lnTo>
                  <a:lnTo>
                    <a:pt x="3183248" y="4862546"/>
                  </a:lnTo>
                  <a:lnTo>
                    <a:pt x="3203386" y="4821944"/>
                  </a:lnTo>
                  <a:lnTo>
                    <a:pt x="3223174" y="4781139"/>
                  </a:lnTo>
                  <a:lnTo>
                    <a:pt x="3242610" y="4740133"/>
                  </a:lnTo>
                  <a:lnTo>
                    <a:pt x="3261691" y="4698929"/>
                  </a:lnTo>
                  <a:lnTo>
                    <a:pt x="3280417" y="4657527"/>
                  </a:lnTo>
                  <a:lnTo>
                    <a:pt x="3298784" y="4615930"/>
                  </a:lnTo>
                  <a:lnTo>
                    <a:pt x="3316792" y="4574140"/>
                  </a:lnTo>
                  <a:lnTo>
                    <a:pt x="3334437" y="4532159"/>
                  </a:lnTo>
                  <a:lnTo>
                    <a:pt x="3351719" y="4489989"/>
                  </a:lnTo>
                  <a:lnTo>
                    <a:pt x="3368635" y="4447631"/>
                  </a:lnTo>
                  <a:lnTo>
                    <a:pt x="3385183" y="4405089"/>
                  </a:lnTo>
                  <a:lnTo>
                    <a:pt x="3401361" y="4362363"/>
                  </a:lnTo>
                  <a:lnTo>
                    <a:pt x="3417167" y="4319455"/>
                  </a:lnTo>
                  <a:lnTo>
                    <a:pt x="3432600" y="4276369"/>
                  </a:lnTo>
                  <a:lnTo>
                    <a:pt x="3447657" y="4233105"/>
                  </a:lnTo>
                  <a:lnTo>
                    <a:pt x="3462336" y="4189666"/>
                  </a:lnTo>
                  <a:lnTo>
                    <a:pt x="3476636" y="4146053"/>
                  </a:lnTo>
                  <a:lnTo>
                    <a:pt x="3490554" y="4102268"/>
                  </a:lnTo>
                  <a:lnTo>
                    <a:pt x="3504088" y="4058315"/>
                  </a:lnTo>
                  <a:lnTo>
                    <a:pt x="3517237" y="4014193"/>
                  </a:lnTo>
                  <a:lnTo>
                    <a:pt x="3529999" y="3969906"/>
                  </a:lnTo>
                  <a:lnTo>
                    <a:pt x="3542371" y="3925456"/>
                  </a:lnTo>
                  <a:lnTo>
                    <a:pt x="3554352" y="3880843"/>
                  </a:lnTo>
                  <a:lnTo>
                    <a:pt x="3565939" y="3836071"/>
                  </a:lnTo>
                  <a:lnTo>
                    <a:pt x="3577131" y="3791142"/>
                  </a:lnTo>
                  <a:lnTo>
                    <a:pt x="3587925" y="3746056"/>
                  </a:lnTo>
                  <a:lnTo>
                    <a:pt x="3598321" y="3700817"/>
                  </a:lnTo>
                  <a:lnTo>
                    <a:pt x="3608315" y="3655426"/>
                  </a:lnTo>
                  <a:lnTo>
                    <a:pt x="3617906" y="3609885"/>
                  </a:lnTo>
                  <a:lnTo>
                    <a:pt x="3627091" y="3564196"/>
                  </a:lnTo>
                  <a:lnTo>
                    <a:pt x="3635870" y="3518361"/>
                  </a:lnTo>
                  <a:lnTo>
                    <a:pt x="3644240" y="3472382"/>
                  </a:lnTo>
                  <a:lnTo>
                    <a:pt x="3652198" y="3426261"/>
                  </a:lnTo>
                  <a:lnTo>
                    <a:pt x="3659744" y="3380000"/>
                  </a:lnTo>
                  <a:lnTo>
                    <a:pt x="3666874" y="3333601"/>
                  </a:lnTo>
                  <a:lnTo>
                    <a:pt x="3673588" y="3287066"/>
                  </a:lnTo>
                  <a:lnTo>
                    <a:pt x="3679882" y="3240396"/>
                  </a:lnTo>
                  <a:lnTo>
                    <a:pt x="3685756" y="3193595"/>
                  </a:lnTo>
                  <a:lnTo>
                    <a:pt x="3691207" y="3146663"/>
                  </a:lnTo>
                  <a:lnTo>
                    <a:pt x="3696233" y="3099602"/>
                  </a:lnTo>
                  <a:lnTo>
                    <a:pt x="3700833" y="3052416"/>
                  </a:lnTo>
                  <a:lnTo>
                    <a:pt x="3705003" y="3005105"/>
                  </a:lnTo>
                  <a:lnTo>
                    <a:pt x="3708743" y="2957672"/>
                  </a:lnTo>
                  <a:lnTo>
                    <a:pt x="3712051" y="2910118"/>
                  </a:lnTo>
                  <a:lnTo>
                    <a:pt x="3714923" y="2862446"/>
                  </a:lnTo>
                  <a:lnTo>
                    <a:pt x="3717360" y="2814657"/>
                  </a:lnTo>
                  <a:lnTo>
                    <a:pt x="3719357" y="2766754"/>
                  </a:lnTo>
                  <a:lnTo>
                    <a:pt x="3720914" y="2718738"/>
                  </a:lnTo>
                  <a:lnTo>
                    <a:pt x="3722029" y="2670612"/>
                  </a:lnTo>
                  <a:lnTo>
                    <a:pt x="3722699" y="2622377"/>
                  </a:lnTo>
                  <a:lnTo>
                    <a:pt x="3722923" y="2574035"/>
                  </a:lnTo>
                  <a:lnTo>
                    <a:pt x="3722699" y="2525694"/>
                  </a:lnTo>
                  <a:lnTo>
                    <a:pt x="3722029" y="2477459"/>
                  </a:lnTo>
                  <a:lnTo>
                    <a:pt x="3720914" y="2429332"/>
                  </a:lnTo>
                  <a:lnTo>
                    <a:pt x="3719357" y="2381316"/>
                  </a:lnTo>
                  <a:lnTo>
                    <a:pt x="3717360" y="2333413"/>
                  </a:lnTo>
                  <a:lnTo>
                    <a:pt x="3714923" y="2285625"/>
                  </a:lnTo>
                  <a:lnTo>
                    <a:pt x="3712051" y="2237952"/>
                  </a:lnTo>
                  <a:lnTo>
                    <a:pt x="3708743" y="2190399"/>
                  </a:lnTo>
                  <a:lnTo>
                    <a:pt x="3705003" y="2142966"/>
                  </a:lnTo>
                  <a:lnTo>
                    <a:pt x="3700833" y="2095655"/>
                  </a:lnTo>
                  <a:lnTo>
                    <a:pt x="3696233" y="2048468"/>
                  </a:lnTo>
                  <a:lnTo>
                    <a:pt x="3691207" y="2001408"/>
                  </a:lnTo>
                  <a:lnTo>
                    <a:pt x="3685756" y="1954476"/>
                  </a:lnTo>
                  <a:lnTo>
                    <a:pt x="3679882" y="1907674"/>
                  </a:lnTo>
                  <a:lnTo>
                    <a:pt x="3673588" y="1861005"/>
                  </a:lnTo>
                  <a:lnTo>
                    <a:pt x="3666874" y="1814470"/>
                  </a:lnTo>
                  <a:lnTo>
                    <a:pt x="3659744" y="1768071"/>
                  </a:lnTo>
                  <a:lnTo>
                    <a:pt x="3652198" y="1721810"/>
                  </a:lnTo>
                  <a:lnTo>
                    <a:pt x="3644240" y="1675689"/>
                  </a:lnTo>
                  <a:lnTo>
                    <a:pt x="3635870" y="1629710"/>
                  </a:lnTo>
                  <a:lnTo>
                    <a:pt x="3627091" y="1583875"/>
                  </a:lnTo>
                  <a:lnTo>
                    <a:pt x="3617906" y="1538186"/>
                  </a:lnTo>
                  <a:lnTo>
                    <a:pt x="3608315" y="1492645"/>
                  </a:lnTo>
                  <a:lnTo>
                    <a:pt x="3598321" y="1447254"/>
                  </a:lnTo>
                  <a:lnTo>
                    <a:pt x="3587925" y="1402014"/>
                  </a:lnTo>
                  <a:lnTo>
                    <a:pt x="3577131" y="1356929"/>
                  </a:lnTo>
                  <a:lnTo>
                    <a:pt x="3565939" y="1311999"/>
                  </a:lnTo>
                  <a:lnTo>
                    <a:pt x="3554352" y="1267227"/>
                  </a:lnTo>
                  <a:lnTo>
                    <a:pt x="3542371" y="1222615"/>
                  </a:lnTo>
                  <a:lnTo>
                    <a:pt x="3529999" y="1178164"/>
                  </a:lnTo>
                  <a:lnTo>
                    <a:pt x="3517237" y="1133877"/>
                  </a:lnTo>
                  <a:lnTo>
                    <a:pt x="3504088" y="1089756"/>
                  </a:lnTo>
                  <a:lnTo>
                    <a:pt x="3490554" y="1045802"/>
                  </a:lnTo>
                  <a:lnTo>
                    <a:pt x="3476636" y="1002018"/>
                  </a:lnTo>
                  <a:lnTo>
                    <a:pt x="3462336" y="958405"/>
                  </a:lnTo>
                  <a:lnTo>
                    <a:pt x="3447657" y="914966"/>
                  </a:lnTo>
                  <a:lnTo>
                    <a:pt x="3432600" y="871702"/>
                  </a:lnTo>
                  <a:lnTo>
                    <a:pt x="3417167" y="828615"/>
                  </a:lnTo>
                  <a:lnTo>
                    <a:pt x="3401361" y="785708"/>
                  </a:lnTo>
                  <a:lnTo>
                    <a:pt x="3385183" y="742982"/>
                  </a:lnTo>
                  <a:lnTo>
                    <a:pt x="3368635" y="700439"/>
                  </a:lnTo>
                  <a:lnTo>
                    <a:pt x="3351719" y="658082"/>
                  </a:lnTo>
                  <a:lnTo>
                    <a:pt x="3334437" y="615912"/>
                  </a:lnTo>
                  <a:lnTo>
                    <a:pt x="3316792" y="573931"/>
                  </a:lnTo>
                  <a:lnTo>
                    <a:pt x="3298784" y="532141"/>
                  </a:lnTo>
                  <a:lnTo>
                    <a:pt x="3280417" y="490544"/>
                  </a:lnTo>
                  <a:lnTo>
                    <a:pt x="3261691" y="449142"/>
                  </a:lnTo>
                  <a:lnTo>
                    <a:pt x="3242610" y="407937"/>
                  </a:lnTo>
                  <a:lnTo>
                    <a:pt x="3223174" y="366931"/>
                  </a:lnTo>
                  <a:lnTo>
                    <a:pt x="3203386" y="326126"/>
                  </a:lnTo>
                  <a:lnTo>
                    <a:pt x="3183248" y="285524"/>
                  </a:lnTo>
                  <a:lnTo>
                    <a:pt x="3162761" y="245127"/>
                  </a:lnTo>
                  <a:lnTo>
                    <a:pt x="3141929" y="204937"/>
                  </a:lnTo>
                  <a:lnTo>
                    <a:pt x="3120752" y="164956"/>
                  </a:lnTo>
                  <a:lnTo>
                    <a:pt x="3099233" y="125185"/>
                  </a:lnTo>
                  <a:lnTo>
                    <a:pt x="3077373" y="85627"/>
                  </a:lnTo>
                  <a:lnTo>
                    <a:pt x="3055176" y="46283"/>
                  </a:lnTo>
                  <a:lnTo>
                    <a:pt x="3032641" y="7157"/>
                  </a:lnTo>
                  <a:lnTo>
                    <a:pt x="3028435" y="0"/>
                  </a:lnTo>
                  <a:close/>
                </a:path>
              </a:pathLst>
            </a:custGeom>
            <a:solidFill>
              <a:srgbClr val="821C1D"/>
            </a:solidFill>
          </p:spPr>
          <p:txBody>
            <a:bodyPr lIns="0" tIns="0" rIns="0" bIns="0"/>
            <a:lstStyle/>
            <a:p>
              <a:pPr defTabSz="914242" eaLnBrk="1" fontAlgn="auto" hangingPunct="1">
                <a:spcBef>
                  <a:spcPts val="0"/>
                </a:spcBef>
                <a:spcAft>
                  <a:spcPts val="0"/>
                </a:spcAft>
                <a:defRPr/>
              </a:pPr>
              <a:endParaRPr sz="1799">
                <a:latin typeface="+mn-lt"/>
              </a:endParaRPr>
            </a:p>
          </p:txBody>
        </p:sp>
        <p:sp>
          <p:nvSpPr>
            <p:cNvPr id="7" name="object 4">
              <a:extLst>
                <a:ext uri="{FF2B5EF4-FFF2-40B4-BE49-F238E27FC236}">
                  <a16:creationId xmlns:a16="http://schemas.microsoft.com/office/drawing/2014/main" id="{E4C12B52-88D3-ED70-4BA9-6859BDDB8D49}"/>
                </a:ext>
              </a:extLst>
            </p:cNvPr>
            <p:cNvSpPr/>
            <p:nvPr/>
          </p:nvSpPr>
          <p:spPr>
            <a:xfrm>
              <a:off x="0" y="0"/>
              <a:ext cx="763419" cy="5148580"/>
            </a:xfrm>
            <a:custGeom>
              <a:avLst/>
              <a:gdLst/>
              <a:ahLst/>
              <a:cxnLst/>
              <a:rect l="l" t="t" r="r" b="b"/>
              <a:pathLst>
                <a:path w="763905" h="5148580">
                  <a:moveTo>
                    <a:pt x="69335" y="0"/>
                  </a:moveTo>
                  <a:lnTo>
                    <a:pt x="0" y="0"/>
                  </a:lnTo>
                  <a:lnTo>
                    <a:pt x="0" y="5148071"/>
                  </a:lnTo>
                  <a:lnTo>
                    <a:pt x="69334" y="5148071"/>
                  </a:lnTo>
                  <a:lnTo>
                    <a:pt x="73541" y="5140914"/>
                  </a:lnTo>
                  <a:lnTo>
                    <a:pt x="96076" y="5101787"/>
                  </a:lnTo>
                  <a:lnTo>
                    <a:pt x="118273" y="5062444"/>
                  </a:lnTo>
                  <a:lnTo>
                    <a:pt x="140133" y="5022886"/>
                  </a:lnTo>
                  <a:lnTo>
                    <a:pt x="161652" y="4983115"/>
                  </a:lnTo>
                  <a:lnTo>
                    <a:pt x="182829" y="4943134"/>
                  </a:lnTo>
                  <a:lnTo>
                    <a:pt x="203661" y="4902943"/>
                  </a:lnTo>
                  <a:lnTo>
                    <a:pt x="224148" y="4862546"/>
                  </a:lnTo>
                  <a:lnTo>
                    <a:pt x="244286" y="4821944"/>
                  </a:lnTo>
                  <a:lnTo>
                    <a:pt x="264074" y="4781139"/>
                  </a:lnTo>
                  <a:lnTo>
                    <a:pt x="283510" y="4740133"/>
                  </a:lnTo>
                  <a:lnTo>
                    <a:pt x="302591" y="4698929"/>
                  </a:lnTo>
                  <a:lnTo>
                    <a:pt x="321317" y="4657527"/>
                  </a:lnTo>
                  <a:lnTo>
                    <a:pt x="339684" y="4615930"/>
                  </a:lnTo>
                  <a:lnTo>
                    <a:pt x="357692" y="4574140"/>
                  </a:lnTo>
                  <a:lnTo>
                    <a:pt x="375337" y="4532159"/>
                  </a:lnTo>
                  <a:lnTo>
                    <a:pt x="392619" y="4489989"/>
                  </a:lnTo>
                  <a:lnTo>
                    <a:pt x="409535" y="4447631"/>
                  </a:lnTo>
                  <a:lnTo>
                    <a:pt x="426083" y="4405089"/>
                  </a:lnTo>
                  <a:lnTo>
                    <a:pt x="442261" y="4362363"/>
                  </a:lnTo>
                  <a:lnTo>
                    <a:pt x="458067" y="4319455"/>
                  </a:lnTo>
                  <a:lnTo>
                    <a:pt x="473500" y="4276369"/>
                  </a:lnTo>
                  <a:lnTo>
                    <a:pt x="488557" y="4233105"/>
                  </a:lnTo>
                  <a:lnTo>
                    <a:pt x="503236" y="4189666"/>
                  </a:lnTo>
                  <a:lnTo>
                    <a:pt x="517536" y="4146053"/>
                  </a:lnTo>
                  <a:lnTo>
                    <a:pt x="531454" y="4102268"/>
                  </a:lnTo>
                  <a:lnTo>
                    <a:pt x="544988" y="4058315"/>
                  </a:lnTo>
                  <a:lnTo>
                    <a:pt x="558137" y="4014193"/>
                  </a:lnTo>
                  <a:lnTo>
                    <a:pt x="570899" y="3969906"/>
                  </a:lnTo>
                  <a:lnTo>
                    <a:pt x="583271" y="3925456"/>
                  </a:lnTo>
                  <a:lnTo>
                    <a:pt x="595252" y="3880843"/>
                  </a:lnTo>
                  <a:lnTo>
                    <a:pt x="606839" y="3836071"/>
                  </a:lnTo>
                  <a:lnTo>
                    <a:pt x="618031" y="3791142"/>
                  </a:lnTo>
                  <a:lnTo>
                    <a:pt x="628825" y="3746056"/>
                  </a:lnTo>
                  <a:lnTo>
                    <a:pt x="639221" y="3700817"/>
                  </a:lnTo>
                  <a:lnTo>
                    <a:pt x="649215" y="3655426"/>
                  </a:lnTo>
                  <a:lnTo>
                    <a:pt x="658806" y="3609885"/>
                  </a:lnTo>
                  <a:lnTo>
                    <a:pt x="667991" y="3564196"/>
                  </a:lnTo>
                  <a:lnTo>
                    <a:pt x="676770" y="3518361"/>
                  </a:lnTo>
                  <a:lnTo>
                    <a:pt x="685140" y="3472382"/>
                  </a:lnTo>
                  <a:lnTo>
                    <a:pt x="693098" y="3426261"/>
                  </a:lnTo>
                  <a:lnTo>
                    <a:pt x="700644" y="3380000"/>
                  </a:lnTo>
                  <a:lnTo>
                    <a:pt x="707774" y="3333601"/>
                  </a:lnTo>
                  <a:lnTo>
                    <a:pt x="714488" y="3287066"/>
                  </a:lnTo>
                  <a:lnTo>
                    <a:pt x="720782" y="3240396"/>
                  </a:lnTo>
                  <a:lnTo>
                    <a:pt x="726656" y="3193595"/>
                  </a:lnTo>
                  <a:lnTo>
                    <a:pt x="732107" y="3146663"/>
                  </a:lnTo>
                  <a:lnTo>
                    <a:pt x="737133" y="3099602"/>
                  </a:lnTo>
                  <a:lnTo>
                    <a:pt x="741733" y="3052416"/>
                  </a:lnTo>
                  <a:lnTo>
                    <a:pt x="745903" y="3005105"/>
                  </a:lnTo>
                  <a:lnTo>
                    <a:pt x="749643" y="2957672"/>
                  </a:lnTo>
                  <a:lnTo>
                    <a:pt x="752951" y="2910118"/>
                  </a:lnTo>
                  <a:lnTo>
                    <a:pt x="755823" y="2862446"/>
                  </a:lnTo>
                  <a:lnTo>
                    <a:pt x="758260" y="2814657"/>
                  </a:lnTo>
                  <a:lnTo>
                    <a:pt x="760257" y="2766754"/>
                  </a:lnTo>
                  <a:lnTo>
                    <a:pt x="761814" y="2718738"/>
                  </a:lnTo>
                  <a:lnTo>
                    <a:pt x="762929" y="2670612"/>
                  </a:lnTo>
                  <a:lnTo>
                    <a:pt x="763599" y="2622377"/>
                  </a:lnTo>
                  <a:lnTo>
                    <a:pt x="763823" y="2574035"/>
                  </a:lnTo>
                  <a:lnTo>
                    <a:pt x="763599" y="2525694"/>
                  </a:lnTo>
                  <a:lnTo>
                    <a:pt x="762929" y="2477459"/>
                  </a:lnTo>
                  <a:lnTo>
                    <a:pt x="761814" y="2429332"/>
                  </a:lnTo>
                  <a:lnTo>
                    <a:pt x="760257" y="2381316"/>
                  </a:lnTo>
                  <a:lnTo>
                    <a:pt x="758260" y="2333413"/>
                  </a:lnTo>
                  <a:lnTo>
                    <a:pt x="755823" y="2285625"/>
                  </a:lnTo>
                  <a:lnTo>
                    <a:pt x="752951" y="2237952"/>
                  </a:lnTo>
                  <a:lnTo>
                    <a:pt x="749643" y="2190399"/>
                  </a:lnTo>
                  <a:lnTo>
                    <a:pt x="745903" y="2142966"/>
                  </a:lnTo>
                  <a:lnTo>
                    <a:pt x="741733" y="2095655"/>
                  </a:lnTo>
                  <a:lnTo>
                    <a:pt x="737133" y="2048468"/>
                  </a:lnTo>
                  <a:lnTo>
                    <a:pt x="732107" y="2001408"/>
                  </a:lnTo>
                  <a:lnTo>
                    <a:pt x="726656" y="1954476"/>
                  </a:lnTo>
                  <a:lnTo>
                    <a:pt x="720782" y="1907674"/>
                  </a:lnTo>
                  <a:lnTo>
                    <a:pt x="714488" y="1861005"/>
                  </a:lnTo>
                  <a:lnTo>
                    <a:pt x="707774" y="1814470"/>
                  </a:lnTo>
                  <a:lnTo>
                    <a:pt x="700644" y="1768071"/>
                  </a:lnTo>
                  <a:lnTo>
                    <a:pt x="693098" y="1721810"/>
                  </a:lnTo>
                  <a:lnTo>
                    <a:pt x="685140" y="1675689"/>
                  </a:lnTo>
                  <a:lnTo>
                    <a:pt x="676770" y="1629710"/>
                  </a:lnTo>
                  <a:lnTo>
                    <a:pt x="667991" y="1583875"/>
                  </a:lnTo>
                  <a:lnTo>
                    <a:pt x="658806" y="1538186"/>
                  </a:lnTo>
                  <a:lnTo>
                    <a:pt x="649215" y="1492645"/>
                  </a:lnTo>
                  <a:lnTo>
                    <a:pt x="639221" y="1447254"/>
                  </a:lnTo>
                  <a:lnTo>
                    <a:pt x="628825" y="1402014"/>
                  </a:lnTo>
                  <a:lnTo>
                    <a:pt x="618031" y="1356929"/>
                  </a:lnTo>
                  <a:lnTo>
                    <a:pt x="606839" y="1311999"/>
                  </a:lnTo>
                  <a:lnTo>
                    <a:pt x="595252" y="1267227"/>
                  </a:lnTo>
                  <a:lnTo>
                    <a:pt x="583271" y="1222615"/>
                  </a:lnTo>
                  <a:lnTo>
                    <a:pt x="570899" y="1178164"/>
                  </a:lnTo>
                  <a:lnTo>
                    <a:pt x="558137" y="1133877"/>
                  </a:lnTo>
                  <a:lnTo>
                    <a:pt x="544988" y="1089756"/>
                  </a:lnTo>
                  <a:lnTo>
                    <a:pt x="531454" y="1045802"/>
                  </a:lnTo>
                  <a:lnTo>
                    <a:pt x="517536" y="1002018"/>
                  </a:lnTo>
                  <a:lnTo>
                    <a:pt x="503236" y="958405"/>
                  </a:lnTo>
                  <a:lnTo>
                    <a:pt x="488557" y="914966"/>
                  </a:lnTo>
                  <a:lnTo>
                    <a:pt x="473500" y="871702"/>
                  </a:lnTo>
                  <a:lnTo>
                    <a:pt x="458067" y="828615"/>
                  </a:lnTo>
                  <a:lnTo>
                    <a:pt x="442261" y="785708"/>
                  </a:lnTo>
                  <a:lnTo>
                    <a:pt x="426083" y="742982"/>
                  </a:lnTo>
                  <a:lnTo>
                    <a:pt x="409535" y="700439"/>
                  </a:lnTo>
                  <a:lnTo>
                    <a:pt x="392619" y="658082"/>
                  </a:lnTo>
                  <a:lnTo>
                    <a:pt x="375337" y="615912"/>
                  </a:lnTo>
                  <a:lnTo>
                    <a:pt x="357692" y="573931"/>
                  </a:lnTo>
                  <a:lnTo>
                    <a:pt x="339684" y="532141"/>
                  </a:lnTo>
                  <a:lnTo>
                    <a:pt x="321317" y="490544"/>
                  </a:lnTo>
                  <a:lnTo>
                    <a:pt x="302591" y="449142"/>
                  </a:lnTo>
                  <a:lnTo>
                    <a:pt x="283510" y="407937"/>
                  </a:lnTo>
                  <a:lnTo>
                    <a:pt x="264074" y="366931"/>
                  </a:lnTo>
                  <a:lnTo>
                    <a:pt x="244286" y="326126"/>
                  </a:lnTo>
                  <a:lnTo>
                    <a:pt x="224148" y="285524"/>
                  </a:lnTo>
                  <a:lnTo>
                    <a:pt x="203661" y="245127"/>
                  </a:lnTo>
                  <a:lnTo>
                    <a:pt x="182829" y="204937"/>
                  </a:lnTo>
                  <a:lnTo>
                    <a:pt x="161652" y="164956"/>
                  </a:lnTo>
                  <a:lnTo>
                    <a:pt x="140133" y="125185"/>
                  </a:lnTo>
                  <a:lnTo>
                    <a:pt x="118273" y="85627"/>
                  </a:lnTo>
                  <a:lnTo>
                    <a:pt x="96076" y="46283"/>
                  </a:lnTo>
                  <a:lnTo>
                    <a:pt x="73541" y="7157"/>
                  </a:lnTo>
                  <a:lnTo>
                    <a:pt x="69335" y="0"/>
                  </a:lnTo>
                  <a:close/>
                </a:path>
              </a:pathLst>
            </a:custGeom>
            <a:solidFill>
              <a:srgbClr val="FFFFFF"/>
            </a:solidFill>
          </p:spPr>
          <p:txBody>
            <a:bodyPr lIns="0" tIns="0" rIns="0" bIns="0"/>
            <a:lstStyle/>
            <a:p>
              <a:pPr defTabSz="914242" eaLnBrk="1" fontAlgn="auto" hangingPunct="1">
                <a:spcBef>
                  <a:spcPts val="0"/>
                </a:spcBef>
                <a:spcAft>
                  <a:spcPts val="0"/>
                </a:spcAft>
                <a:defRPr/>
              </a:pPr>
              <a:endParaRPr sz="1799">
                <a:latin typeface="+mn-lt"/>
              </a:endParaRPr>
            </a:p>
          </p:txBody>
        </p:sp>
      </p:grpSp>
      <p:pic>
        <p:nvPicPr>
          <p:cNvPr id="8" name="object 7">
            <a:extLst>
              <a:ext uri="{FF2B5EF4-FFF2-40B4-BE49-F238E27FC236}">
                <a16:creationId xmlns:a16="http://schemas.microsoft.com/office/drawing/2014/main" id="{18641944-264F-5D82-D074-76F13466516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9225"/>
            <a:ext cx="64293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976012" y="798159"/>
            <a:ext cx="3448665" cy="1325563"/>
          </a:xfrm>
        </p:spPr>
        <p:txBody>
          <a:bodyPr>
            <a:normAutofit/>
          </a:bodyPr>
          <a:lstStyle>
            <a:lvl1pPr>
              <a:lnSpc>
                <a:spcPts val="3200"/>
              </a:lnSpc>
              <a:defRPr sz="3200">
                <a:solidFill>
                  <a:schemeClr val="bg1"/>
                </a:solidFill>
              </a:defRPr>
            </a:lvl1pPr>
          </a:lstStyle>
          <a:p>
            <a:r>
              <a:rPr lang="en-US"/>
              <a:t>Click to edit title</a:t>
            </a:r>
          </a:p>
        </p:txBody>
      </p:sp>
      <p:sp>
        <p:nvSpPr>
          <p:cNvPr id="3" name="Content Placeholder 2"/>
          <p:cNvSpPr>
            <a:spLocks noGrp="1"/>
          </p:cNvSpPr>
          <p:nvPr>
            <p:ph sz="half" idx="1" hasCustomPrompt="1"/>
          </p:nvPr>
        </p:nvSpPr>
        <p:spPr>
          <a:xfrm>
            <a:off x="5289609" y="1642397"/>
            <a:ext cx="3108960" cy="4351339"/>
          </a:xfrm>
        </p:spPr>
        <p:txBody>
          <a:bodyPr/>
          <a:lstStyle>
            <a:lvl1pPr marL="228585" indent="-228585">
              <a:buClr>
                <a:srgbClr val="FF0000"/>
              </a:buClr>
              <a:buSzPct val="110000"/>
              <a:buFont typeface="System Font Regular"/>
              <a:buChar char="●"/>
              <a:defRPr sz="1800" b="0" i="0">
                <a:latin typeface="Arial" panose="020B0604020202020204" pitchFamily="34" charset="0"/>
                <a:cs typeface="Arial" panose="020B0604020202020204" pitchFamily="34" charset="0"/>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8534451" y="1642397"/>
            <a:ext cx="3097162" cy="4351339"/>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3" name="Text Placeholder 12"/>
          <p:cNvSpPr>
            <a:spLocks noGrp="1"/>
          </p:cNvSpPr>
          <p:nvPr>
            <p:ph type="body" sz="quarter" idx="10" hasCustomPrompt="1"/>
          </p:nvPr>
        </p:nvSpPr>
        <p:spPr>
          <a:xfrm>
            <a:off x="5097940" y="798513"/>
            <a:ext cx="6533674" cy="814387"/>
          </a:xfrm>
        </p:spPr>
        <p:txBody>
          <a:bodyPr>
            <a:normAutofit/>
          </a:bodyPr>
          <a:lstStyle>
            <a:lvl1pPr marL="0" indent="0">
              <a:buFontTx/>
              <a:buNone/>
              <a:defRPr sz="2400" b="1" i="0">
                <a:solidFill>
                  <a:schemeClr val="accent1"/>
                </a:solidFill>
                <a:latin typeface="Arial Black" panose="020B0604020202020204" pitchFamily="34" charset="0"/>
                <a:cs typeface="Arial Black" panose="020B0604020202020204" pitchFamily="34" charset="0"/>
              </a:defRPr>
            </a:lvl1pPr>
            <a:lvl2pPr marL="457171" indent="0">
              <a:buFontTx/>
              <a:buNone/>
              <a:defRPr b="1" i="0">
                <a:latin typeface="Gotham Bold" pitchFamily="2" charset="0"/>
              </a:defRPr>
            </a:lvl2pPr>
            <a:lvl3pPr marL="914340" indent="0">
              <a:buFontTx/>
              <a:buNone/>
              <a:defRPr b="1" i="0">
                <a:latin typeface="Gotham Bold" pitchFamily="2" charset="0"/>
              </a:defRPr>
            </a:lvl3pPr>
            <a:lvl4pPr marL="1371511" indent="0">
              <a:buFontTx/>
              <a:buNone/>
              <a:defRPr b="1" i="0">
                <a:latin typeface="Gotham Bold" pitchFamily="2" charset="0"/>
              </a:defRPr>
            </a:lvl4pPr>
            <a:lvl5pPr marL="1828682" indent="0">
              <a:buFontTx/>
              <a:buNone/>
              <a:defRPr b="1" i="0">
                <a:latin typeface="Gotham Bold" pitchFamily="2" charset="0"/>
              </a:defRPr>
            </a:lvl5pPr>
          </a:lstStyle>
          <a:p>
            <a:pPr lvl="0"/>
            <a:r>
              <a:rPr lang="en-US"/>
              <a:t>Click to edit text</a:t>
            </a:r>
          </a:p>
        </p:txBody>
      </p:sp>
    </p:spTree>
    <p:extLst>
      <p:ext uri="{BB962C8B-B14F-4D97-AF65-F5344CB8AC3E}">
        <p14:creationId xmlns:p14="http://schemas.microsoft.com/office/powerpoint/2010/main" val="148387095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ext_1column_ DkBlueCurve">
    <p:spTree>
      <p:nvGrpSpPr>
        <p:cNvPr id="1" name=""/>
        <p:cNvGrpSpPr/>
        <p:nvPr/>
      </p:nvGrpSpPr>
      <p:grpSpPr>
        <a:xfrm>
          <a:off x="0" y="0"/>
          <a:ext cx="0" cy="0"/>
          <a:chOff x="0" y="0"/>
          <a:chExt cx="0" cy="0"/>
        </a:xfrm>
      </p:grpSpPr>
      <p:grpSp>
        <p:nvGrpSpPr>
          <p:cNvPr id="4" name="object 2">
            <a:extLst>
              <a:ext uri="{FF2B5EF4-FFF2-40B4-BE49-F238E27FC236}">
                <a16:creationId xmlns:a16="http://schemas.microsoft.com/office/drawing/2014/main" id="{011BE8B4-4537-9ED9-D6E1-5F92D8BB111A}"/>
              </a:ext>
            </a:extLst>
          </p:cNvPr>
          <p:cNvGrpSpPr>
            <a:grpSpLocks/>
          </p:cNvGrpSpPr>
          <p:nvPr userDrawn="1"/>
        </p:nvGrpSpPr>
        <p:grpSpPr bwMode="auto">
          <a:xfrm>
            <a:off x="1" y="0"/>
            <a:ext cx="4962525" cy="6862763"/>
            <a:chOff x="0" y="0"/>
            <a:chExt cx="3723004" cy="5148580"/>
          </a:xfrm>
        </p:grpSpPr>
        <p:sp>
          <p:nvSpPr>
            <p:cNvPr id="5" name="object 3">
              <a:extLst>
                <a:ext uri="{FF2B5EF4-FFF2-40B4-BE49-F238E27FC236}">
                  <a16:creationId xmlns:a16="http://schemas.microsoft.com/office/drawing/2014/main" id="{5735F8D0-696A-832B-E288-EEE431A5F9F1}"/>
                </a:ext>
              </a:extLst>
            </p:cNvPr>
            <p:cNvSpPr/>
            <p:nvPr/>
          </p:nvSpPr>
          <p:spPr>
            <a:xfrm>
              <a:off x="0" y="0"/>
              <a:ext cx="3723004" cy="5148580"/>
            </a:xfrm>
            <a:custGeom>
              <a:avLst/>
              <a:gdLst/>
              <a:ahLst/>
              <a:cxnLst/>
              <a:rect l="l" t="t" r="r" b="b"/>
              <a:pathLst>
                <a:path w="3723004" h="5148580">
                  <a:moveTo>
                    <a:pt x="3028435" y="0"/>
                  </a:moveTo>
                  <a:lnTo>
                    <a:pt x="0" y="0"/>
                  </a:lnTo>
                  <a:lnTo>
                    <a:pt x="0" y="5148071"/>
                  </a:lnTo>
                  <a:lnTo>
                    <a:pt x="3028434" y="5148071"/>
                  </a:lnTo>
                  <a:lnTo>
                    <a:pt x="3032641" y="5140914"/>
                  </a:lnTo>
                  <a:lnTo>
                    <a:pt x="3055176" y="5101787"/>
                  </a:lnTo>
                  <a:lnTo>
                    <a:pt x="3077373" y="5062444"/>
                  </a:lnTo>
                  <a:lnTo>
                    <a:pt x="3099233" y="5022886"/>
                  </a:lnTo>
                  <a:lnTo>
                    <a:pt x="3120752" y="4983115"/>
                  </a:lnTo>
                  <a:lnTo>
                    <a:pt x="3141929" y="4943134"/>
                  </a:lnTo>
                  <a:lnTo>
                    <a:pt x="3162761" y="4902943"/>
                  </a:lnTo>
                  <a:lnTo>
                    <a:pt x="3183248" y="4862546"/>
                  </a:lnTo>
                  <a:lnTo>
                    <a:pt x="3203386" y="4821944"/>
                  </a:lnTo>
                  <a:lnTo>
                    <a:pt x="3223174" y="4781139"/>
                  </a:lnTo>
                  <a:lnTo>
                    <a:pt x="3242610" y="4740133"/>
                  </a:lnTo>
                  <a:lnTo>
                    <a:pt x="3261691" y="4698929"/>
                  </a:lnTo>
                  <a:lnTo>
                    <a:pt x="3280417" y="4657527"/>
                  </a:lnTo>
                  <a:lnTo>
                    <a:pt x="3298784" y="4615930"/>
                  </a:lnTo>
                  <a:lnTo>
                    <a:pt x="3316792" y="4574140"/>
                  </a:lnTo>
                  <a:lnTo>
                    <a:pt x="3334437" y="4532159"/>
                  </a:lnTo>
                  <a:lnTo>
                    <a:pt x="3351719" y="4489989"/>
                  </a:lnTo>
                  <a:lnTo>
                    <a:pt x="3368635" y="4447631"/>
                  </a:lnTo>
                  <a:lnTo>
                    <a:pt x="3385183" y="4405089"/>
                  </a:lnTo>
                  <a:lnTo>
                    <a:pt x="3401361" y="4362363"/>
                  </a:lnTo>
                  <a:lnTo>
                    <a:pt x="3417167" y="4319455"/>
                  </a:lnTo>
                  <a:lnTo>
                    <a:pt x="3432600" y="4276369"/>
                  </a:lnTo>
                  <a:lnTo>
                    <a:pt x="3447657" y="4233105"/>
                  </a:lnTo>
                  <a:lnTo>
                    <a:pt x="3462336" y="4189666"/>
                  </a:lnTo>
                  <a:lnTo>
                    <a:pt x="3476636" y="4146053"/>
                  </a:lnTo>
                  <a:lnTo>
                    <a:pt x="3490554" y="4102268"/>
                  </a:lnTo>
                  <a:lnTo>
                    <a:pt x="3504088" y="4058315"/>
                  </a:lnTo>
                  <a:lnTo>
                    <a:pt x="3517237" y="4014193"/>
                  </a:lnTo>
                  <a:lnTo>
                    <a:pt x="3529999" y="3969906"/>
                  </a:lnTo>
                  <a:lnTo>
                    <a:pt x="3542371" y="3925456"/>
                  </a:lnTo>
                  <a:lnTo>
                    <a:pt x="3554352" y="3880843"/>
                  </a:lnTo>
                  <a:lnTo>
                    <a:pt x="3565939" y="3836071"/>
                  </a:lnTo>
                  <a:lnTo>
                    <a:pt x="3577131" y="3791142"/>
                  </a:lnTo>
                  <a:lnTo>
                    <a:pt x="3587925" y="3746056"/>
                  </a:lnTo>
                  <a:lnTo>
                    <a:pt x="3598321" y="3700817"/>
                  </a:lnTo>
                  <a:lnTo>
                    <a:pt x="3608315" y="3655426"/>
                  </a:lnTo>
                  <a:lnTo>
                    <a:pt x="3617906" y="3609885"/>
                  </a:lnTo>
                  <a:lnTo>
                    <a:pt x="3627091" y="3564196"/>
                  </a:lnTo>
                  <a:lnTo>
                    <a:pt x="3635870" y="3518361"/>
                  </a:lnTo>
                  <a:lnTo>
                    <a:pt x="3644240" y="3472382"/>
                  </a:lnTo>
                  <a:lnTo>
                    <a:pt x="3652198" y="3426261"/>
                  </a:lnTo>
                  <a:lnTo>
                    <a:pt x="3659744" y="3380000"/>
                  </a:lnTo>
                  <a:lnTo>
                    <a:pt x="3666874" y="3333601"/>
                  </a:lnTo>
                  <a:lnTo>
                    <a:pt x="3673588" y="3287066"/>
                  </a:lnTo>
                  <a:lnTo>
                    <a:pt x="3679882" y="3240396"/>
                  </a:lnTo>
                  <a:lnTo>
                    <a:pt x="3685756" y="3193595"/>
                  </a:lnTo>
                  <a:lnTo>
                    <a:pt x="3691207" y="3146663"/>
                  </a:lnTo>
                  <a:lnTo>
                    <a:pt x="3696233" y="3099602"/>
                  </a:lnTo>
                  <a:lnTo>
                    <a:pt x="3700833" y="3052416"/>
                  </a:lnTo>
                  <a:lnTo>
                    <a:pt x="3705003" y="3005105"/>
                  </a:lnTo>
                  <a:lnTo>
                    <a:pt x="3708743" y="2957672"/>
                  </a:lnTo>
                  <a:lnTo>
                    <a:pt x="3712051" y="2910118"/>
                  </a:lnTo>
                  <a:lnTo>
                    <a:pt x="3714923" y="2862446"/>
                  </a:lnTo>
                  <a:lnTo>
                    <a:pt x="3717360" y="2814657"/>
                  </a:lnTo>
                  <a:lnTo>
                    <a:pt x="3719357" y="2766754"/>
                  </a:lnTo>
                  <a:lnTo>
                    <a:pt x="3720914" y="2718738"/>
                  </a:lnTo>
                  <a:lnTo>
                    <a:pt x="3722029" y="2670612"/>
                  </a:lnTo>
                  <a:lnTo>
                    <a:pt x="3722699" y="2622377"/>
                  </a:lnTo>
                  <a:lnTo>
                    <a:pt x="3722923" y="2574035"/>
                  </a:lnTo>
                  <a:lnTo>
                    <a:pt x="3722699" y="2525694"/>
                  </a:lnTo>
                  <a:lnTo>
                    <a:pt x="3722029" y="2477459"/>
                  </a:lnTo>
                  <a:lnTo>
                    <a:pt x="3720914" y="2429332"/>
                  </a:lnTo>
                  <a:lnTo>
                    <a:pt x="3719357" y="2381316"/>
                  </a:lnTo>
                  <a:lnTo>
                    <a:pt x="3717360" y="2333413"/>
                  </a:lnTo>
                  <a:lnTo>
                    <a:pt x="3714923" y="2285625"/>
                  </a:lnTo>
                  <a:lnTo>
                    <a:pt x="3712051" y="2237952"/>
                  </a:lnTo>
                  <a:lnTo>
                    <a:pt x="3708743" y="2190399"/>
                  </a:lnTo>
                  <a:lnTo>
                    <a:pt x="3705003" y="2142966"/>
                  </a:lnTo>
                  <a:lnTo>
                    <a:pt x="3700833" y="2095655"/>
                  </a:lnTo>
                  <a:lnTo>
                    <a:pt x="3696233" y="2048468"/>
                  </a:lnTo>
                  <a:lnTo>
                    <a:pt x="3691207" y="2001408"/>
                  </a:lnTo>
                  <a:lnTo>
                    <a:pt x="3685756" y="1954476"/>
                  </a:lnTo>
                  <a:lnTo>
                    <a:pt x="3679882" y="1907674"/>
                  </a:lnTo>
                  <a:lnTo>
                    <a:pt x="3673588" y="1861005"/>
                  </a:lnTo>
                  <a:lnTo>
                    <a:pt x="3666874" y="1814470"/>
                  </a:lnTo>
                  <a:lnTo>
                    <a:pt x="3659744" y="1768071"/>
                  </a:lnTo>
                  <a:lnTo>
                    <a:pt x="3652198" y="1721810"/>
                  </a:lnTo>
                  <a:lnTo>
                    <a:pt x="3644240" y="1675689"/>
                  </a:lnTo>
                  <a:lnTo>
                    <a:pt x="3635870" y="1629710"/>
                  </a:lnTo>
                  <a:lnTo>
                    <a:pt x="3627091" y="1583875"/>
                  </a:lnTo>
                  <a:lnTo>
                    <a:pt x="3617906" y="1538186"/>
                  </a:lnTo>
                  <a:lnTo>
                    <a:pt x="3608315" y="1492645"/>
                  </a:lnTo>
                  <a:lnTo>
                    <a:pt x="3598321" y="1447254"/>
                  </a:lnTo>
                  <a:lnTo>
                    <a:pt x="3587925" y="1402014"/>
                  </a:lnTo>
                  <a:lnTo>
                    <a:pt x="3577131" y="1356929"/>
                  </a:lnTo>
                  <a:lnTo>
                    <a:pt x="3565939" y="1311999"/>
                  </a:lnTo>
                  <a:lnTo>
                    <a:pt x="3554352" y="1267227"/>
                  </a:lnTo>
                  <a:lnTo>
                    <a:pt x="3542371" y="1222615"/>
                  </a:lnTo>
                  <a:lnTo>
                    <a:pt x="3529999" y="1178164"/>
                  </a:lnTo>
                  <a:lnTo>
                    <a:pt x="3517237" y="1133877"/>
                  </a:lnTo>
                  <a:lnTo>
                    <a:pt x="3504088" y="1089756"/>
                  </a:lnTo>
                  <a:lnTo>
                    <a:pt x="3490554" y="1045802"/>
                  </a:lnTo>
                  <a:lnTo>
                    <a:pt x="3476636" y="1002018"/>
                  </a:lnTo>
                  <a:lnTo>
                    <a:pt x="3462336" y="958405"/>
                  </a:lnTo>
                  <a:lnTo>
                    <a:pt x="3447657" y="914966"/>
                  </a:lnTo>
                  <a:lnTo>
                    <a:pt x="3432600" y="871702"/>
                  </a:lnTo>
                  <a:lnTo>
                    <a:pt x="3417167" y="828615"/>
                  </a:lnTo>
                  <a:lnTo>
                    <a:pt x="3401361" y="785708"/>
                  </a:lnTo>
                  <a:lnTo>
                    <a:pt x="3385183" y="742982"/>
                  </a:lnTo>
                  <a:lnTo>
                    <a:pt x="3368635" y="700439"/>
                  </a:lnTo>
                  <a:lnTo>
                    <a:pt x="3351719" y="658082"/>
                  </a:lnTo>
                  <a:lnTo>
                    <a:pt x="3334437" y="615912"/>
                  </a:lnTo>
                  <a:lnTo>
                    <a:pt x="3316792" y="573931"/>
                  </a:lnTo>
                  <a:lnTo>
                    <a:pt x="3298784" y="532141"/>
                  </a:lnTo>
                  <a:lnTo>
                    <a:pt x="3280417" y="490544"/>
                  </a:lnTo>
                  <a:lnTo>
                    <a:pt x="3261691" y="449142"/>
                  </a:lnTo>
                  <a:lnTo>
                    <a:pt x="3242610" y="407937"/>
                  </a:lnTo>
                  <a:lnTo>
                    <a:pt x="3223174" y="366931"/>
                  </a:lnTo>
                  <a:lnTo>
                    <a:pt x="3203386" y="326126"/>
                  </a:lnTo>
                  <a:lnTo>
                    <a:pt x="3183248" y="285524"/>
                  </a:lnTo>
                  <a:lnTo>
                    <a:pt x="3162761" y="245127"/>
                  </a:lnTo>
                  <a:lnTo>
                    <a:pt x="3141929" y="204937"/>
                  </a:lnTo>
                  <a:lnTo>
                    <a:pt x="3120752" y="164956"/>
                  </a:lnTo>
                  <a:lnTo>
                    <a:pt x="3099233" y="125185"/>
                  </a:lnTo>
                  <a:lnTo>
                    <a:pt x="3077373" y="85627"/>
                  </a:lnTo>
                  <a:lnTo>
                    <a:pt x="3055176" y="46283"/>
                  </a:lnTo>
                  <a:lnTo>
                    <a:pt x="3032641" y="7157"/>
                  </a:lnTo>
                  <a:lnTo>
                    <a:pt x="3028435" y="0"/>
                  </a:lnTo>
                  <a:close/>
                </a:path>
              </a:pathLst>
            </a:custGeom>
            <a:solidFill>
              <a:schemeClr val="tx2"/>
            </a:solidFill>
          </p:spPr>
          <p:txBody>
            <a:bodyPr lIns="0" tIns="0" rIns="0" bIns="0"/>
            <a:lstStyle/>
            <a:p>
              <a:pPr defTabSz="914242" eaLnBrk="1" fontAlgn="auto" hangingPunct="1">
                <a:spcBef>
                  <a:spcPts val="0"/>
                </a:spcBef>
                <a:spcAft>
                  <a:spcPts val="0"/>
                </a:spcAft>
                <a:defRPr/>
              </a:pPr>
              <a:endParaRPr sz="1799">
                <a:latin typeface="+mn-lt"/>
              </a:endParaRPr>
            </a:p>
          </p:txBody>
        </p:sp>
        <p:sp>
          <p:nvSpPr>
            <p:cNvPr id="6" name="object 4">
              <a:extLst>
                <a:ext uri="{FF2B5EF4-FFF2-40B4-BE49-F238E27FC236}">
                  <a16:creationId xmlns:a16="http://schemas.microsoft.com/office/drawing/2014/main" id="{4D8B3AAE-B72C-E8B8-A015-2149044FB9CA}"/>
                </a:ext>
              </a:extLst>
            </p:cNvPr>
            <p:cNvSpPr/>
            <p:nvPr/>
          </p:nvSpPr>
          <p:spPr>
            <a:xfrm>
              <a:off x="0" y="0"/>
              <a:ext cx="763419" cy="5148580"/>
            </a:xfrm>
            <a:custGeom>
              <a:avLst/>
              <a:gdLst/>
              <a:ahLst/>
              <a:cxnLst/>
              <a:rect l="l" t="t" r="r" b="b"/>
              <a:pathLst>
                <a:path w="763905" h="5148580">
                  <a:moveTo>
                    <a:pt x="69335" y="0"/>
                  </a:moveTo>
                  <a:lnTo>
                    <a:pt x="0" y="0"/>
                  </a:lnTo>
                  <a:lnTo>
                    <a:pt x="0" y="5148071"/>
                  </a:lnTo>
                  <a:lnTo>
                    <a:pt x="69334" y="5148071"/>
                  </a:lnTo>
                  <a:lnTo>
                    <a:pt x="73541" y="5140914"/>
                  </a:lnTo>
                  <a:lnTo>
                    <a:pt x="96076" y="5101787"/>
                  </a:lnTo>
                  <a:lnTo>
                    <a:pt x="118273" y="5062444"/>
                  </a:lnTo>
                  <a:lnTo>
                    <a:pt x="140133" y="5022886"/>
                  </a:lnTo>
                  <a:lnTo>
                    <a:pt x="161652" y="4983115"/>
                  </a:lnTo>
                  <a:lnTo>
                    <a:pt x="182829" y="4943134"/>
                  </a:lnTo>
                  <a:lnTo>
                    <a:pt x="203661" y="4902943"/>
                  </a:lnTo>
                  <a:lnTo>
                    <a:pt x="224148" y="4862546"/>
                  </a:lnTo>
                  <a:lnTo>
                    <a:pt x="244286" y="4821944"/>
                  </a:lnTo>
                  <a:lnTo>
                    <a:pt x="264074" y="4781139"/>
                  </a:lnTo>
                  <a:lnTo>
                    <a:pt x="283510" y="4740133"/>
                  </a:lnTo>
                  <a:lnTo>
                    <a:pt x="302591" y="4698929"/>
                  </a:lnTo>
                  <a:lnTo>
                    <a:pt x="321317" y="4657527"/>
                  </a:lnTo>
                  <a:lnTo>
                    <a:pt x="339684" y="4615930"/>
                  </a:lnTo>
                  <a:lnTo>
                    <a:pt x="357692" y="4574140"/>
                  </a:lnTo>
                  <a:lnTo>
                    <a:pt x="375337" y="4532159"/>
                  </a:lnTo>
                  <a:lnTo>
                    <a:pt x="392619" y="4489989"/>
                  </a:lnTo>
                  <a:lnTo>
                    <a:pt x="409535" y="4447631"/>
                  </a:lnTo>
                  <a:lnTo>
                    <a:pt x="426083" y="4405089"/>
                  </a:lnTo>
                  <a:lnTo>
                    <a:pt x="442261" y="4362363"/>
                  </a:lnTo>
                  <a:lnTo>
                    <a:pt x="458067" y="4319455"/>
                  </a:lnTo>
                  <a:lnTo>
                    <a:pt x="473500" y="4276369"/>
                  </a:lnTo>
                  <a:lnTo>
                    <a:pt x="488557" y="4233105"/>
                  </a:lnTo>
                  <a:lnTo>
                    <a:pt x="503236" y="4189666"/>
                  </a:lnTo>
                  <a:lnTo>
                    <a:pt x="517536" y="4146053"/>
                  </a:lnTo>
                  <a:lnTo>
                    <a:pt x="531454" y="4102268"/>
                  </a:lnTo>
                  <a:lnTo>
                    <a:pt x="544988" y="4058315"/>
                  </a:lnTo>
                  <a:lnTo>
                    <a:pt x="558137" y="4014193"/>
                  </a:lnTo>
                  <a:lnTo>
                    <a:pt x="570899" y="3969906"/>
                  </a:lnTo>
                  <a:lnTo>
                    <a:pt x="583271" y="3925456"/>
                  </a:lnTo>
                  <a:lnTo>
                    <a:pt x="595252" y="3880843"/>
                  </a:lnTo>
                  <a:lnTo>
                    <a:pt x="606839" y="3836071"/>
                  </a:lnTo>
                  <a:lnTo>
                    <a:pt x="618031" y="3791142"/>
                  </a:lnTo>
                  <a:lnTo>
                    <a:pt x="628825" y="3746056"/>
                  </a:lnTo>
                  <a:lnTo>
                    <a:pt x="639221" y="3700817"/>
                  </a:lnTo>
                  <a:lnTo>
                    <a:pt x="649215" y="3655426"/>
                  </a:lnTo>
                  <a:lnTo>
                    <a:pt x="658806" y="3609885"/>
                  </a:lnTo>
                  <a:lnTo>
                    <a:pt x="667991" y="3564196"/>
                  </a:lnTo>
                  <a:lnTo>
                    <a:pt x="676770" y="3518361"/>
                  </a:lnTo>
                  <a:lnTo>
                    <a:pt x="685140" y="3472382"/>
                  </a:lnTo>
                  <a:lnTo>
                    <a:pt x="693098" y="3426261"/>
                  </a:lnTo>
                  <a:lnTo>
                    <a:pt x="700644" y="3380000"/>
                  </a:lnTo>
                  <a:lnTo>
                    <a:pt x="707774" y="3333601"/>
                  </a:lnTo>
                  <a:lnTo>
                    <a:pt x="714488" y="3287066"/>
                  </a:lnTo>
                  <a:lnTo>
                    <a:pt x="720782" y="3240396"/>
                  </a:lnTo>
                  <a:lnTo>
                    <a:pt x="726656" y="3193595"/>
                  </a:lnTo>
                  <a:lnTo>
                    <a:pt x="732107" y="3146663"/>
                  </a:lnTo>
                  <a:lnTo>
                    <a:pt x="737133" y="3099602"/>
                  </a:lnTo>
                  <a:lnTo>
                    <a:pt x="741733" y="3052416"/>
                  </a:lnTo>
                  <a:lnTo>
                    <a:pt x="745903" y="3005105"/>
                  </a:lnTo>
                  <a:lnTo>
                    <a:pt x="749643" y="2957672"/>
                  </a:lnTo>
                  <a:lnTo>
                    <a:pt x="752951" y="2910118"/>
                  </a:lnTo>
                  <a:lnTo>
                    <a:pt x="755823" y="2862446"/>
                  </a:lnTo>
                  <a:lnTo>
                    <a:pt x="758260" y="2814657"/>
                  </a:lnTo>
                  <a:lnTo>
                    <a:pt x="760257" y="2766754"/>
                  </a:lnTo>
                  <a:lnTo>
                    <a:pt x="761814" y="2718738"/>
                  </a:lnTo>
                  <a:lnTo>
                    <a:pt x="762929" y="2670612"/>
                  </a:lnTo>
                  <a:lnTo>
                    <a:pt x="763599" y="2622377"/>
                  </a:lnTo>
                  <a:lnTo>
                    <a:pt x="763823" y="2574035"/>
                  </a:lnTo>
                  <a:lnTo>
                    <a:pt x="763599" y="2525694"/>
                  </a:lnTo>
                  <a:lnTo>
                    <a:pt x="762929" y="2477459"/>
                  </a:lnTo>
                  <a:lnTo>
                    <a:pt x="761814" y="2429332"/>
                  </a:lnTo>
                  <a:lnTo>
                    <a:pt x="760257" y="2381316"/>
                  </a:lnTo>
                  <a:lnTo>
                    <a:pt x="758260" y="2333413"/>
                  </a:lnTo>
                  <a:lnTo>
                    <a:pt x="755823" y="2285625"/>
                  </a:lnTo>
                  <a:lnTo>
                    <a:pt x="752951" y="2237952"/>
                  </a:lnTo>
                  <a:lnTo>
                    <a:pt x="749643" y="2190399"/>
                  </a:lnTo>
                  <a:lnTo>
                    <a:pt x="745903" y="2142966"/>
                  </a:lnTo>
                  <a:lnTo>
                    <a:pt x="741733" y="2095655"/>
                  </a:lnTo>
                  <a:lnTo>
                    <a:pt x="737133" y="2048468"/>
                  </a:lnTo>
                  <a:lnTo>
                    <a:pt x="732107" y="2001408"/>
                  </a:lnTo>
                  <a:lnTo>
                    <a:pt x="726656" y="1954476"/>
                  </a:lnTo>
                  <a:lnTo>
                    <a:pt x="720782" y="1907674"/>
                  </a:lnTo>
                  <a:lnTo>
                    <a:pt x="714488" y="1861005"/>
                  </a:lnTo>
                  <a:lnTo>
                    <a:pt x="707774" y="1814470"/>
                  </a:lnTo>
                  <a:lnTo>
                    <a:pt x="700644" y="1768071"/>
                  </a:lnTo>
                  <a:lnTo>
                    <a:pt x="693098" y="1721810"/>
                  </a:lnTo>
                  <a:lnTo>
                    <a:pt x="685140" y="1675689"/>
                  </a:lnTo>
                  <a:lnTo>
                    <a:pt x="676770" y="1629710"/>
                  </a:lnTo>
                  <a:lnTo>
                    <a:pt x="667991" y="1583875"/>
                  </a:lnTo>
                  <a:lnTo>
                    <a:pt x="658806" y="1538186"/>
                  </a:lnTo>
                  <a:lnTo>
                    <a:pt x="649215" y="1492645"/>
                  </a:lnTo>
                  <a:lnTo>
                    <a:pt x="639221" y="1447254"/>
                  </a:lnTo>
                  <a:lnTo>
                    <a:pt x="628825" y="1402014"/>
                  </a:lnTo>
                  <a:lnTo>
                    <a:pt x="618031" y="1356929"/>
                  </a:lnTo>
                  <a:lnTo>
                    <a:pt x="606839" y="1311999"/>
                  </a:lnTo>
                  <a:lnTo>
                    <a:pt x="595252" y="1267227"/>
                  </a:lnTo>
                  <a:lnTo>
                    <a:pt x="583271" y="1222615"/>
                  </a:lnTo>
                  <a:lnTo>
                    <a:pt x="570899" y="1178164"/>
                  </a:lnTo>
                  <a:lnTo>
                    <a:pt x="558137" y="1133877"/>
                  </a:lnTo>
                  <a:lnTo>
                    <a:pt x="544988" y="1089756"/>
                  </a:lnTo>
                  <a:lnTo>
                    <a:pt x="531454" y="1045802"/>
                  </a:lnTo>
                  <a:lnTo>
                    <a:pt x="517536" y="1002018"/>
                  </a:lnTo>
                  <a:lnTo>
                    <a:pt x="503236" y="958405"/>
                  </a:lnTo>
                  <a:lnTo>
                    <a:pt x="488557" y="914966"/>
                  </a:lnTo>
                  <a:lnTo>
                    <a:pt x="473500" y="871702"/>
                  </a:lnTo>
                  <a:lnTo>
                    <a:pt x="458067" y="828615"/>
                  </a:lnTo>
                  <a:lnTo>
                    <a:pt x="442261" y="785708"/>
                  </a:lnTo>
                  <a:lnTo>
                    <a:pt x="426083" y="742982"/>
                  </a:lnTo>
                  <a:lnTo>
                    <a:pt x="409535" y="700439"/>
                  </a:lnTo>
                  <a:lnTo>
                    <a:pt x="392619" y="658082"/>
                  </a:lnTo>
                  <a:lnTo>
                    <a:pt x="375337" y="615912"/>
                  </a:lnTo>
                  <a:lnTo>
                    <a:pt x="357692" y="573931"/>
                  </a:lnTo>
                  <a:lnTo>
                    <a:pt x="339684" y="532141"/>
                  </a:lnTo>
                  <a:lnTo>
                    <a:pt x="321317" y="490544"/>
                  </a:lnTo>
                  <a:lnTo>
                    <a:pt x="302591" y="449142"/>
                  </a:lnTo>
                  <a:lnTo>
                    <a:pt x="283510" y="407937"/>
                  </a:lnTo>
                  <a:lnTo>
                    <a:pt x="264074" y="366931"/>
                  </a:lnTo>
                  <a:lnTo>
                    <a:pt x="244286" y="326126"/>
                  </a:lnTo>
                  <a:lnTo>
                    <a:pt x="224148" y="285524"/>
                  </a:lnTo>
                  <a:lnTo>
                    <a:pt x="203661" y="245127"/>
                  </a:lnTo>
                  <a:lnTo>
                    <a:pt x="182829" y="204937"/>
                  </a:lnTo>
                  <a:lnTo>
                    <a:pt x="161652" y="164956"/>
                  </a:lnTo>
                  <a:lnTo>
                    <a:pt x="140133" y="125185"/>
                  </a:lnTo>
                  <a:lnTo>
                    <a:pt x="118273" y="85627"/>
                  </a:lnTo>
                  <a:lnTo>
                    <a:pt x="96076" y="46283"/>
                  </a:lnTo>
                  <a:lnTo>
                    <a:pt x="73541" y="7157"/>
                  </a:lnTo>
                  <a:lnTo>
                    <a:pt x="69335" y="0"/>
                  </a:lnTo>
                  <a:close/>
                </a:path>
              </a:pathLst>
            </a:custGeom>
            <a:solidFill>
              <a:srgbClr val="FFFFFF"/>
            </a:solidFill>
          </p:spPr>
          <p:txBody>
            <a:bodyPr lIns="0" tIns="0" rIns="0" bIns="0"/>
            <a:lstStyle/>
            <a:p>
              <a:pPr defTabSz="914242" eaLnBrk="1" fontAlgn="auto" hangingPunct="1">
                <a:spcBef>
                  <a:spcPts val="0"/>
                </a:spcBef>
                <a:spcAft>
                  <a:spcPts val="0"/>
                </a:spcAft>
                <a:defRPr/>
              </a:pPr>
              <a:endParaRPr sz="1799">
                <a:latin typeface="+mn-lt"/>
              </a:endParaRPr>
            </a:p>
          </p:txBody>
        </p:sp>
      </p:grpSp>
      <p:pic>
        <p:nvPicPr>
          <p:cNvPr id="7" name="object 7">
            <a:extLst>
              <a:ext uri="{FF2B5EF4-FFF2-40B4-BE49-F238E27FC236}">
                <a16:creationId xmlns:a16="http://schemas.microsoft.com/office/drawing/2014/main" id="{9F46C308-1BAA-93A0-DC3D-81C06837A59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9225"/>
            <a:ext cx="64293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976012" y="798159"/>
            <a:ext cx="3448665" cy="1325563"/>
          </a:xfrm>
        </p:spPr>
        <p:txBody>
          <a:bodyPr>
            <a:normAutofit/>
          </a:bodyPr>
          <a:lstStyle>
            <a:lvl1pPr>
              <a:lnSpc>
                <a:spcPts val="3200"/>
              </a:lnSpc>
              <a:defRPr sz="3200">
                <a:solidFill>
                  <a:schemeClr val="bg1"/>
                </a:solidFill>
              </a:defRPr>
            </a:lvl1pPr>
          </a:lstStyle>
          <a:p>
            <a:r>
              <a:rPr lang="en-US"/>
              <a:t>Click to edit title</a:t>
            </a:r>
          </a:p>
        </p:txBody>
      </p:sp>
      <p:sp>
        <p:nvSpPr>
          <p:cNvPr id="3" name="Content Placeholder 2"/>
          <p:cNvSpPr>
            <a:spLocks noGrp="1"/>
          </p:cNvSpPr>
          <p:nvPr>
            <p:ph sz="half" idx="1" hasCustomPrompt="1"/>
          </p:nvPr>
        </p:nvSpPr>
        <p:spPr>
          <a:xfrm>
            <a:off x="5289610" y="1642397"/>
            <a:ext cx="6342004" cy="4351339"/>
          </a:xfrm>
        </p:spPr>
        <p:txBody>
          <a:bodyPr/>
          <a:lstStyle>
            <a:lvl1pPr marL="228585" indent="-228585">
              <a:buClr>
                <a:srgbClr val="FF0000"/>
              </a:buClr>
              <a:buSzPct val="110000"/>
              <a:buFont typeface="System Font Regular"/>
              <a:buChar char="●"/>
              <a:defRPr sz="1800" b="0" i="0">
                <a:latin typeface="Arial" panose="020B0604020202020204" pitchFamily="34" charset="0"/>
                <a:cs typeface="Arial" panose="020B0604020202020204" pitchFamily="34" charset="0"/>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3" name="Text Placeholder 12"/>
          <p:cNvSpPr>
            <a:spLocks noGrp="1"/>
          </p:cNvSpPr>
          <p:nvPr>
            <p:ph type="body" sz="quarter" idx="10" hasCustomPrompt="1"/>
          </p:nvPr>
        </p:nvSpPr>
        <p:spPr>
          <a:xfrm>
            <a:off x="5097940" y="798513"/>
            <a:ext cx="6533674" cy="814387"/>
          </a:xfrm>
        </p:spPr>
        <p:txBody>
          <a:bodyPr>
            <a:normAutofit/>
          </a:bodyPr>
          <a:lstStyle>
            <a:lvl1pPr marL="0" indent="0">
              <a:buFontTx/>
              <a:buNone/>
              <a:defRPr sz="2400" b="1" i="0">
                <a:solidFill>
                  <a:schemeClr val="tx2"/>
                </a:solidFill>
                <a:latin typeface="Arial Black" panose="020B0604020202020204" pitchFamily="34" charset="0"/>
                <a:cs typeface="Arial Black" panose="020B0604020202020204" pitchFamily="34" charset="0"/>
              </a:defRPr>
            </a:lvl1pPr>
            <a:lvl2pPr marL="457171" indent="0">
              <a:buFontTx/>
              <a:buNone/>
              <a:defRPr b="1" i="0">
                <a:latin typeface="Gotham Bold" pitchFamily="2" charset="0"/>
              </a:defRPr>
            </a:lvl2pPr>
            <a:lvl3pPr marL="914340" indent="0">
              <a:buFontTx/>
              <a:buNone/>
              <a:defRPr b="1" i="0">
                <a:latin typeface="Gotham Bold" pitchFamily="2" charset="0"/>
              </a:defRPr>
            </a:lvl3pPr>
            <a:lvl4pPr marL="1371511" indent="0">
              <a:buFontTx/>
              <a:buNone/>
              <a:defRPr b="1" i="0">
                <a:latin typeface="Gotham Bold" pitchFamily="2" charset="0"/>
              </a:defRPr>
            </a:lvl4pPr>
            <a:lvl5pPr marL="1828682" indent="0">
              <a:buFontTx/>
              <a:buNone/>
              <a:defRPr b="1" i="0">
                <a:latin typeface="Gotham Bold" pitchFamily="2" charset="0"/>
              </a:defRPr>
            </a:lvl5pPr>
          </a:lstStyle>
          <a:p>
            <a:pPr lvl="0"/>
            <a:r>
              <a:rPr lang="en-US"/>
              <a:t>Click to edit text</a:t>
            </a:r>
          </a:p>
        </p:txBody>
      </p:sp>
    </p:spTree>
    <p:extLst>
      <p:ext uri="{BB962C8B-B14F-4D97-AF65-F5344CB8AC3E}">
        <p14:creationId xmlns:p14="http://schemas.microsoft.com/office/powerpoint/2010/main" val="174234490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ext_2column_ DkBlueCurve">
    <p:spTree>
      <p:nvGrpSpPr>
        <p:cNvPr id="1" name=""/>
        <p:cNvGrpSpPr/>
        <p:nvPr/>
      </p:nvGrpSpPr>
      <p:grpSpPr>
        <a:xfrm>
          <a:off x="0" y="0"/>
          <a:ext cx="0" cy="0"/>
          <a:chOff x="0" y="0"/>
          <a:chExt cx="0" cy="0"/>
        </a:xfrm>
      </p:grpSpPr>
      <p:grpSp>
        <p:nvGrpSpPr>
          <p:cNvPr id="5" name="object 2">
            <a:extLst>
              <a:ext uri="{FF2B5EF4-FFF2-40B4-BE49-F238E27FC236}">
                <a16:creationId xmlns:a16="http://schemas.microsoft.com/office/drawing/2014/main" id="{58162CD5-EA59-8C50-AAE7-A3A55786FDE6}"/>
              </a:ext>
            </a:extLst>
          </p:cNvPr>
          <p:cNvGrpSpPr>
            <a:grpSpLocks/>
          </p:cNvGrpSpPr>
          <p:nvPr userDrawn="1"/>
        </p:nvGrpSpPr>
        <p:grpSpPr bwMode="auto">
          <a:xfrm>
            <a:off x="1" y="0"/>
            <a:ext cx="4962525" cy="6862763"/>
            <a:chOff x="0" y="0"/>
            <a:chExt cx="3723004" cy="5148580"/>
          </a:xfrm>
        </p:grpSpPr>
        <p:sp>
          <p:nvSpPr>
            <p:cNvPr id="6" name="object 3">
              <a:extLst>
                <a:ext uri="{FF2B5EF4-FFF2-40B4-BE49-F238E27FC236}">
                  <a16:creationId xmlns:a16="http://schemas.microsoft.com/office/drawing/2014/main" id="{70F93B25-79B9-F49D-6680-EDB179873687}"/>
                </a:ext>
              </a:extLst>
            </p:cNvPr>
            <p:cNvSpPr/>
            <p:nvPr/>
          </p:nvSpPr>
          <p:spPr>
            <a:xfrm>
              <a:off x="0" y="0"/>
              <a:ext cx="3723004" cy="5148580"/>
            </a:xfrm>
            <a:custGeom>
              <a:avLst/>
              <a:gdLst/>
              <a:ahLst/>
              <a:cxnLst/>
              <a:rect l="l" t="t" r="r" b="b"/>
              <a:pathLst>
                <a:path w="3723004" h="5148580">
                  <a:moveTo>
                    <a:pt x="3028435" y="0"/>
                  </a:moveTo>
                  <a:lnTo>
                    <a:pt x="0" y="0"/>
                  </a:lnTo>
                  <a:lnTo>
                    <a:pt x="0" y="5148071"/>
                  </a:lnTo>
                  <a:lnTo>
                    <a:pt x="3028434" y="5148071"/>
                  </a:lnTo>
                  <a:lnTo>
                    <a:pt x="3032641" y="5140914"/>
                  </a:lnTo>
                  <a:lnTo>
                    <a:pt x="3055176" y="5101787"/>
                  </a:lnTo>
                  <a:lnTo>
                    <a:pt x="3077373" y="5062444"/>
                  </a:lnTo>
                  <a:lnTo>
                    <a:pt x="3099233" y="5022886"/>
                  </a:lnTo>
                  <a:lnTo>
                    <a:pt x="3120752" y="4983115"/>
                  </a:lnTo>
                  <a:lnTo>
                    <a:pt x="3141929" y="4943134"/>
                  </a:lnTo>
                  <a:lnTo>
                    <a:pt x="3162761" y="4902943"/>
                  </a:lnTo>
                  <a:lnTo>
                    <a:pt x="3183248" y="4862546"/>
                  </a:lnTo>
                  <a:lnTo>
                    <a:pt x="3203386" y="4821944"/>
                  </a:lnTo>
                  <a:lnTo>
                    <a:pt x="3223174" y="4781139"/>
                  </a:lnTo>
                  <a:lnTo>
                    <a:pt x="3242610" y="4740133"/>
                  </a:lnTo>
                  <a:lnTo>
                    <a:pt x="3261691" y="4698929"/>
                  </a:lnTo>
                  <a:lnTo>
                    <a:pt x="3280417" y="4657527"/>
                  </a:lnTo>
                  <a:lnTo>
                    <a:pt x="3298784" y="4615930"/>
                  </a:lnTo>
                  <a:lnTo>
                    <a:pt x="3316792" y="4574140"/>
                  </a:lnTo>
                  <a:lnTo>
                    <a:pt x="3334437" y="4532159"/>
                  </a:lnTo>
                  <a:lnTo>
                    <a:pt x="3351719" y="4489989"/>
                  </a:lnTo>
                  <a:lnTo>
                    <a:pt x="3368635" y="4447631"/>
                  </a:lnTo>
                  <a:lnTo>
                    <a:pt x="3385183" y="4405089"/>
                  </a:lnTo>
                  <a:lnTo>
                    <a:pt x="3401361" y="4362363"/>
                  </a:lnTo>
                  <a:lnTo>
                    <a:pt x="3417167" y="4319455"/>
                  </a:lnTo>
                  <a:lnTo>
                    <a:pt x="3432600" y="4276369"/>
                  </a:lnTo>
                  <a:lnTo>
                    <a:pt x="3447657" y="4233105"/>
                  </a:lnTo>
                  <a:lnTo>
                    <a:pt x="3462336" y="4189666"/>
                  </a:lnTo>
                  <a:lnTo>
                    <a:pt x="3476636" y="4146053"/>
                  </a:lnTo>
                  <a:lnTo>
                    <a:pt x="3490554" y="4102268"/>
                  </a:lnTo>
                  <a:lnTo>
                    <a:pt x="3504088" y="4058315"/>
                  </a:lnTo>
                  <a:lnTo>
                    <a:pt x="3517237" y="4014193"/>
                  </a:lnTo>
                  <a:lnTo>
                    <a:pt x="3529999" y="3969906"/>
                  </a:lnTo>
                  <a:lnTo>
                    <a:pt x="3542371" y="3925456"/>
                  </a:lnTo>
                  <a:lnTo>
                    <a:pt x="3554352" y="3880843"/>
                  </a:lnTo>
                  <a:lnTo>
                    <a:pt x="3565939" y="3836071"/>
                  </a:lnTo>
                  <a:lnTo>
                    <a:pt x="3577131" y="3791142"/>
                  </a:lnTo>
                  <a:lnTo>
                    <a:pt x="3587925" y="3746056"/>
                  </a:lnTo>
                  <a:lnTo>
                    <a:pt x="3598321" y="3700817"/>
                  </a:lnTo>
                  <a:lnTo>
                    <a:pt x="3608315" y="3655426"/>
                  </a:lnTo>
                  <a:lnTo>
                    <a:pt x="3617906" y="3609885"/>
                  </a:lnTo>
                  <a:lnTo>
                    <a:pt x="3627091" y="3564196"/>
                  </a:lnTo>
                  <a:lnTo>
                    <a:pt x="3635870" y="3518361"/>
                  </a:lnTo>
                  <a:lnTo>
                    <a:pt x="3644240" y="3472382"/>
                  </a:lnTo>
                  <a:lnTo>
                    <a:pt x="3652198" y="3426261"/>
                  </a:lnTo>
                  <a:lnTo>
                    <a:pt x="3659744" y="3380000"/>
                  </a:lnTo>
                  <a:lnTo>
                    <a:pt x="3666874" y="3333601"/>
                  </a:lnTo>
                  <a:lnTo>
                    <a:pt x="3673588" y="3287066"/>
                  </a:lnTo>
                  <a:lnTo>
                    <a:pt x="3679882" y="3240396"/>
                  </a:lnTo>
                  <a:lnTo>
                    <a:pt x="3685756" y="3193595"/>
                  </a:lnTo>
                  <a:lnTo>
                    <a:pt x="3691207" y="3146663"/>
                  </a:lnTo>
                  <a:lnTo>
                    <a:pt x="3696233" y="3099602"/>
                  </a:lnTo>
                  <a:lnTo>
                    <a:pt x="3700833" y="3052416"/>
                  </a:lnTo>
                  <a:lnTo>
                    <a:pt x="3705003" y="3005105"/>
                  </a:lnTo>
                  <a:lnTo>
                    <a:pt x="3708743" y="2957672"/>
                  </a:lnTo>
                  <a:lnTo>
                    <a:pt x="3712051" y="2910118"/>
                  </a:lnTo>
                  <a:lnTo>
                    <a:pt x="3714923" y="2862446"/>
                  </a:lnTo>
                  <a:lnTo>
                    <a:pt x="3717360" y="2814657"/>
                  </a:lnTo>
                  <a:lnTo>
                    <a:pt x="3719357" y="2766754"/>
                  </a:lnTo>
                  <a:lnTo>
                    <a:pt x="3720914" y="2718738"/>
                  </a:lnTo>
                  <a:lnTo>
                    <a:pt x="3722029" y="2670612"/>
                  </a:lnTo>
                  <a:lnTo>
                    <a:pt x="3722699" y="2622377"/>
                  </a:lnTo>
                  <a:lnTo>
                    <a:pt x="3722923" y="2574035"/>
                  </a:lnTo>
                  <a:lnTo>
                    <a:pt x="3722699" y="2525694"/>
                  </a:lnTo>
                  <a:lnTo>
                    <a:pt x="3722029" y="2477459"/>
                  </a:lnTo>
                  <a:lnTo>
                    <a:pt x="3720914" y="2429332"/>
                  </a:lnTo>
                  <a:lnTo>
                    <a:pt x="3719357" y="2381316"/>
                  </a:lnTo>
                  <a:lnTo>
                    <a:pt x="3717360" y="2333413"/>
                  </a:lnTo>
                  <a:lnTo>
                    <a:pt x="3714923" y="2285625"/>
                  </a:lnTo>
                  <a:lnTo>
                    <a:pt x="3712051" y="2237952"/>
                  </a:lnTo>
                  <a:lnTo>
                    <a:pt x="3708743" y="2190399"/>
                  </a:lnTo>
                  <a:lnTo>
                    <a:pt x="3705003" y="2142966"/>
                  </a:lnTo>
                  <a:lnTo>
                    <a:pt x="3700833" y="2095655"/>
                  </a:lnTo>
                  <a:lnTo>
                    <a:pt x="3696233" y="2048468"/>
                  </a:lnTo>
                  <a:lnTo>
                    <a:pt x="3691207" y="2001408"/>
                  </a:lnTo>
                  <a:lnTo>
                    <a:pt x="3685756" y="1954476"/>
                  </a:lnTo>
                  <a:lnTo>
                    <a:pt x="3679882" y="1907674"/>
                  </a:lnTo>
                  <a:lnTo>
                    <a:pt x="3673588" y="1861005"/>
                  </a:lnTo>
                  <a:lnTo>
                    <a:pt x="3666874" y="1814470"/>
                  </a:lnTo>
                  <a:lnTo>
                    <a:pt x="3659744" y="1768071"/>
                  </a:lnTo>
                  <a:lnTo>
                    <a:pt x="3652198" y="1721810"/>
                  </a:lnTo>
                  <a:lnTo>
                    <a:pt x="3644240" y="1675689"/>
                  </a:lnTo>
                  <a:lnTo>
                    <a:pt x="3635870" y="1629710"/>
                  </a:lnTo>
                  <a:lnTo>
                    <a:pt x="3627091" y="1583875"/>
                  </a:lnTo>
                  <a:lnTo>
                    <a:pt x="3617906" y="1538186"/>
                  </a:lnTo>
                  <a:lnTo>
                    <a:pt x="3608315" y="1492645"/>
                  </a:lnTo>
                  <a:lnTo>
                    <a:pt x="3598321" y="1447254"/>
                  </a:lnTo>
                  <a:lnTo>
                    <a:pt x="3587925" y="1402014"/>
                  </a:lnTo>
                  <a:lnTo>
                    <a:pt x="3577131" y="1356929"/>
                  </a:lnTo>
                  <a:lnTo>
                    <a:pt x="3565939" y="1311999"/>
                  </a:lnTo>
                  <a:lnTo>
                    <a:pt x="3554352" y="1267227"/>
                  </a:lnTo>
                  <a:lnTo>
                    <a:pt x="3542371" y="1222615"/>
                  </a:lnTo>
                  <a:lnTo>
                    <a:pt x="3529999" y="1178164"/>
                  </a:lnTo>
                  <a:lnTo>
                    <a:pt x="3517237" y="1133877"/>
                  </a:lnTo>
                  <a:lnTo>
                    <a:pt x="3504088" y="1089756"/>
                  </a:lnTo>
                  <a:lnTo>
                    <a:pt x="3490554" y="1045802"/>
                  </a:lnTo>
                  <a:lnTo>
                    <a:pt x="3476636" y="1002018"/>
                  </a:lnTo>
                  <a:lnTo>
                    <a:pt x="3462336" y="958405"/>
                  </a:lnTo>
                  <a:lnTo>
                    <a:pt x="3447657" y="914966"/>
                  </a:lnTo>
                  <a:lnTo>
                    <a:pt x="3432600" y="871702"/>
                  </a:lnTo>
                  <a:lnTo>
                    <a:pt x="3417167" y="828615"/>
                  </a:lnTo>
                  <a:lnTo>
                    <a:pt x="3401361" y="785708"/>
                  </a:lnTo>
                  <a:lnTo>
                    <a:pt x="3385183" y="742982"/>
                  </a:lnTo>
                  <a:lnTo>
                    <a:pt x="3368635" y="700439"/>
                  </a:lnTo>
                  <a:lnTo>
                    <a:pt x="3351719" y="658082"/>
                  </a:lnTo>
                  <a:lnTo>
                    <a:pt x="3334437" y="615912"/>
                  </a:lnTo>
                  <a:lnTo>
                    <a:pt x="3316792" y="573931"/>
                  </a:lnTo>
                  <a:lnTo>
                    <a:pt x="3298784" y="532141"/>
                  </a:lnTo>
                  <a:lnTo>
                    <a:pt x="3280417" y="490544"/>
                  </a:lnTo>
                  <a:lnTo>
                    <a:pt x="3261691" y="449142"/>
                  </a:lnTo>
                  <a:lnTo>
                    <a:pt x="3242610" y="407937"/>
                  </a:lnTo>
                  <a:lnTo>
                    <a:pt x="3223174" y="366931"/>
                  </a:lnTo>
                  <a:lnTo>
                    <a:pt x="3203386" y="326126"/>
                  </a:lnTo>
                  <a:lnTo>
                    <a:pt x="3183248" y="285524"/>
                  </a:lnTo>
                  <a:lnTo>
                    <a:pt x="3162761" y="245127"/>
                  </a:lnTo>
                  <a:lnTo>
                    <a:pt x="3141929" y="204937"/>
                  </a:lnTo>
                  <a:lnTo>
                    <a:pt x="3120752" y="164956"/>
                  </a:lnTo>
                  <a:lnTo>
                    <a:pt x="3099233" y="125185"/>
                  </a:lnTo>
                  <a:lnTo>
                    <a:pt x="3077373" y="85627"/>
                  </a:lnTo>
                  <a:lnTo>
                    <a:pt x="3055176" y="46283"/>
                  </a:lnTo>
                  <a:lnTo>
                    <a:pt x="3032641" y="7157"/>
                  </a:lnTo>
                  <a:lnTo>
                    <a:pt x="3028435" y="0"/>
                  </a:lnTo>
                  <a:close/>
                </a:path>
              </a:pathLst>
            </a:custGeom>
            <a:solidFill>
              <a:schemeClr val="tx2"/>
            </a:solidFill>
          </p:spPr>
          <p:txBody>
            <a:bodyPr lIns="0" tIns="0" rIns="0" bIns="0"/>
            <a:lstStyle/>
            <a:p>
              <a:pPr defTabSz="914242" eaLnBrk="1" fontAlgn="auto" hangingPunct="1">
                <a:spcBef>
                  <a:spcPts val="0"/>
                </a:spcBef>
                <a:spcAft>
                  <a:spcPts val="0"/>
                </a:spcAft>
                <a:defRPr/>
              </a:pPr>
              <a:endParaRPr sz="1799">
                <a:latin typeface="+mn-lt"/>
              </a:endParaRPr>
            </a:p>
          </p:txBody>
        </p:sp>
        <p:sp>
          <p:nvSpPr>
            <p:cNvPr id="7" name="object 4">
              <a:extLst>
                <a:ext uri="{FF2B5EF4-FFF2-40B4-BE49-F238E27FC236}">
                  <a16:creationId xmlns:a16="http://schemas.microsoft.com/office/drawing/2014/main" id="{D19B2250-1DEA-47FB-384A-B37B053DC088}"/>
                </a:ext>
              </a:extLst>
            </p:cNvPr>
            <p:cNvSpPr/>
            <p:nvPr/>
          </p:nvSpPr>
          <p:spPr>
            <a:xfrm>
              <a:off x="0" y="0"/>
              <a:ext cx="763419" cy="5148580"/>
            </a:xfrm>
            <a:custGeom>
              <a:avLst/>
              <a:gdLst/>
              <a:ahLst/>
              <a:cxnLst/>
              <a:rect l="l" t="t" r="r" b="b"/>
              <a:pathLst>
                <a:path w="763905" h="5148580">
                  <a:moveTo>
                    <a:pt x="69335" y="0"/>
                  </a:moveTo>
                  <a:lnTo>
                    <a:pt x="0" y="0"/>
                  </a:lnTo>
                  <a:lnTo>
                    <a:pt x="0" y="5148071"/>
                  </a:lnTo>
                  <a:lnTo>
                    <a:pt x="69334" y="5148071"/>
                  </a:lnTo>
                  <a:lnTo>
                    <a:pt x="73541" y="5140914"/>
                  </a:lnTo>
                  <a:lnTo>
                    <a:pt x="96076" y="5101787"/>
                  </a:lnTo>
                  <a:lnTo>
                    <a:pt x="118273" y="5062444"/>
                  </a:lnTo>
                  <a:lnTo>
                    <a:pt x="140133" y="5022886"/>
                  </a:lnTo>
                  <a:lnTo>
                    <a:pt x="161652" y="4983115"/>
                  </a:lnTo>
                  <a:lnTo>
                    <a:pt x="182829" y="4943134"/>
                  </a:lnTo>
                  <a:lnTo>
                    <a:pt x="203661" y="4902943"/>
                  </a:lnTo>
                  <a:lnTo>
                    <a:pt x="224148" y="4862546"/>
                  </a:lnTo>
                  <a:lnTo>
                    <a:pt x="244286" y="4821944"/>
                  </a:lnTo>
                  <a:lnTo>
                    <a:pt x="264074" y="4781139"/>
                  </a:lnTo>
                  <a:lnTo>
                    <a:pt x="283510" y="4740133"/>
                  </a:lnTo>
                  <a:lnTo>
                    <a:pt x="302591" y="4698929"/>
                  </a:lnTo>
                  <a:lnTo>
                    <a:pt x="321317" y="4657527"/>
                  </a:lnTo>
                  <a:lnTo>
                    <a:pt x="339684" y="4615930"/>
                  </a:lnTo>
                  <a:lnTo>
                    <a:pt x="357692" y="4574140"/>
                  </a:lnTo>
                  <a:lnTo>
                    <a:pt x="375337" y="4532159"/>
                  </a:lnTo>
                  <a:lnTo>
                    <a:pt x="392619" y="4489989"/>
                  </a:lnTo>
                  <a:lnTo>
                    <a:pt x="409535" y="4447631"/>
                  </a:lnTo>
                  <a:lnTo>
                    <a:pt x="426083" y="4405089"/>
                  </a:lnTo>
                  <a:lnTo>
                    <a:pt x="442261" y="4362363"/>
                  </a:lnTo>
                  <a:lnTo>
                    <a:pt x="458067" y="4319455"/>
                  </a:lnTo>
                  <a:lnTo>
                    <a:pt x="473500" y="4276369"/>
                  </a:lnTo>
                  <a:lnTo>
                    <a:pt x="488557" y="4233105"/>
                  </a:lnTo>
                  <a:lnTo>
                    <a:pt x="503236" y="4189666"/>
                  </a:lnTo>
                  <a:lnTo>
                    <a:pt x="517536" y="4146053"/>
                  </a:lnTo>
                  <a:lnTo>
                    <a:pt x="531454" y="4102268"/>
                  </a:lnTo>
                  <a:lnTo>
                    <a:pt x="544988" y="4058315"/>
                  </a:lnTo>
                  <a:lnTo>
                    <a:pt x="558137" y="4014193"/>
                  </a:lnTo>
                  <a:lnTo>
                    <a:pt x="570899" y="3969906"/>
                  </a:lnTo>
                  <a:lnTo>
                    <a:pt x="583271" y="3925456"/>
                  </a:lnTo>
                  <a:lnTo>
                    <a:pt x="595252" y="3880843"/>
                  </a:lnTo>
                  <a:lnTo>
                    <a:pt x="606839" y="3836071"/>
                  </a:lnTo>
                  <a:lnTo>
                    <a:pt x="618031" y="3791142"/>
                  </a:lnTo>
                  <a:lnTo>
                    <a:pt x="628825" y="3746056"/>
                  </a:lnTo>
                  <a:lnTo>
                    <a:pt x="639221" y="3700817"/>
                  </a:lnTo>
                  <a:lnTo>
                    <a:pt x="649215" y="3655426"/>
                  </a:lnTo>
                  <a:lnTo>
                    <a:pt x="658806" y="3609885"/>
                  </a:lnTo>
                  <a:lnTo>
                    <a:pt x="667991" y="3564196"/>
                  </a:lnTo>
                  <a:lnTo>
                    <a:pt x="676770" y="3518361"/>
                  </a:lnTo>
                  <a:lnTo>
                    <a:pt x="685140" y="3472382"/>
                  </a:lnTo>
                  <a:lnTo>
                    <a:pt x="693098" y="3426261"/>
                  </a:lnTo>
                  <a:lnTo>
                    <a:pt x="700644" y="3380000"/>
                  </a:lnTo>
                  <a:lnTo>
                    <a:pt x="707774" y="3333601"/>
                  </a:lnTo>
                  <a:lnTo>
                    <a:pt x="714488" y="3287066"/>
                  </a:lnTo>
                  <a:lnTo>
                    <a:pt x="720782" y="3240396"/>
                  </a:lnTo>
                  <a:lnTo>
                    <a:pt x="726656" y="3193595"/>
                  </a:lnTo>
                  <a:lnTo>
                    <a:pt x="732107" y="3146663"/>
                  </a:lnTo>
                  <a:lnTo>
                    <a:pt x="737133" y="3099602"/>
                  </a:lnTo>
                  <a:lnTo>
                    <a:pt x="741733" y="3052416"/>
                  </a:lnTo>
                  <a:lnTo>
                    <a:pt x="745903" y="3005105"/>
                  </a:lnTo>
                  <a:lnTo>
                    <a:pt x="749643" y="2957672"/>
                  </a:lnTo>
                  <a:lnTo>
                    <a:pt x="752951" y="2910118"/>
                  </a:lnTo>
                  <a:lnTo>
                    <a:pt x="755823" y="2862446"/>
                  </a:lnTo>
                  <a:lnTo>
                    <a:pt x="758260" y="2814657"/>
                  </a:lnTo>
                  <a:lnTo>
                    <a:pt x="760257" y="2766754"/>
                  </a:lnTo>
                  <a:lnTo>
                    <a:pt x="761814" y="2718738"/>
                  </a:lnTo>
                  <a:lnTo>
                    <a:pt x="762929" y="2670612"/>
                  </a:lnTo>
                  <a:lnTo>
                    <a:pt x="763599" y="2622377"/>
                  </a:lnTo>
                  <a:lnTo>
                    <a:pt x="763823" y="2574035"/>
                  </a:lnTo>
                  <a:lnTo>
                    <a:pt x="763599" y="2525694"/>
                  </a:lnTo>
                  <a:lnTo>
                    <a:pt x="762929" y="2477459"/>
                  </a:lnTo>
                  <a:lnTo>
                    <a:pt x="761814" y="2429332"/>
                  </a:lnTo>
                  <a:lnTo>
                    <a:pt x="760257" y="2381316"/>
                  </a:lnTo>
                  <a:lnTo>
                    <a:pt x="758260" y="2333413"/>
                  </a:lnTo>
                  <a:lnTo>
                    <a:pt x="755823" y="2285625"/>
                  </a:lnTo>
                  <a:lnTo>
                    <a:pt x="752951" y="2237952"/>
                  </a:lnTo>
                  <a:lnTo>
                    <a:pt x="749643" y="2190399"/>
                  </a:lnTo>
                  <a:lnTo>
                    <a:pt x="745903" y="2142966"/>
                  </a:lnTo>
                  <a:lnTo>
                    <a:pt x="741733" y="2095655"/>
                  </a:lnTo>
                  <a:lnTo>
                    <a:pt x="737133" y="2048468"/>
                  </a:lnTo>
                  <a:lnTo>
                    <a:pt x="732107" y="2001408"/>
                  </a:lnTo>
                  <a:lnTo>
                    <a:pt x="726656" y="1954476"/>
                  </a:lnTo>
                  <a:lnTo>
                    <a:pt x="720782" y="1907674"/>
                  </a:lnTo>
                  <a:lnTo>
                    <a:pt x="714488" y="1861005"/>
                  </a:lnTo>
                  <a:lnTo>
                    <a:pt x="707774" y="1814470"/>
                  </a:lnTo>
                  <a:lnTo>
                    <a:pt x="700644" y="1768071"/>
                  </a:lnTo>
                  <a:lnTo>
                    <a:pt x="693098" y="1721810"/>
                  </a:lnTo>
                  <a:lnTo>
                    <a:pt x="685140" y="1675689"/>
                  </a:lnTo>
                  <a:lnTo>
                    <a:pt x="676770" y="1629710"/>
                  </a:lnTo>
                  <a:lnTo>
                    <a:pt x="667991" y="1583875"/>
                  </a:lnTo>
                  <a:lnTo>
                    <a:pt x="658806" y="1538186"/>
                  </a:lnTo>
                  <a:lnTo>
                    <a:pt x="649215" y="1492645"/>
                  </a:lnTo>
                  <a:lnTo>
                    <a:pt x="639221" y="1447254"/>
                  </a:lnTo>
                  <a:lnTo>
                    <a:pt x="628825" y="1402014"/>
                  </a:lnTo>
                  <a:lnTo>
                    <a:pt x="618031" y="1356929"/>
                  </a:lnTo>
                  <a:lnTo>
                    <a:pt x="606839" y="1311999"/>
                  </a:lnTo>
                  <a:lnTo>
                    <a:pt x="595252" y="1267227"/>
                  </a:lnTo>
                  <a:lnTo>
                    <a:pt x="583271" y="1222615"/>
                  </a:lnTo>
                  <a:lnTo>
                    <a:pt x="570899" y="1178164"/>
                  </a:lnTo>
                  <a:lnTo>
                    <a:pt x="558137" y="1133877"/>
                  </a:lnTo>
                  <a:lnTo>
                    <a:pt x="544988" y="1089756"/>
                  </a:lnTo>
                  <a:lnTo>
                    <a:pt x="531454" y="1045802"/>
                  </a:lnTo>
                  <a:lnTo>
                    <a:pt x="517536" y="1002018"/>
                  </a:lnTo>
                  <a:lnTo>
                    <a:pt x="503236" y="958405"/>
                  </a:lnTo>
                  <a:lnTo>
                    <a:pt x="488557" y="914966"/>
                  </a:lnTo>
                  <a:lnTo>
                    <a:pt x="473500" y="871702"/>
                  </a:lnTo>
                  <a:lnTo>
                    <a:pt x="458067" y="828615"/>
                  </a:lnTo>
                  <a:lnTo>
                    <a:pt x="442261" y="785708"/>
                  </a:lnTo>
                  <a:lnTo>
                    <a:pt x="426083" y="742982"/>
                  </a:lnTo>
                  <a:lnTo>
                    <a:pt x="409535" y="700439"/>
                  </a:lnTo>
                  <a:lnTo>
                    <a:pt x="392619" y="658082"/>
                  </a:lnTo>
                  <a:lnTo>
                    <a:pt x="375337" y="615912"/>
                  </a:lnTo>
                  <a:lnTo>
                    <a:pt x="357692" y="573931"/>
                  </a:lnTo>
                  <a:lnTo>
                    <a:pt x="339684" y="532141"/>
                  </a:lnTo>
                  <a:lnTo>
                    <a:pt x="321317" y="490544"/>
                  </a:lnTo>
                  <a:lnTo>
                    <a:pt x="302591" y="449142"/>
                  </a:lnTo>
                  <a:lnTo>
                    <a:pt x="283510" y="407937"/>
                  </a:lnTo>
                  <a:lnTo>
                    <a:pt x="264074" y="366931"/>
                  </a:lnTo>
                  <a:lnTo>
                    <a:pt x="244286" y="326126"/>
                  </a:lnTo>
                  <a:lnTo>
                    <a:pt x="224148" y="285524"/>
                  </a:lnTo>
                  <a:lnTo>
                    <a:pt x="203661" y="245127"/>
                  </a:lnTo>
                  <a:lnTo>
                    <a:pt x="182829" y="204937"/>
                  </a:lnTo>
                  <a:lnTo>
                    <a:pt x="161652" y="164956"/>
                  </a:lnTo>
                  <a:lnTo>
                    <a:pt x="140133" y="125185"/>
                  </a:lnTo>
                  <a:lnTo>
                    <a:pt x="118273" y="85627"/>
                  </a:lnTo>
                  <a:lnTo>
                    <a:pt x="96076" y="46283"/>
                  </a:lnTo>
                  <a:lnTo>
                    <a:pt x="73541" y="7157"/>
                  </a:lnTo>
                  <a:lnTo>
                    <a:pt x="69335" y="0"/>
                  </a:lnTo>
                  <a:close/>
                </a:path>
              </a:pathLst>
            </a:custGeom>
            <a:solidFill>
              <a:srgbClr val="FFFFFF"/>
            </a:solidFill>
          </p:spPr>
          <p:txBody>
            <a:bodyPr lIns="0" tIns="0" rIns="0" bIns="0"/>
            <a:lstStyle/>
            <a:p>
              <a:pPr defTabSz="914242" eaLnBrk="1" fontAlgn="auto" hangingPunct="1">
                <a:spcBef>
                  <a:spcPts val="0"/>
                </a:spcBef>
                <a:spcAft>
                  <a:spcPts val="0"/>
                </a:spcAft>
                <a:defRPr/>
              </a:pPr>
              <a:endParaRPr sz="1799">
                <a:latin typeface="+mn-lt"/>
              </a:endParaRPr>
            </a:p>
          </p:txBody>
        </p:sp>
      </p:grpSp>
      <p:pic>
        <p:nvPicPr>
          <p:cNvPr id="8" name="object 7">
            <a:extLst>
              <a:ext uri="{FF2B5EF4-FFF2-40B4-BE49-F238E27FC236}">
                <a16:creationId xmlns:a16="http://schemas.microsoft.com/office/drawing/2014/main" id="{0CCA37F8-24CB-7A23-E078-B38E4132B3C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9225"/>
            <a:ext cx="64293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976012" y="798159"/>
            <a:ext cx="3448665" cy="1325563"/>
          </a:xfrm>
        </p:spPr>
        <p:txBody>
          <a:bodyPr>
            <a:normAutofit/>
          </a:bodyPr>
          <a:lstStyle>
            <a:lvl1pPr>
              <a:lnSpc>
                <a:spcPts val="3200"/>
              </a:lnSpc>
              <a:defRPr sz="3200">
                <a:solidFill>
                  <a:schemeClr val="bg1"/>
                </a:solidFill>
              </a:defRPr>
            </a:lvl1pPr>
          </a:lstStyle>
          <a:p>
            <a:r>
              <a:rPr lang="en-US"/>
              <a:t>Click to edit title</a:t>
            </a:r>
          </a:p>
        </p:txBody>
      </p:sp>
      <p:sp>
        <p:nvSpPr>
          <p:cNvPr id="3" name="Content Placeholder 2"/>
          <p:cNvSpPr>
            <a:spLocks noGrp="1"/>
          </p:cNvSpPr>
          <p:nvPr>
            <p:ph sz="half" idx="1" hasCustomPrompt="1"/>
          </p:nvPr>
        </p:nvSpPr>
        <p:spPr>
          <a:xfrm>
            <a:off x="5289609" y="1642397"/>
            <a:ext cx="3108960" cy="4351339"/>
          </a:xfrm>
        </p:spPr>
        <p:txBody>
          <a:bodyPr/>
          <a:lstStyle>
            <a:lvl1pPr marL="228585" indent="-228585">
              <a:buClr>
                <a:srgbClr val="FF0000"/>
              </a:buClr>
              <a:buSzPct val="110000"/>
              <a:buFont typeface="System Font Regular"/>
              <a:buChar char="●"/>
              <a:defRPr sz="1800" b="0" i="0">
                <a:latin typeface="Arial" panose="020B0604020202020204" pitchFamily="34" charset="0"/>
                <a:cs typeface="Arial" panose="020B0604020202020204" pitchFamily="34" charset="0"/>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8534451" y="1642397"/>
            <a:ext cx="3097162" cy="4351339"/>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3" name="Text Placeholder 12"/>
          <p:cNvSpPr>
            <a:spLocks noGrp="1"/>
          </p:cNvSpPr>
          <p:nvPr>
            <p:ph type="body" sz="quarter" idx="10" hasCustomPrompt="1"/>
          </p:nvPr>
        </p:nvSpPr>
        <p:spPr>
          <a:xfrm>
            <a:off x="5097940" y="798513"/>
            <a:ext cx="6533674" cy="814387"/>
          </a:xfrm>
        </p:spPr>
        <p:txBody>
          <a:bodyPr>
            <a:normAutofit/>
          </a:bodyPr>
          <a:lstStyle>
            <a:lvl1pPr marL="0" indent="0">
              <a:buFontTx/>
              <a:buNone/>
              <a:defRPr sz="2400" b="1" i="0">
                <a:solidFill>
                  <a:schemeClr val="tx2"/>
                </a:solidFill>
                <a:latin typeface="Arial Black" panose="020B0604020202020204" pitchFamily="34" charset="0"/>
                <a:cs typeface="Arial Black" panose="020B0604020202020204" pitchFamily="34" charset="0"/>
              </a:defRPr>
            </a:lvl1pPr>
            <a:lvl2pPr marL="457171" indent="0">
              <a:buFontTx/>
              <a:buNone/>
              <a:defRPr b="1" i="0">
                <a:latin typeface="Gotham Bold" pitchFamily="2" charset="0"/>
              </a:defRPr>
            </a:lvl2pPr>
            <a:lvl3pPr marL="914340" indent="0">
              <a:buFontTx/>
              <a:buNone/>
              <a:defRPr b="1" i="0">
                <a:latin typeface="Gotham Bold" pitchFamily="2" charset="0"/>
              </a:defRPr>
            </a:lvl3pPr>
            <a:lvl4pPr marL="1371511" indent="0">
              <a:buFontTx/>
              <a:buNone/>
              <a:defRPr b="1" i="0">
                <a:latin typeface="Gotham Bold" pitchFamily="2" charset="0"/>
              </a:defRPr>
            </a:lvl4pPr>
            <a:lvl5pPr marL="1828682" indent="0">
              <a:buFontTx/>
              <a:buNone/>
              <a:defRPr b="1" i="0">
                <a:latin typeface="Gotham Bold" pitchFamily="2" charset="0"/>
              </a:defRPr>
            </a:lvl5pPr>
          </a:lstStyle>
          <a:p>
            <a:pPr lvl="0"/>
            <a:r>
              <a:rPr lang="en-US"/>
              <a:t>Click to edit text</a:t>
            </a:r>
          </a:p>
        </p:txBody>
      </p:sp>
    </p:spTree>
    <p:extLst>
      <p:ext uri="{BB962C8B-B14F-4D97-AF65-F5344CB8AC3E}">
        <p14:creationId xmlns:p14="http://schemas.microsoft.com/office/powerpoint/2010/main" val="32412722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ext_Photo_1column_WhiteCurve">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B55086A4-04CA-3B21-910D-2A3F4A4966D7}"/>
              </a:ext>
            </a:extLst>
          </p:cNvPr>
          <p:cNvSpPr/>
          <p:nvPr userDrawn="1"/>
        </p:nvSpPr>
        <p:spPr>
          <a:xfrm>
            <a:off x="1" y="0"/>
            <a:ext cx="6778625" cy="6862763"/>
          </a:xfrm>
          <a:custGeom>
            <a:avLst/>
            <a:gdLst/>
            <a:ahLst/>
            <a:cxnLst/>
            <a:rect l="l" t="t" r="r" b="b"/>
            <a:pathLst>
              <a:path w="5085080" h="5148580">
                <a:moveTo>
                  <a:pt x="4528902" y="0"/>
                </a:moveTo>
                <a:lnTo>
                  <a:pt x="0" y="0"/>
                </a:lnTo>
                <a:lnTo>
                  <a:pt x="0" y="5148071"/>
                </a:lnTo>
                <a:lnTo>
                  <a:pt x="4232771" y="5148071"/>
                </a:lnTo>
                <a:lnTo>
                  <a:pt x="4252637" y="5118030"/>
                </a:lnTo>
                <a:lnTo>
                  <a:pt x="4277148" y="5080245"/>
                </a:lnTo>
                <a:lnTo>
                  <a:pt x="4301335" y="5042231"/>
                </a:lnTo>
                <a:lnTo>
                  <a:pt x="4325196" y="5003990"/>
                </a:lnTo>
                <a:lnTo>
                  <a:pt x="4348727" y="4965526"/>
                </a:lnTo>
                <a:lnTo>
                  <a:pt x="4371929" y="4926838"/>
                </a:lnTo>
                <a:lnTo>
                  <a:pt x="4394798" y="4887930"/>
                </a:lnTo>
                <a:lnTo>
                  <a:pt x="4417332" y="4848803"/>
                </a:lnTo>
                <a:lnTo>
                  <a:pt x="4439530" y="4809460"/>
                </a:lnTo>
                <a:lnTo>
                  <a:pt x="4461389" y="4769902"/>
                </a:lnTo>
                <a:lnTo>
                  <a:pt x="4482908" y="4730131"/>
                </a:lnTo>
                <a:lnTo>
                  <a:pt x="4504085" y="4690150"/>
                </a:lnTo>
                <a:lnTo>
                  <a:pt x="4524918" y="4649959"/>
                </a:lnTo>
                <a:lnTo>
                  <a:pt x="4545404" y="4609562"/>
                </a:lnTo>
                <a:lnTo>
                  <a:pt x="4565542" y="4568960"/>
                </a:lnTo>
                <a:lnTo>
                  <a:pt x="4585330" y="4528155"/>
                </a:lnTo>
                <a:lnTo>
                  <a:pt x="4604766" y="4487149"/>
                </a:lnTo>
                <a:lnTo>
                  <a:pt x="4623847" y="4445945"/>
                </a:lnTo>
                <a:lnTo>
                  <a:pt x="4642573" y="4404543"/>
                </a:lnTo>
                <a:lnTo>
                  <a:pt x="4660941" y="4362946"/>
                </a:lnTo>
                <a:lnTo>
                  <a:pt x="4678948" y="4321156"/>
                </a:lnTo>
                <a:lnTo>
                  <a:pt x="4696594" y="4279175"/>
                </a:lnTo>
                <a:lnTo>
                  <a:pt x="4713875" y="4237005"/>
                </a:lnTo>
                <a:lnTo>
                  <a:pt x="4730791" y="4194647"/>
                </a:lnTo>
                <a:lnTo>
                  <a:pt x="4747339" y="4152105"/>
                </a:lnTo>
                <a:lnTo>
                  <a:pt x="4763517" y="4109379"/>
                </a:lnTo>
                <a:lnTo>
                  <a:pt x="4779324" y="4066471"/>
                </a:lnTo>
                <a:lnTo>
                  <a:pt x="4794756" y="4023385"/>
                </a:lnTo>
                <a:lnTo>
                  <a:pt x="4809813" y="3980121"/>
                </a:lnTo>
                <a:lnTo>
                  <a:pt x="4824493" y="3936682"/>
                </a:lnTo>
                <a:lnTo>
                  <a:pt x="4838792" y="3893069"/>
                </a:lnTo>
                <a:lnTo>
                  <a:pt x="4852710" y="3849284"/>
                </a:lnTo>
                <a:lnTo>
                  <a:pt x="4866245" y="3805331"/>
                </a:lnTo>
                <a:lnTo>
                  <a:pt x="4879394" y="3761209"/>
                </a:lnTo>
                <a:lnTo>
                  <a:pt x="4892155" y="3716922"/>
                </a:lnTo>
                <a:lnTo>
                  <a:pt x="4904527" y="3672472"/>
                </a:lnTo>
                <a:lnTo>
                  <a:pt x="4916508" y="3627859"/>
                </a:lnTo>
                <a:lnTo>
                  <a:pt x="4928095" y="3583087"/>
                </a:lnTo>
                <a:lnTo>
                  <a:pt x="4939287" y="3538158"/>
                </a:lnTo>
                <a:lnTo>
                  <a:pt x="4950082" y="3493072"/>
                </a:lnTo>
                <a:lnTo>
                  <a:pt x="4960477" y="3447833"/>
                </a:lnTo>
                <a:lnTo>
                  <a:pt x="4970471" y="3402442"/>
                </a:lnTo>
                <a:lnTo>
                  <a:pt x="4980062" y="3356901"/>
                </a:lnTo>
                <a:lnTo>
                  <a:pt x="4989248" y="3311212"/>
                </a:lnTo>
                <a:lnTo>
                  <a:pt x="4998026" y="3265377"/>
                </a:lnTo>
                <a:lnTo>
                  <a:pt x="5006396" y="3219398"/>
                </a:lnTo>
                <a:lnTo>
                  <a:pt x="5014354" y="3173277"/>
                </a:lnTo>
                <a:lnTo>
                  <a:pt x="5021900" y="3127016"/>
                </a:lnTo>
                <a:lnTo>
                  <a:pt x="5029030" y="3080617"/>
                </a:lnTo>
                <a:lnTo>
                  <a:pt x="5035744" y="3034082"/>
                </a:lnTo>
                <a:lnTo>
                  <a:pt x="5042039" y="2987412"/>
                </a:lnTo>
                <a:lnTo>
                  <a:pt x="5047912" y="2940611"/>
                </a:lnTo>
                <a:lnTo>
                  <a:pt x="5053363" y="2893679"/>
                </a:lnTo>
                <a:lnTo>
                  <a:pt x="5058389" y="2846618"/>
                </a:lnTo>
                <a:lnTo>
                  <a:pt x="5062989" y="2799432"/>
                </a:lnTo>
                <a:lnTo>
                  <a:pt x="5067160" y="2752121"/>
                </a:lnTo>
                <a:lnTo>
                  <a:pt x="5070900" y="2704688"/>
                </a:lnTo>
                <a:lnTo>
                  <a:pt x="5074207" y="2657134"/>
                </a:lnTo>
                <a:lnTo>
                  <a:pt x="5077080" y="2609462"/>
                </a:lnTo>
                <a:lnTo>
                  <a:pt x="5079516" y="2561673"/>
                </a:lnTo>
                <a:lnTo>
                  <a:pt x="5081514" y="2513770"/>
                </a:lnTo>
                <a:lnTo>
                  <a:pt x="5083071" y="2465754"/>
                </a:lnTo>
                <a:lnTo>
                  <a:pt x="5084185" y="2417628"/>
                </a:lnTo>
                <a:lnTo>
                  <a:pt x="5084856" y="2369393"/>
                </a:lnTo>
                <a:lnTo>
                  <a:pt x="5085080" y="2321051"/>
                </a:lnTo>
                <a:lnTo>
                  <a:pt x="5084856" y="2272710"/>
                </a:lnTo>
                <a:lnTo>
                  <a:pt x="5084185" y="2224475"/>
                </a:lnTo>
                <a:lnTo>
                  <a:pt x="5083071" y="2176348"/>
                </a:lnTo>
                <a:lnTo>
                  <a:pt x="5081514" y="2128332"/>
                </a:lnTo>
                <a:lnTo>
                  <a:pt x="5079516" y="2080429"/>
                </a:lnTo>
                <a:lnTo>
                  <a:pt x="5077080" y="2032641"/>
                </a:lnTo>
                <a:lnTo>
                  <a:pt x="5074207" y="1984968"/>
                </a:lnTo>
                <a:lnTo>
                  <a:pt x="5070900" y="1937415"/>
                </a:lnTo>
                <a:lnTo>
                  <a:pt x="5067160" y="1889982"/>
                </a:lnTo>
                <a:lnTo>
                  <a:pt x="5062989" y="1842671"/>
                </a:lnTo>
                <a:lnTo>
                  <a:pt x="5058389" y="1795484"/>
                </a:lnTo>
                <a:lnTo>
                  <a:pt x="5053363" y="1748424"/>
                </a:lnTo>
                <a:lnTo>
                  <a:pt x="5047912" y="1701492"/>
                </a:lnTo>
                <a:lnTo>
                  <a:pt x="5042039" y="1654690"/>
                </a:lnTo>
                <a:lnTo>
                  <a:pt x="5035744" y="1608021"/>
                </a:lnTo>
                <a:lnTo>
                  <a:pt x="5029030" y="1561486"/>
                </a:lnTo>
                <a:lnTo>
                  <a:pt x="5021900" y="1515087"/>
                </a:lnTo>
                <a:lnTo>
                  <a:pt x="5014354" y="1468826"/>
                </a:lnTo>
                <a:lnTo>
                  <a:pt x="5006396" y="1422705"/>
                </a:lnTo>
                <a:lnTo>
                  <a:pt x="4998026" y="1376726"/>
                </a:lnTo>
                <a:lnTo>
                  <a:pt x="4989248" y="1330891"/>
                </a:lnTo>
                <a:lnTo>
                  <a:pt x="4980062" y="1285202"/>
                </a:lnTo>
                <a:lnTo>
                  <a:pt x="4970471" y="1239661"/>
                </a:lnTo>
                <a:lnTo>
                  <a:pt x="4960477" y="1194270"/>
                </a:lnTo>
                <a:lnTo>
                  <a:pt x="4950082" y="1149030"/>
                </a:lnTo>
                <a:lnTo>
                  <a:pt x="4939287" y="1103945"/>
                </a:lnTo>
                <a:lnTo>
                  <a:pt x="4928095" y="1059015"/>
                </a:lnTo>
                <a:lnTo>
                  <a:pt x="4916508" y="1014243"/>
                </a:lnTo>
                <a:lnTo>
                  <a:pt x="4904527" y="969631"/>
                </a:lnTo>
                <a:lnTo>
                  <a:pt x="4892155" y="925180"/>
                </a:lnTo>
                <a:lnTo>
                  <a:pt x="4879394" y="880893"/>
                </a:lnTo>
                <a:lnTo>
                  <a:pt x="4866245" y="836772"/>
                </a:lnTo>
                <a:lnTo>
                  <a:pt x="4852710" y="792818"/>
                </a:lnTo>
                <a:lnTo>
                  <a:pt x="4838792" y="749034"/>
                </a:lnTo>
                <a:lnTo>
                  <a:pt x="4824493" y="705421"/>
                </a:lnTo>
                <a:lnTo>
                  <a:pt x="4809813" y="661982"/>
                </a:lnTo>
                <a:lnTo>
                  <a:pt x="4794756" y="618718"/>
                </a:lnTo>
                <a:lnTo>
                  <a:pt x="4779324" y="575631"/>
                </a:lnTo>
                <a:lnTo>
                  <a:pt x="4763517" y="532724"/>
                </a:lnTo>
                <a:lnTo>
                  <a:pt x="4747339" y="489998"/>
                </a:lnTo>
                <a:lnTo>
                  <a:pt x="4730791" y="447455"/>
                </a:lnTo>
                <a:lnTo>
                  <a:pt x="4713875" y="405098"/>
                </a:lnTo>
                <a:lnTo>
                  <a:pt x="4696594" y="362928"/>
                </a:lnTo>
                <a:lnTo>
                  <a:pt x="4678948" y="320947"/>
                </a:lnTo>
                <a:lnTo>
                  <a:pt x="4660941" y="279157"/>
                </a:lnTo>
                <a:lnTo>
                  <a:pt x="4642573" y="237560"/>
                </a:lnTo>
                <a:lnTo>
                  <a:pt x="4623847" y="196158"/>
                </a:lnTo>
                <a:lnTo>
                  <a:pt x="4604766" y="154953"/>
                </a:lnTo>
                <a:lnTo>
                  <a:pt x="4585330" y="113947"/>
                </a:lnTo>
                <a:lnTo>
                  <a:pt x="4565542" y="73142"/>
                </a:lnTo>
                <a:lnTo>
                  <a:pt x="4545404" y="32540"/>
                </a:lnTo>
                <a:lnTo>
                  <a:pt x="4528902" y="0"/>
                </a:lnTo>
                <a:close/>
              </a:path>
            </a:pathLst>
          </a:custGeom>
          <a:solidFill>
            <a:schemeClr val="bg1"/>
          </a:solidFill>
        </p:spPr>
        <p:txBody>
          <a:bodyPr lIns="0" tIns="0" rIns="0" bIns="0"/>
          <a:lstStyle/>
          <a:p>
            <a:pPr defTabSz="914242" eaLnBrk="1" fontAlgn="auto" hangingPunct="1">
              <a:spcBef>
                <a:spcPts val="0"/>
              </a:spcBef>
              <a:spcAft>
                <a:spcPts val="0"/>
              </a:spcAft>
              <a:defRPr/>
            </a:pPr>
            <a:endParaRPr sz="1799">
              <a:latin typeface="+mn-lt"/>
            </a:endParaRPr>
          </a:p>
        </p:txBody>
      </p:sp>
      <p:pic>
        <p:nvPicPr>
          <p:cNvPr id="5" name="object 7">
            <a:extLst>
              <a:ext uri="{FF2B5EF4-FFF2-40B4-BE49-F238E27FC236}">
                <a16:creationId xmlns:a16="http://schemas.microsoft.com/office/drawing/2014/main" id="{4A56CCD9-029D-BEAC-87B1-8CE1154505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9225"/>
            <a:ext cx="64293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Picture Placeholder 14"/>
          <p:cNvSpPr>
            <a:spLocks noGrp="1"/>
          </p:cNvSpPr>
          <p:nvPr>
            <p:ph type="pic" sz="quarter" idx="13"/>
          </p:nvPr>
        </p:nvSpPr>
        <p:spPr>
          <a:xfrm>
            <a:off x="5644075" y="0"/>
            <a:ext cx="6547926" cy="6858000"/>
          </a:xfrm>
          <a:custGeom>
            <a:avLst/>
            <a:gdLst>
              <a:gd name="connsiteX0" fmla="*/ 392488 w 6547926"/>
              <a:gd name="connsiteY0" fmla="*/ 0 h 6858000"/>
              <a:gd name="connsiteX1" fmla="*/ 6547926 w 6547926"/>
              <a:gd name="connsiteY1" fmla="*/ 0 h 6858000"/>
              <a:gd name="connsiteX2" fmla="*/ 6547926 w 6547926"/>
              <a:gd name="connsiteY2" fmla="*/ 6858000 h 6858000"/>
              <a:gd name="connsiteX3" fmla="*/ 0 w 6547926"/>
              <a:gd name="connsiteY3" fmla="*/ 6858000 h 6858000"/>
              <a:gd name="connsiteX4" fmla="*/ 24284 w 6547926"/>
              <a:gd name="connsiteY4" fmla="*/ 6821278 h 6858000"/>
              <a:gd name="connsiteX5" fmla="*/ 56952 w 6547926"/>
              <a:gd name="connsiteY5" fmla="*/ 6770919 h 6858000"/>
              <a:gd name="connsiteX6" fmla="*/ 89188 w 6547926"/>
              <a:gd name="connsiteY6" fmla="*/ 6720254 h 6858000"/>
              <a:gd name="connsiteX7" fmla="*/ 120990 w 6547926"/>
              <a:gd name="connsiteY7" fmla="*/ 6669287 h 6858000"/>
              <a:gd name="connsiteX8" fmla="*/ 152352 w 6547926"/>
              <a:gd name="connsiteY8" fmla="*/ 6618022 h 6858000"/>
              <a:gd name="connsiteX9" fmla="*/ 183276 w 6547926"/>
              <a:gd name="connsiteY9" fmla="*/ 6566459 h 6858000"/>
              <a:gd name="connsiteX10" fmla="*/ 213755 w 6547926"/>
              <a:gd name="connsiteY10" fmla="*/ 6514603 h 6858000"/>
              <a:gd name="connsiteX11" fmla="*/ 243788 w 6547926"/>
              <a:gd name="connsiteY11" fmla="*/ 6462454 h 6858000"/>
              <a:gd name="connsiteX12" fmla="*/ 273373 w 6547926"/>
              <a:gd name="connsiteY12" fmla="*/ 6410018 h 6858000"/>
              <a:gd name="connsiteX13" fmla="*/ 302507 w 6547926"/>
              <a:gd name="connsiteY13" fmla="*/ 6357296 h 6858000"/>
              <a:gd name="connsiteX14" fmla="*/ 331187 w 6547926"/>
              <a:gd name="connsiteY14" fmla="*/ 6304289 h 6858000"/>
              <a:gd name="connsiteX15" fmla="*/ 359412 w 6547926"/>
              <a:gd name="connsiteY15" fmla="*/ 6251003 h 6858000"/>
              <a:gd name="connsiteX16" fmla="*/ 387178 w 6547926"/>
              <a:gd name="connsiteY16" fmla="*/ 6197436 h 6858000"/>
              <a:gd name="connsiteX17" fmla="*/ 414481 w 6547926"/>
              <a:gd name="connsiteY17" fmla="*/ 6143595 h 6858000"/>
              <a:gd name="connsiteX18" fmla="*/ 441321 w 6547926"/>
              <a:gd name="connsiteY18" fmla="*/ 6089481 h 6858000"/>
              <a:gd name="connsiteX19" fmla="*/ 467695 w 6547926"/>
              <a:gd name="connsiteY19" fmla="*/ 6035097 h 6858000"/>
              <a:gd name="connsiteX20" fmla="*/ 493599 w 6547926"/>
              <a:gd name="connsiteY20" fmla="*/ 5980444 h 6858000"/>
              <a:gd name="connsiteX21" fmla="*/ 519030 w 6547926"/>
              <a:gd name="connsiteY21" fmla="*/ 5925528 h 6858000"/>
              <a:gd name="connsiteX22" fmla="*/ 543988 w 6547926"/>
              <a:gd name="connsiteY22" fmla="*/ 5870347 h 6858000"/>
              <a:gd name="connsiteX23" fmla="*/ 568468 w 6547926"/>
              <a:gd name="connsiteY23" fmla="*/ 5814907 h 6858000"/>
              <a:gd name="connsiteX24" fmla="*/ 592468 w 6547926"/>
              <a:gd name="connsiteY24" fmla="*/ 5759210 h 6858000"/>
              <a:gd name="connsiteX25" fmla="*/ 615987 w 6547926"/>
              <a:gd name="connsiteY25" fmla="*/ 5703258 h 6858000"/>
              <a:gd name="connsiteX26" fmla="*/ 639019 w 6547926"/>
              <a:gd name="connsiteY26" fmla="*/ 5647054 h 6858000"/>
              <a:gd name="connsiteX27" fmla="*/ 661564 w 6547926"/>
              <a:gd name="connsiteY27" fmla="*/ 5590599 h 6858000"/>
              <a:gd name="connsiteX28" fmla="*/ 683619 w 6547926"/>
              <a:gd name="connsiteY28" fmla="*/ 5533900 h 6858000"/>
              <a:gd name="connsiteX29" fmla="*/ 705181 w 6547926"/>
              <a:gd name="connsiteY29" fmla="*/ 5476955 h 6858000"/>
              <a:gd name="connsiteX30" fmla="*/ 726249 w 6547926"/>
              <a:gd name="connsiteY30" fmla="*/ 5419767 h 6858000"/>
              <a:gd name="connsiteX31" fmla="*/ 746816 w 6547926"/>
              <a:gd name="connsiteY31" fmla="*/ 5362342 h 6858000"/>
              <a:gd name="connsiteX32" fmla="*/ 766884 w 6547926"/>
              <a:gd name="connsiteY32" fmla="*/ 5304680 h 6858000"/>
              <a:gd name="connsiteX33" fmla="*/ 786450 w 6547926"/>
              <a:gd name="connsiteY33" fmla="*/ 5246785 h 6858000"/>
              <a:gd name="connsiteX34" fmla="*/ 805507 w 6547926"/>
              <a:gd name="connsiteY34" fmla="*/ 5188658 h 6858000"/>
              <a:gd name="connsiteX35" fmla="*/ 824057 w 6547926"/>
              <a:gd name="connsiteY35" fmla="*/ 5130302 h 6858000"/>
              <a:gd name="connsiteX36" fmla="*/ 842096 w 6547926"/>
              <a:gd name="connsiteY36" fmla="*/ 5071721 h 6858000"/>
              <a:gd name="connsiteX37" fmla="*/ 859621 w 6547926"/>
              <a:gd name="connsiteY37" fmla="*/ 5012916 h 6858000"/>
              <a:gd name="connsiteX38" fmla="*/ 876629 w 6547926"/>
              <a:gd name="connsiteY38" fmla="*/ 4953890 h 6858000"/>
              <a:gd name="connsiteX39" fmla="*/ 893118 w 6547926"/>
              <a:gd name="connsiteY39" fmla="*/ 4894648 h 6858000"/>
              <a:gd name="connsiteX40" fmla="*/ 909087 w 6547926"/>
              <a:gd name="connsiteY40" fmla="*/ 4835188 h 6858000"/>
              <a:gd name="connsiteX41" fmla="*/ 924530 w 6547926"/>
              <a:gd name="connsiteY41" fmla="*/ 4775516 h 6858000"/>
              <a:gd name="connsiteX42" fmla="*/ 939446 w 6547926"/>
              <a:gd name="connsiteY42" fmla="*/ 4715635 h 6858000"/>
              <a:gd name="connsiteX43" fmla="*/ 953834 w 6547926"/>
              <a:gd name="connsiteY43" fmla="*/ 4655545 h 6858000"/>
              <a:gd name="connsiteX44" fmla="*/ 967688 w 6547926"/>
              <a:gd name="connsiteY44" fmla="*/ 4595250 h 6858000"/>
              <a:gd name="connsiteX45" fmla="*/ 981008 w 6547926"/>
              <a:gd name="connsiteY45" fmla="*/ 4534754 h 6858000"/>
              <a:gd name="connsiteX46" fmla="*/ 993791 w 6547926"/>
              <a:gd name="connsiteY46" fmla="*/ 4474057 h 6858000"/>
              <a:gd name="connsiteX47" fmla="*/ 1006034 w 6547926"/>
              <a:gd name="connsiteY47" fmla="*/ 4413163 h 6858000"/>
              <a:gd name="connsiteX48" fmla="*/ 1017733 w 6547926"/>
              <a:gd name="connsiteY48" fmla="*/ 4352074 h 6858000"/>
              <a:gd name="connsiteX49" fmla="*/ 1028889 w 6547926"/>
              <a:gd name="connsiteY49" fmla="*/ 4290794 h 6858000"/>
              <a:gd name="connsiteX50" fmla="*/ 1039495 w 6547926"/>
              <a:gd name="connsiteY50" fmla="*/ 4229324 h 6858000"/>
              <a:gd name="connsiteX51" fmla="*/ 1049552 w 6547926"/>
              <a:gd name="connsiteY51" fmla="*/ 4167667 h 6858000"/>
              <a:gd name="connsiteX52" fmla="*/ 1059055 w 6547926"/>
              <a:gd name="connsiteY52" fmla="*/ 4105827 h 6858000"/>
              <a:gd name="connsiteX53" fmla="*/ 1068004 w 6547926"/>
              <a:gd name="connsiteY53" fmla="*/ 4043806 h 6858000"/>
              <a:gd name="connsiteX54" fmla="*/ 1076393 w 6547926"/>
              <a:gd name="connsiteY54" fmla="*/ 3981604 h 6858000"/>
              <a:gd name="connsiteX55" fmla="*/ 1084221 w 6547926"/>
              <a:gd name="connsiteY55" fmla="*/ 3919228 h 6858000"/>
              <a:gd name="connsiteX56" fmla="*/ 1091486 w 6547926"/>
              <a:gd name="connsiteY56" fmla="*/ 3856677 h 6858000"/>
              <a:gd name="connsiteX57" fmla="*/ 1098185 w 6547926"/>
              <a:gd name="connsiteY57" fmla="*/ 3793955 h 6858000"/>
              <a:gd name="connsiteX58" fmla="*/ 1104316 w 6547926"/>
              <a:gd name="connsiteY58" fmla="*/ 3731065 h 6858000"/>
              <a:gd name="connsiteX59" fmla="*/ 1109875 w 6547926"/>
              <a:gd name="connsiteY59" fmla="*/ 3668010 h 6858000"/>
              <a:gd name="connsiteX60" fmla="*/ 1114859 w 6547926"/>
              <a:gd name="connsiteY60" fmla="*/ 3604791 h 6858000"/>
              <a:gd name="connsiteX61" fmla="*/ 1119267 w 6547926"/>
              <a:gd name="connsiteY61" fmla="*/ 3541412 h 6858000"/>
              <a:gd name="connsiteX62" fmla="*/ 1123096 w 6547926"/>
              <a:gd name="connsiteY62" fmla="*/ 3477875 h 6858000"/>
              <a:gd name="connsiteX63" fmla="*/ 1126343 w 6547926"/>
              <a:gd name="connsiteY63" fmla="*/ 3414182 h 6858000"/>
              <a:gd name="connsiteX64" fmla="*/ 1129006 w 6547926"/>
              <a:gd name="connsiteY64" fmla="*/ 3350337 h 6858000"/>
              <a:gd name="connsiteX65" fmla="*/ 1131081 w 6547926"/>
              <a:gd name="connsiteY65" fmla="*/ 3286342 h 6858000"/>
              <a:gd name="connsiteX66" fmla="*/ 1132565 w 6547926"/>
              <a:gd name="connsiteY66" fmla="*/ 3222199 h 6858000"/>
              <a:gd name="connsiteX67" fmla="*/ 1133460 w 6547926"/>
              <a:gd name="connsiteY67" fmla="*/ 3157912 h 6858000"/>
              <a:gd name="connsiteX68" fmla="*/ 1133758 w 6547926"/>
              <a:gd name="connsiteY68" fmla="*/ 3093483 h 6858000"/>
              <a:gd name="connsiteX69" fmla="*/ 1133460 w 6547926"/>
              <a:gd name="connsiteY69" fmla="*/ 3029054 h 6858000"/>
              <a:gd name="connsiteX70" fmla="*/ 1132565 w 6547926"/>
              <a:gd name="connsiteY70" fmla="*/ 2964766 h 6858000"/>
              <a:gd name="connsiteX71" fmla="*/ 1131081 w 6547926"/>
              <a:gd name="connsiteY71" fmla="*/ 2900623 h 6858000"/>
              <a:gd name="connsiteX72" fmla="*/ 1129006 w 6547926"/>
              <a:gd name="connsiteY72" fmla="*/ 2836628 h 6858000"/>
              <a:gd name="connsiteX73" fmla="*/ 1126343 w 6547926"/>
              <a:gd name="connsiteY73" fmla="*/ 2772783 h 6858000"/>
              <a:gd name="connsiteX74" fmla="*/ 1123096 w 6547926"/>
              <a:gd name="connsiteY74" fmla="*/ 2709091 h 6858000"/>
              <a:gd name="connsiteX75" fmla="*/ 1119267 w 6547926"/>
              <a:gd name="connsiteY75" fmla="*/ 2645553 h 6858000"/>
              <a:gd name="connsiteX76" fmla="*/ 1114859 w 6547926"/>
              <a:gd name="connsiteY76" fmla="*/ 2582175 h 6858000"/>
              <a:gd name="connsiteX77" fmla="*/ 1109875 w 6547926"/>
              <a:gd name="connsiteY77" fmla="*/ 2518956 h 6858000"/>
              <a:gd name="connsiteX78" fmla="*/ 1104316 w 6547926"/>
              <a:gd name="connsiteY78" fmla="*/ 2455901 h 6858000"/>
              <a:gd name="connsiteX79" fmla="*/ 1098185 w 6547926"/>
              <a:gd name="connsiteY79" fmla="*/ 2393010 h 6858000"/>
              <a:gd name="connsiteX80" fmla="*/ 1091486 w 6547926"/>
              <a:gd name="connsiteY80" fmla="*/ 2330289 h 6858000"/>
              <a:gd name="connsiteX81" fmla="*/ 1084221 w 6547926"/>
              <a:gd name="connsiteY81" fmla="*/ 2267738 h 6858000"/>
              <a:gd name="connsiteX82" fmla="*/ 1076393 w 6547926"/>
              <a:gd name="connsiteY82" fmla="*/ 2205361 h 6858000"/>
              <a:gd name="connsiteX83" fmla="*/ 1068004 w 6547926"/>
              <a:gd name="connsiteY83" fmla="*/ 2143160 h 6858000"/>
              <a:gd name="connsiteX84" fmla="*/ 1059055 w 6547926"/>
              <a:gd name="connsiteY84" fmla="*/ 2081139 h 6858000"/>
              <a:gd name="connsiteX85" fmla="*/ 1049552 w 6547926"/>
              <a:gd name="connsiteY85" fmla="*/ 2019299 h 6858000"/>
              <a:gd name="connsiteX86" fmla="*/ 1039495 w 6547926"/>
              <a:gd name="connsiteY86" fmla="*/ 1957642 h 6858000"/>
              <a:gd name="connsiteX87" fmla="*/ 1028889 w 6547926"/>
              <a:gd name="connsiteY87" fmla="*/ 1896172 h 6858000"/>
              <a:gd name="connsiteX88" fmla="*/ 1017733 w 6547926"/>
              <a:gd name="connsiteY88" fmla="*/ 1834892 h 6858000"/>
              <a:gd name="connsiteX89" fmla="*/ 1006034 w 6547926"/>
              <a:gd name="connsiteY89" fmla="*/ 1773803 h 6858000"/>
              <a:gd name="connsiteX90" fmla="*/ 993791 w 6547926"/>
              <a:gd name="connsiteY90" fmla="*/ 1712909 h 6858000"/>
              <a:gd name="connsiteX91" fmla="*/ 981008 w 6547926"/>
              <a:gd name="connsiteY91" fmla="*/ 1652212 h 6858000"/>
              <a:gd name="connsiteX92" fmla="*/ 967688 w 6547926"/>
              <a:gd name="connsiteY92" fmla="*/ 1591716 h 6858000"/>
              <a:gd name="connsiteX93" fmla="*/ 953834 w 6547926"/>
              <a:gd name="connsiteY93" fmla="*/ 1531420 h 6858000"/>
              <a:gd name="connsiteX94" fmla="*/ 939446 w 6547926"/>
              <a:gd name="connsiteY94" fmla="*/ 1471331 h 6858000"/>
              <a:gd name="connsiteX95" fmla="*/ 924530 w 6547926"/>
              <a:gd name="connsiteY95" fmla="*/ 1411449 h 6858000"/>
              <a:gd name="connsiteX96" fmla="*/ 909087 w 6547926"/>
              <a:gd name="connsiteY96" fmla="*/ 1351777 h 6858000"/>
              <a:gd name="connsiteX97" fmla="*/ 893118 w 6547926"/>
              <a:gd name="connsiteY97" fmla="*/ 1292318 h 6858000"/>
              <a:gd name="connsiteX98" fmla="*/ 876629 w 6547926"/>
              <a:gd name="connsiteY98" fmla="*/ 1233074 h 6858000"/>
              <a:gd name="connsiteX99" fmla="*/ 859621 w 6547926"/>
              <a:gd name="connsiteY99" fmla="*/ 1174049 h 6858000"/>
              <a:gd name="connsiteX100" fmla="*/ 842096 w 6547926"/>
              <a:gd name="connsiteY100" fmla="*/ 1115245 h 6858000"/>
              <a:gd name="connsiteX101" fmla="*/ 824057 w 6547926"/>
              <a:gd name="connsiteY101" fmla="*/ 1056663 h 6858000"/>
              <a:gd name="connsiteX102" fmla="*/ 805507 w 6547926"/>
              <a:gd name="connsiteY102" fmla="*/ 998308 h 6858000"/>
              <a:gd name="connsiteX103" fmla="*/ 786450 w 6547926"/>
              <a:gd name="connsiteY103" fmla="*/ 940181 h 6858000"/>
              <a:gd name="connsiteX104" fmla="*/ 766884 w 6547926"/>
              <a:gd name="connsiteY104" fmla="*/ 882286 h 6858000"/>
              <a:gd name="connsiteX105" fmla="*/ 746816 w 6547926"/>
              <a:gd name="connsiteY105" fmla="*/ 824624 h 6858000"/>
              <a:gd name="connsiteX106" fmla="*/ 726249 w 6547926"/>
              <a:gd name="connsiteY106" fmla="*/ 767197 h 6858000"/>
              <a:gd name="connsiteX107" fmla="*/ 705181 w 6547926"/>
              <a:gd name="connsiteY107" fmla="*/ 710011 h 6858000"/>
              <a:gd name="connsiteX108" fmla="*/ 683619 w 6547926"/>
              <a:gd name="connsiteY108" fmla="*/ 653066 h 6858000"/>
              <a:gd name="connsiteX109" fmla="*/ 661564 w 6547926"/>
              <a:gd name="connsiteY109" fmla="*/ 596365 h 6858000"/>
              <a:gd name="connsiteX110" fmla="*/ 639019 w 6547926"/>
              <a:gd name="connsiteY110" fmla="*/ 539912 h 6858000"/>
              <a:gd name="connsiteX111" fmla="*/ 615987 w 6547926"/>
              <a:gd name="connsiteY111" fmla="*/ 483708 h 6858000"/>
              <a:gd name="connsiteX112" fmla="*/ 592468 w 6547926"/>
              <a:gd name="connsiteY112" fmla="*/ 427756 h 6858000"/>
              <a:gd name="connsiteX113" fmla="*/ 568468 w 6547926"/>
              <a:gd name="connsiteY113" fmla="*/ 372059 h 6858000"/>
              <a:gd name="connsiteX114" fmla="*/ 543988 w 6547926"/>
              <a:gd name="connsiteY114" fmla="*/ 316619 h 6858000"/>
              <a:gd name="connsiteX115" fmla="*/ 519030 w 6547926"/>
              <a:gd name="connsiteY115" fmla="*/ 261438 h 6858000"/>
              <a:gd name="connsiteX116" fmla="*/ 493599 w 6547926"/>
              <a:gd name="connsiteY116" fmla="*/ 206520 h 6858000"/>
              <a:gd name="connsiteX117" fmla="*/ 467695 w 6547926"/>
              <a:gd name="connsiteY117" fmla="*/ 151868 h 6858000"/>
              <a:gd name="connsiteX118" fmla="*/ 441321 w 6547926"/>
              <a:gd name="connsiteY118" fmla="*/ 97483 h 6858000"/>
              <a:gd name="connsiteX119" fmla="*/ 414481 w 6547926"/>
              <a:gd name="connsiteY119" fmla="*/ 4336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6547926" h="6858000">
                <a:moveTo>
                  <a:pt x="392488" y="0"/>
                </a:moveTo>
                <a:lnTo>
                  <a:pt x="6547926" y="0"/>
                </a:lnTo>
                <a:lnTo>
                  <a:pt x="6547926" y="6858000"/>
                </a:lnTo>
                <a:lnTo>
                  <a:pt x="0" y="6858000"/>
                </a:lnTo>
                <a:lnTo>
                  <a:pt x="24284" y="6821278"/>
                </a:lnTo>
                <a:lnTo>
                  <a:pt x="56952" y="6770919"/>
                </a:lnTo>
                <a:lnTo>
                  <a:pt x="89188" y="6720254"/>
                </a:lnTo>
                <a:lnTo>
                  <a:pt x="120990" y="6669287"/>
                </a:lnTo>
                <a:lnTo>
                  <a:pt x="152352" y="6618022"/>
                </a:lnTo>
                <a:lnTo>
                  <a:pt x="183276" y="6566459"/>
                </a:lnTo>
                <a:lnTo>
                  <a:pt x="213755" y="6514603"/>
                </a:lnTo>
                <a:lnTo>
                  <a:pt x="243788" y="6462454"/>
                </a:lnTo>
                <a:lnTo>
                  <a:pt x="273373" y="6410018"/>
                </a:lnTo>
                <a:lnTo>
                  <a:pt x="302507" y="6357296"/>
                </a:lnTo>
                <a:lnTo>
                  <a:pt x="331187" y="6304289"/>
                </a:lnTo>
                <a:lnTo>
                  <a:pt x="359412" y="6251003"/>
                </a:lnTo>
                <a:lnTo>
                  <a:pt x="387178" y="6197436"/>
                </a:lnTo>
                <a:lnTo>
                  <a:pt x="414481" y="6143595"/>
                </a:lnTo>
                <a:lnTo>
                  <a:pt x="441321" y="6089481"/>
                </a:lnTo>
                <a:lnTo>
                  <a:pt x="467695" y="6035097"/>
                </a:lnTo>
                <a:lnTo>
                  <a:pt x="493599" y="5980444"/>
                </a:lnTo>
                <a:lnTo>
                  <a:pt x="519030" y="5925528"/>
                </a:lnTo>
                <a:lnTo>
                  <a:pt x="543988" y="5870347"/>
                </a:lnTo>
                <a:lnTo>
                  <a:pt x="568468" y="5814907"/>
                </a:lnTo>
                <a:lnTo>
                  <a:pt x="592468" y="5759210"/>
                </a:lnTo>
                <a:lnTo>
                  <a:pt x="615987" y="5703258"/>
                </a:lnTo>
                <a:lnTo>
                  <a:pt x="639019" y="5647054"/>
                </a:lnTo>
                <a:lnTo>
                  <a:pt x="661564" y="5590599"/>
                </a:lnTo>
                <a:lnTo>
                  <a:pt x="683619" y="5533900"/>
                </a:lnTo>
                <a:lnTo>
                  <a:pt x="705181" y="5476955"/>
                </a:lnTo>
                <a:lnTo>
                  <a:pt x="726249" y="5419767"/>
                </a:lnTo>
                <a:lnTo>
                  <a:pt x="746816" y="5362342"/>
                </a:lnTo>
                <a:lnTo>
                  <a:pt x="766884" y="5304680"/>
                </a:lnTo>
                <a:lnTo>
                  <a:pt x="786450" y="5246785"/>
                </a:lnTo>
                <a:lnTo>
                  <a:pt x="805507" y="5188658"/>
                </a:lnTo>
                <a:lnTo>
                  <a:pt x="824057" y="5130302"/>
                </a:lnTo>
                <a:lnTo>
                  <a:pt x="842096" y="5071721"/>
                </a:lnTo>
                <a:lnTo>
                  <a:pt x="859621" y="5012916"/>
                </a:lnTo>
                <a:lnTo>
                  <a:pt x="876629" y="4953890"/>
                </a:lnTo>
                <a:lnTo>
                  <a:pt x="893118" y="4894648"/>
                </a:lnTo>
                <a:lnTo>
                  <a:pt x="909087" y="4835188"/>
                </a:lnTo>
                <a:lnTo>
                  <a:pt x="924530" y="4775516"/>
                </a:lnTo>
                <a:lnTo>
                  <a:pt x="939446" y="4715635"/>
                </a:lnTo>
                <a:lnTo>
                  <a:pt x="953834" y="4655545"/>
                </a:lnTo>
                <a:lnTo>
                  <a:pt x="967688" y="4595250"/>
                </a:lnTo>
                <a:lnTo>
                  <a:pt x="981008" y="4534754"/>
                </a:lnTo>
                <a:lnTo>
                  <a:pt x="993791" y="4474057"/>
                </a:lnTo>
                <a:lnTo>
                  <a:pt x="1006034" y="4413163"/>
                </a:lnTo>
                <a:lnTo>
                  <a:pt x="1017733" y="4352074"/>
                </a:lnTo>
                <a:lnTo>
                  <a:pt x="1028889" y="4290794"/>
                </a:lnTo>
                <a:lnTo>
                  <a:pt x="1039495" y="4229324"/>
                </a:lnTo>
                <a:lnTo>
                  <a:pt x="1049552" y="4167667"/>
                </a:lnTo>
                <a:lnTo>
                  <a:pt x="1059055" y="4105827"/>
                </a:lnTo>
                <a:lnTo>
                  <a:pt x="1068004" y="4043806"/>
                </a:lnTo>
                <a:lnTo>
                  <a:pt x="1076393" y="3981604"/>
                </a:lnTo>
                <a:lnTo>
                  <a:pt x="1084221" y="3919228"/>
                </a:lnTo>
                <a:lnTo>
                  <a:pt x="1091486" y="3856677"/>
                </a:lnTo>
                <a:lnTo>
                  <a:pt x="1098185" y="3793955"/>
                </a:lnTo>
                <a:lnTo>
                  <a:pt x="1104316" y="3731065"/>
                </a:lnTo>
                <a:lnTo>
                  <a:pt x="1109875" y="3668010"/>
                </a:lnTo>
                <a:lnTo>
                  <a:pt x="1114859" y="3604791"/>
                </a:lnTo>
                <a:lnTo>
                  <a:pt x="1119267" y="3541412"/>
                </a:lnTo>
                <a:lnTo>
                  <a:pt x="1123096" y="3477875"/>
                </a:lnTo>
                <a:lnTo>
                  <a:pt x="1126343" y="3414182"/>
                </a:lnTo>
                <a:lnTo>
                  <a:pt x="1129006" y="3350337"/>
                </a:lnTo>
                <a:lnTo>
                  <a:pt x="1131081" y="3286342"/>
                </a:lnTo>
                <a:lnTo>
                  <a:pt x="1132565" y="3222199"/>
                </a:lnTo>
                <a:lnTo>
                  <a:pt x="1133460" y="3157912"/>
                </a:lnTo>
                <a:lnTo>
                  <a:pt x="1133758" y="3093483"/>
                </a:lnTo>
                <a:lnTo>
                  <a:pt x="1133460" y="3029054"/>
                </a:lnTo>
                <a:lnTo>
                  <a:pt x="1132565" y="2964766"/>
                </a:lnTo>
                <a:lnTo>
                  <a:pt x="1131081" y="2900623"/>
                </a:lnTo>
                <a:lnTo>
                  <a:pt x="1129006" y="2836628"/>
                </a:lnTo>
                <a:lnTo>
                  <a:pt x="1126343" y="2772783"/>
                </a:lnTo>
                <a:lnTo>
                  <a:pt x="1123096" y="2709091"/>
                </a:lnTo>
                <a:lnTo>
                  <a:pt x="1119267" y="2645553"/>
                </a:lnTo>
                <a:lnTo>
                  <a:pt x="1114859" y="2582175"/>
                </a:lnTo>
                <a:lnTo>
                  <a:pt x="1109875" y="2518956"/>
                </a:lnTo>
                <a:lnTo>
                  <a:pt x="1104316" y="2455901"/>
                </a:lnTo>
                <a:lnTo>
                  <a:pt x="1098185" y="2393010"/>
                </a:lnTo>
                <a:lnTo>
                  <a:pt x="1091486" y="2330289"/>
                </a:lnTo>
                <a:lnTo>
                  <a:pt x="1084221" y="2267738"/>
                </a:lnTo>
                <a:lnTo>
                  <a:pt x="1076393" y="2205361"/>
                </a:lnTo>
                <a:lnTo>
                  <a:pt x="1068004" y="2143160"/>
                </a:lnTo>
                <a:lnTo>
                  <a:pt x="1059055" y="2081139"/>
                </a:lnTo>
                <a:lnTo>
                  <a:pt x="1049552" y="2019299"/>
                </a:lnTo>
                <a:lnTo>
                  <a:pt x="1039495" y="1957642"/>
                </a:lnTo>
                <a:lnTo>
                  <a:pt x="1028889" y="1896172"/>
                </a:lnTo>
                <a:lnTo>
                  <a:pt x="1017733" y="1834892"/>
                </a:lnTo>
                <a:lnTo>
                  <a:pt x="1006034" y="1773803"/>
                </a:lnTo>
                <a:lnTo>
                  <a:pt x="993791" y="1712909"/>
                </a:lnTo>
                <a:lnTo>
                  <a:pt x="981008" y="1652212"/>
                </a:lnTo>
                <a:lnTo>
                  <a:pt x="967688" y="1591716"/>
                </a:lnTo>
                <a:lnTo>
                  <a:pt x="953834" y="1531420"/>
                </a:lnTo>
                <a:lnTo>
                  <a:pt x="939446" y="1471331"/>
                </a:lnTo>
                <a:lnTo>
                  <a:pt x="924530" y="1411449"/>
                </a:lnTo>
                <a:lnTo>
                  <a:pt x="909087" y="1351777"/>
                </a:lnTo>
                <a:lnTo>
                  <a:pt x="893118" y="1292318"/>
                </a:lnTo>
                <a:lnTo>
                  <a:pt x="876629" y="1233074"/>
                </a:lnTo>
                <a:lnTo>
                  <a:pt x="859621" y="1174049"/>
                </a:lnTo>
                <a:lnTo>
                  <a:pt x="842096" y="1115245"/>
                </a:lnTo>
                <a:lnTo>
                  <a:pt x="824057" y="1056663"/>
                </a:lnTo>
                <a:lnTo>
                  <a:pt x="805507" y="998308"/>
                </a:lnTo>
                <a:lnTo>
                  <a:pt x="786450" y="940181"/>
                </a:lnTo>
                <a:lnTo>
                  <a:pt x="766884" y="882286"/>
                </a:lnTo>
                <a:lnTo>
                  <a:pt x="746816" y="824624"/>
                </a:lnTo>
                <a:lnTo>
                  <a:pt x="726249" y="767197"/>
                </a:lnTo>
                <a:lnTo>
                  <a:pt x="705181" y="710011"/>
                </a:lnTo>
                <a:lnTo>
                  <a:pt x="683619" y="653066"/>
                </a:lnTo>
                <a:lnTo>
                  <a:pt x="661564" y="596365"/>
                </a:lnTo>
                <a:lnTo>
                  <a:pt x="639019" y="539912"/>
                </a:lnTo>
                <a:lnTo>
                  <a:pt x="615987" y="483708"/>
                </a:lnTo>
                <a:lnTo>
                  <a:pt x="592468" y="427756"/>
                </a:lnTo>
                <a:lnTo>
                  <a:pt x="568468" y="372059"/>
                </a:lnTo>
                <a:lnTo>
                  <a:pt x="543988" y="316619"/>
                </a:lnTo>
                <a:lnTo>
                  <a:pt x="519030" y="261438"/>
                </a:lnTo>
                <a:lnTo>
                  <a:pt x="493599" y="206520"/>
                </a:lnTo>
                <a:lnTo>
                  <a:pt x="467695" y="151868"/>
                </a:lnTo>
                <a:lnTo>
                  <a:pt x="441321" y="97483"/>
                </a:lnTo>
                <a:lnTo>
                  <a:pt x="414481" y="43369"/>
                </a:lnTo>
                <a:close/>
              </a:path>
            </a:pathLst>
          </a:custGeom>
          <a:solidFill>
            <a:schemeClr val="bg1">
              <a:lumMod val="85000"/>
            </a:schemeClr>
          </a:solidFill>
        </p:spPr>
        <p:txBody>
          <a:bodyPr rtlCol="0" anchor="ctr">
            <a:noAutofit/>
          </a:bodyPr>
          <a:lstStyle>
            <a:lvl1pPr marL="0" indent="0" algn="ctr">
              <a:buNone/>
              <a:defRPr/>
            </a:lvl1pPr>
          </a:lstStyle>
          <a:p>
            <a:pPr lvl="0"/>
            <a:r>
              <a:rPr lang="en-US" noProof="0"/>
              <a:t>Click icon to add picture</a:t>
            </a:r>
          </a:p>
        </p:txBody>
      </p:sp>
      <p:sp>
        <p:nvSpPr>
          <p:cNvPr id="2" name="Title 1"/>
          <p:cNvSpPr>
            <a:spLocks noGrp="1"/>
          </p:cNvSpPr>
          <p:nvPr>
            <p:ph type="title" hasCustomPrompt="1"/>
          </p:nvPr>
        </p:nvSpPr>
        <p:spPr>
          <a:xfrm>
            <a:off x="838200" y="798159"/>
            <a:ext cx="5257800" cy="1325563"/>
          </a:xfrm>
        </p:spPr>
        <p:txBody>
          <a:bodyPr>
            <a:normAutofit/>
          </a:bodyPr>
          <a:lstStyle>
            <a:lvl1pPr>
              <a:lnSpc>
                <a:spcPts val="3000"/>
              </a:lnSpc>
              <a:defRPr sz="3000"/>
            </a:lvl1pPr>
          </a:lstStyle>
          <a:p>
            <a:r>
              <a:rPr lang="en-US"/>
              <a:t>Click to edit title</a:t>
            </a:r>
          </a:p>
        </p:txBody>
      </p:sp>
      <p:sp>
        <p:nvSpPr>
          <p:cNvPr id="3" name="Content Placeholder 2"/>
          <p:cNvSpPr>
            <a:spLocks noGrp="1"/>
          </p:cNvSpPr>
          <p:nvPr>
            <p:ph idx="1" hasCustomPrompt="1"/>
          </p:nvPr>
        </p:nvSpPr>
        <p:spPr>
          <a:xfrm>
            <a:off x="838200" y="1825625"/>
            <a:ext cx="5257800" cy="4351338"/>
          </a:xfrm>
        </p:spPr>
        <p:txBody>
          <a:bodyPr/>
          <a:lstStyle>
            <a:lvl1pPr marL="0" indent="0">
              <a:buNone/>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18403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ext_Photo_2column_WhiteCurv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2AF6B9BB-A11A-B25B-840C-9CF54C6E2A63}"/>
              </a:ext>
            </a:extLst>
          </p:cNvPr>
          <p:cNvSpPr/>
          <p:nvPr userDrawn="1"/>
        </p:nvSpPr>
        <p:spPr>
          <a:xfrm>
            <a:off x="0" y="1"/>
            <a:ext cx="8216900" cy="6861175"/>
          </a:xfrm>
          <a:custGeom>
            <a:avLst/>
            <a:gdLst>
              <a:gd name="connsiteX0" fmla="*/ 0 w 6164580"/>
              <a:gd name="connsiteY0" fmla="*/ 0 h 5148071"/>
              <a:gd name="connsiteX1" fmla="*/ 1079500 w 6164580"/>
              <a:gd name="connsiteY1" fmla="*/ 0 h 5148071"/>
              <a:gd name="connsiteX2" fmla="*/ 4528902 w 6164580"/>
              <a:gd name="connsiteY2" fmla="*/ 0 h 5148071"/>
              <a:gd name="connsiteX3" fmla="*/ 5608402 w 6164580"/>
              <a:gd name="connsiteY3" fmla="*/ 0 h 5148071"/>
              <a:gd name="connsiteX4" fmla="*/ 5624904 w 6164580"/>
              <a:gd name="connsiteY4" fmla="*/ 32540 h 5148071"/>
              <a:gd name="connsiteX5" fmla="*/ 5645042 w 6164580"/>
              <a:gd name="connsiteY5" fmla="*/ 73142 h 5148071"/>
              <a:gd name="connsiteX6" fmla="*/ 5664830 w 6164580"/>
              <a:gd name="connsiteY6" fmla="*/ 113947 h 5148071"/>
              <a:gd name="connsiteX7" fmla="*/ 5684266 w 6164580"/>
              <a:gd name="connsiteY7" fmla="*/ 154953 h 5148071"/>
              <a:gd name="connsiteX8" fmla="*/ 5703347 w 6164580"/>
              <a:gd name="connsiteY8" fmla="*/ 196158 h 5148071"/>
              <a:gd name="connsiteX9" fmla="*/ 5722073 w 6164580"/>
              <a:gd name="connsiteY9" fmla="*/ 237560 h 5148071"/>
              <a:gd name="connsiteX10" fmla="*/ 5740441 w 6164580"/>
              <a:gd name="connsiteY10" fmla="*/ 279157 h 5148071"/>
              <a:gd name="connsiteX11" fmla="*/ 5758448 w 6164580"/>
              <a:gd name="connsiteY11" fmla="*/ 320947 h 5148071"/>
              <a:gd name="connsiteX12" fmla="*/ 5776094 w 6164580"/>
              <a:gd name="connsiteY12" fmla="*/ 362928 h 5148071"/>
              <a:gd name="connsiteX13" fmla="*/ 5793375 w 6164580"/>
              <a:gd name="connsiteY13" fmla="*/ 405098 h 5148071"/>
              <a:gd name="connsiteX14" fmla="*/ 5810291 w 6164580"/>
              <a:gd name="connsiteY14" fmla="*/ 447455 h 5148071"/>
              <a:gd name="connsiteX15" fmla="*/ 5826839 w 6164580"/>
              <a:gd name="connsiteY15" fmla="*/ 489998 h 5148071"/>
              <a:gd name="connsiteX16" fmla="*/ 5843017 w 6164580"/>
              <a:gd name="connsiteY16" fmla="*/ 532724 h 5148071"/>
              <a:gd name="connsiteX17" fmla="*/ 5858824 w 6164580"/>
              <a:gd name="connsiteY17" fmla="*/ 575631 h 5148071"/>
              <a:gd name="connsiteX18" fmla="*/ 5874256 w 6164580"/>
              <a:gd name="connsiteY18" fmla="*/ 618718 h 5148071"/>
              <a:gd name="connsiteX19" fmla="*/ 5889313 w 6164580"/>
              <a:gd name="connsiteY19" fmla="*/ 661982 h 5148071"/>
              <a:gd name="connsiteX20" fmla="*/ 5903993 w 6164580"/>
              <a:gd name="connsiteY20" fmla="*/ 705421 h 5148071"/>
              <a:gd name="connsiteX21" fmla="*/ 5918292 w 6164580"/>
              <a:gd name="connsiteY21" fmla="*/ 749034 h 5148071"/>
              <a:gd name="connsiteX22" fmla="*/ 5932210 w 6164580"/>
              <a:gd name="connsiteY22" fmla="*/ 792818 h 5148071"/>
              <a:gd name="connsiteX23" fmla="*/ 5945745 w 6164580"/>
              <a:gd name="connsiteY23" fmla="*/ 836772 h 5148071"/>
              <a:gd name="connsiteX24" fmla="*/ 5958894 w 6164580"/>
              <a:gd name="connsiteY24" fmla="*/ 880893 h 5148071"/>
              <a:gd name="connsiteX25" fmla="*/ 5971655 w 6164580"/>
              <a:gd name="connsiteY25" fmla="*/ 925180 h 5148071"/>
              <a:gd name="connsiteX26" fmla="*/ 5984027 w 6164580"/>
              <a:gd name="connsiteY26" fmla="*/ 969631 h 5148071"/>
              <a:gd name="connsiteX27" fmla="*/ 5996008 w 6164580"/>
              <a:gd name="connsiteY27" fmla="*/ 1014243 h 5148071"/>
              <a:gd name="connsiteX28" fmla="*/ 6007595 w 6164580"/>
              <a:gd name="connsiteY28" fmla="*/ 1059015 h 5148071"/>
              <a:gd name="connsiteX29" fmla="*/ 6018787 w 6164580"/>
              <a:gd name="connsiteY29" fmla="*/ 1103945 h 5148071"/>
              <a:gd name="connsiteX30" fmla="*/ 6029582 w 6164580"/>
              <a:gd name="connsiteY30" fmla="*/ 1149030 h 5148071"/>
              <a:gd name="connsiteX31" fmla="*/ 6039977 w 6164580"/>
              <a:gd name="connsiteY31" fmla="*/ 1194270 h 5148071"/>
              <a:gd name="connsiteX32" fmla="*/ 6049971 w 6164580"/>
              <a:gd name="connsiteY32" fmla="*/ 1239661 h 5148071"/>
              <a:gd name="connsiteX33" fmla="*/ 6059562 w 6164580"/>
              <a:gd name="connsiteY33" fmla="*/ 1285202 h 5148071"/>
              <a:gd name="connsiteX34" fmla="*/ 6068748 w 6164580"/>
              <a:gd name="connsiteY34" fmla="*/ 1330891 h 5148071"/>
              <a:gd name="connsiteX35" fmla="*/ 6077526 w 6164580"/>
              <a:gd name="connsiteY35" fmla="*/ 1376726 h 5148071"/>
              <a:gd name="connsiteX36" fmla="*/ 6085896 w 6164580"/>
              <a:gd name="connsiteY36" fmla="*/ 1422705 h 5148071"/>
              <a:gd name="connsiteX37" fmla="*/ 6093854 w 6164580"/>
              <a:gd name="connsiteY37" fmla="*/ 1468826 h 5148071"/>
              <a:gd name="connsiteX38" fmla="*/ 6101400 w 6164580"/>
              <a:gd name="connsiteY38" fmla="*/ 1515087 h 5148071"/>
              <a:gd name="connsiteX39" fmla="*/ 6108530 w 6164580"/>
              <a:gd name="connsiteY39" fmla="*/ 1561486 h 5148071"/>
              <a:gd name="connsiteX40" fmla="*/ 6115244 w 6164580"/>
              <a:gd name="connsiteY40" fmla="*/ 1608021 h 5148071"/>
              <a:gd name="connsiteX41" fmla="*/ 6121539 w 6164580"/>
              <a:gd name="connsiteY41" fmla="*/ 1654690 h 5148071"/>
              <a:gd name="connsiteX42" fmla="*/ 6127412 w 6164580"/>
              <a:gd name="connsiteY42" fmla="*/ 1701492 h 5148071"/>
              <a:gd name="connsiteX43" fmla="*/ 6132863 w 6164580"/>
              <a:gd name="connsiteY43" fmla="*/ 1748424 h 5148071"/>
              <a:gd name="connsiteX44" fmla="*/ 6137889 w 6164580"/>
              <a:gd name="connsiteY44" fmla="*/ 1795484 h 5148071"/>
              <a:gd name="connsiteX45" fmla="*/ 6142489 w 6164580"/>
              <a:gd name="connsiteY45" fmla="*/ 1842671 h 5148071"/>
              <a:gd name="connsiteX46" fmla="*/ 6146660 w 6164580"/>
              <a:gd name="connsiteY46" fmla="*/ 1889982 h 5148071"/>
              <a:gd name="connsiteX47" fmla="*/ 6150400 w 6164580"/>
              <a:gd name="connsiteY47" fmla="*/ 1937415 h 5148071"/>
              <a:gd name="connsiteX48" fmla="*/ 6153707 w 6164580"/>
              <a:gd name="connsiteY48" fmla="*/ 1984968 h 5148071"/>
              <a:gd name="connsiteX49" fmla="*/ 6156580 w 6164580"/>
              <a:gd name="connsiteY49" fmla="*/ 2032641 h 5148071"/>
              <a:gd name="connsiteX50" fmla="*/ 6159016 w 6164580"/>
              <a:gd name="connsiteY50" fmla="*/ 2080429 h 5148071"/>
              <a:gd name="connsiteX51" fmla="*/ 6161014 w 6164580"/>
              <a:gd name="connsiteY51" fmla="*/ 2128332 h 5148071"/>
              <a:gd name="connsiteX52" fmla="*/ 6162571 w 6164580"/>
              <a:gd name="connsiteY52" fmla="*/ 2176348 h 5148071"/>
              <a:gd name="connsiteX53" fmla="*/ 6163685 w 6164580"/>
              <a:gd name="connsiteY53" fmla="*/ 2224475 h 5148071"/>
              <a:gd name="connsiteX54" fmla="*/ 6164356 w 6164580"/>
              <a:gd name="connsiteY54" fmla="*/ 2272710 h 5148071"/>
              <a:gd name="connsiteX55" fmla="*/ 6164580 w 6164580"/>
              <a:gd name="connsiteY55" fmla="*/ 2321051 h 5148071"/>
              <a:gd name="connsiteX56" fmla="*/ 6164356 w 6164580"/>
              <a:gd name="connsiteY56" fmla="*/ 2369393 h 5148071"/>
              <a:gd name="connsiteX57" fmla="*/ 6163685 w 6164580"/>
              <a:gd name="connsiteY57" fmla="*/ 2417628 h 5148071"/>
              <a:gd name="connsiteX58" fmla="*/ 6162571 w 6164580"/>
              <a:gd name="connsiteY58" fmla="*/ 2465754 h 5148071"/>
              <a:gd name="connsiteX59" fmla="*/ 6161014 w 6164580"/>
              <a:gd name="connsiteY59" fmla="*/ 2513770 h 5148071"/>
              <a:gd name="connsiteX60" fmla="*/ 6159016 w 6164580"/>
              <a:gd name="connsiteY60" fmla="*/ 2561673 h 5148071"/>
              <a:gd name="connsiteX61" fmla="*/ 6156580 w 6164580"/>
              <a:gd name="connsiteY61" fmla="*/ 2609462 h 5148071"/>
              <a:gd name="connsiteX62" fmla="*/ 6153707 w 6164580"/>
              <a:gd name="connsiteY62" fmla="*/ 2657134 h 5148071"/>
              <a:gd name="connsiteX63" fmla="*/ 6150400 w 6164580"/>
              <a:gd name="connsiteY63" fmla="*/ 2704688 h 5148071"/>
              <a:gd name="connsiteX64" fmla="*/ 6146660 w 6164580"/>
              <a:gd name="connsiteY64" fmla="*/ 2752121 h 5148071"/>
              <a:gd name="connsiteX65" fmla="*/ 6142489 w 6164580"/>
              <a:gd name="connsiteY65" fmla="*/ 2799432 h 5148071"/>
              <a:gd name="connsiteX66" fmla="*/ 6137889 w 6164580"/>
              <a:gd name="connsiteY66" fmla="*/ 2846618 h 5148071"/>
              <a:gd name="connsiteX67" fmla="*/ 6132863 w 6164580"/>
              <a:gd name="connsiteY67" fmla="*/ 2893679 h 5148071"/>
              <a:gd name="connsiteX68" fmla="*/ 6127412 w 6164580"/>
              <a:gd name="connsiteY68" fmla="*/ 2940611 h 5148071"/>
              <a:gd name="connsiteX69" fmla="*/ 6121539 w 6164580"/>
              <a:gd name="connsiteY69" fmla="*/ 2987412 h 5148071"/>
              <a:gd name="connsiteX70" fmla="*/ 6115244 w 6164580"/>
              <a:gd name="connsiteY70" fmla="*/ 3034082 h 5148071"/>
              <a:gd name="connsiteX71" fmla="*/ 6108530 w 6164580"/>
              <a:gd name="connsiteY71" fmla="*/ 3080617 h 5148071"/>
              <a:gd name="connsiteX72" fmla="*/ 6101400 w 6164580"/>
              <a:gd name="connsiteY72" fmla="*/ 3127016 h 5148071"/>
              <a:gd name="connsiteX73" fmla="*/ 6093854 w 6164580"/>
              <a:gd name="connsiteY73" fmla="*/ 3173277 h 5148071"/>
              <a:gd name="connsiteX74" fmla="*/ 6085896 w 6164580"/>
              <a:gd name="connsiteY74" fmla="*/ 3219398 h 5148071"/>
              <a:gd name="connsiteX75" fmla="*/ 6077526 w 6164580"/>
              <a:gd name="connsiteY75" fmla="*/ 3265377 h 5148071"/>
              <a:gd name="connsiteX76" fmla="*/ 6068748 w 6164580"/>
              <a:gd name="connsiteY76" fmla="*/ 3311212 h 5148071"/>
              <a:gd name="connsiteX77" fmla="*/ 6059562 w 6164580"/>
              <a:gd name="connsiteY77" fmla="*/ 3356901 h 5148071"/>
              <a:gd name="connsiteX78" fmla="*/ 6049971 w 6164580"/>
              <a:gd name="connsiteY78" fmla="*/ 3402442 h 5148071"/>
              <a:gd name="connsiteX79" fmla="*/ 6039977 w 6164580"/>
              <a:gd name="connsiteY79" fmla="*/ 3447833 h 5148071"/>
              <a:gd name="connsiteX80" fmla="*/ 6029582 w 6164580"/>
              <a:gd name="connsiteY80" fmla="*/ 3493072 h 5148071"/>
              <a:gd name="connsiteX81" fmla="*/ 6018787 w 6164580"/>
              <a:gd name="connsiteY81" fmla="*/ 3538158 h 5148071"/>
              <a:gd name="connsiteX82" fmla="*/ 6007595 w 6164580"/>
              <a:gd name="connsiteY82" fmla="*/ 3583087 h 5148071"/>
              <a:gd name="connsiteX83" fmla="*/ 5996008 w 6164580"/>
              <a:gd name="connsiteY83" fmla="*/ 3627859 h 5148071"/>
              <a:gd name="connsiteX84" fmla="*/ 5984027 w 6164580"/>
              <a:gd name="connsiteY84" fmla="*/ 3672472 h 5148071"/>
              <a:gd name="connsiteX85" fmla="*/ 5971655 w 6164580"/>
              <a:gd name="connsiteY85" fmla="*/ 3716922 h 5148071"/>
              <a:gd name="connsiteX86" fmla="*/ 5958894 w 6164580"/>
              <a:gd name="connsiteY86" fmla="*/ 3761209 h 5148071"/>
              <a:gd name="connsiteX87" fmla="*/ 5945745 w 6164580"/>
              <a:gd name="connsiteY87" fmla="*/ 3805331 h 5148071"/>
              <a:gd name="connsiteX88" fmla="*/ 5932210 w 6164580"/>
              <a:gd name="connsiteY88" fmla="*/ 3849284 h 5148071"/>
              <a:gd name="connsiteX89" fmla="*/ 5918292 w 6164580"/>
              <a:gd name="connsiteY89" fmla="*/ 3893069 h 5148071"/>
              <a:gd name="connsiteX90" fmla="*/ 5903993 w 6164580"/>
              <a:gd name="connsiteY90" fmla="*/ 3936682 h 5148071"/>
              <a:gd name="connsiteX91" fmla="*/ 5889313 w 6164580"/>
              <a:gd name="connsiteY91" fmla="*/ 3980121 h 5148071"/>
              <a:gd name="connsiteX92" fmla="*/ 5874256 w 6164580"/>
              <a:gd name="connsiteY92" fmla="*/ 4023385 h 5148071"/>
              <a:gd name="connsiteX93" fmla="*/ 5858824 w 6164580"/>
              <a:gd name="connsiteY93" fmla="*/ 4066471 h 5148071"/>
              <a:gd name="connsiteX94" fmla="*/ 5843017 w 6164580"/>
              <a:gd name="connsiteY94" fmla="*/ 4109379 h 5148071"/>
              <a:gd name="connsiteX95" fmla="*/ 5826839 w 6164580"/>
              <a:gd name="connsiteY95" fmla="*/ 4152105 h 5148071"/>
              <a:gd name="connsiteX96" fmla="*/ 5810291 w 6164580"/>
              <a:gd name="connsiteY96" fmla="*/ 4194647 h 5148071"/>
              <a:gd name="connsiteX97" fmla="*/ 5793375 w 6164580"/>
              <a:gd name="connsiteY97" fmla="*/ 4237005 h 5148071"/>
              <a:gd name="connsiteX98" fmla="*/ 5776094 w 6164580"/>
              <a:gd name="connsiteY98" fmla="*/ 4279175 h 5148071"/>
              <a:gd name="connsiteX99" fmla="*/ 5758448 w 6164580"/>
              <a:gd name="connsiteY99" fmla="*/ 4321156 h 5148071"/>
              <a:gd name="connsiteX100" fmla="*/ 5740441 w 6164580"/>
              <a:gd name="connsiteY100" fmla="*/ 4362946 h 5148071"/>
              <a:gd name="connsiteX101" fmla="*/ 5722073 w 6164580"/>
              <a:gd name="connsiteY101" fmla="*/ 4404543 h 5148071"/>
              <a:gd name="connsiteX102" fmla="*/ 5703347 w 6164580"/>
              <a:gd name="connsiteY102" fmla="*/ 4445945 h 5148071"/>
              <a:gd name="connsiteX103" fmla="*/ 5684266 w 6164580"/>
              <a:gd name="connsiteY103" fmla="*/ 4487149 h 5148071"/>
              <a:gd name="connsiteX104" fmla="*/ 5664830 w 6164580"/>
              <a:gd name="connsiteY104" fmla="*/ 4528155 h 5148071"/>
              <a:gd name="connsiteX105" fmla="*/ 5645042 w 6164580"/>
              <a:gd name="connsiteY105" fmla="*/ 4568960 h 5148071"/>
              <a:gd name="connsiteX106" fmla="*/ 5624904 w 6164580"/>
              <a:gd name="connsiteY106" fmla="*/ 4609562 h 5148071"/>
              <a:gd name="connsiteX107" fmla="*/ 5604418 w 6164580"/>
              <a:gd name="connsiteY107" fmla="*/ 4649959 h 5148071"/>
              <a:gd name="connsiteX108" fmla="*/ 5583585 w 6164580"/>
              <a:gd name="connsiteY108" fmla="*/ 4690150 h 5148071"/>
              <a:gd name="connsiteX109" fmla="*/ 5562408 w 6164580"/>
              <a:gd name="connsiteY109" fmla="*/ 4730131 h 5148071"/>
              <a:gd name="connsiteX110" fmla="*/ 5540889 w 6164580"/>
              <a:gd name="connsiteY110" fmla="*/ 4769902 h 5148071"/>
              <a:gd name="connsiteX111" fmla="*/ 5519030 w 6164580"/>
              <a:gd name="connsiteY111" fmla="*/ 4809460 h 5148071"/>
              <a:gd name="connsiteX112" fmla="*/ 5496832 w 6164580"/>
              <a:gd name="connsiteY112" fmla="*/ 4848803 h 5148071"/>
              <a:gd name="connsiteX113" fmla="*/ 5474298 w 6164580"/>
              <a:gd name="connsiteY113" fmla="*/ 4887930 h 5148071"/>
              <a:gd name="connsiteX114" fmla="*/ 5451429 w 6164580"/>
              <a:gd name="connsiteY114" fmla="*/ 4926838 h 5148071"/>
              <a:gd name="connsiteX115" fmla="*/ 5428227 w 6164580"/>
              <a:gd name="connsiteY115" fmla="*/ 4965526 h 5148071"/>
              <a:gd name="connsiteX116" fmla="*/ 5404696 w 6164580"/>
              <a:gd name="connsiteY116" fmla="*/ 5003990 h 5148071"/>
              <a:gd name="connsiteX117" fmla="*/ 5380835 w 6164580"/>
              <a:gd name="connsiteY117" fmla="*/ 5042231 h 5148071"/>
              <a:gd name="connsiteX118" fmla="*/ 5356648 w 6164580"/>
              <a:gd name="connsiteY118" fmla="*/ 5080245 h 5148071"/>
              <a:gd name="connsiteX119" fmla="*/ 5332137 w 6164580"/>
              <a:gd name="connsiteY119" fmla="*/ 5118030 h 5148071"/>
              <a:gd name="connsiteX120" fmla="*/ 5312271 w 6164580"/>
              <a:gd name="connsiteY120" fmla="*/ 5148071 h 5148071"/>
              <a:gd name="connsiteX121" fmla="*/ 4232771 w 6164580"/>
              <a:gd name="connsiteY121" fmla="*/ 5148071 h 5148071"/>
              <a:gd name="connsiteX122" fmla="*/ 1079500 w 6164580"/>
              <a:gd name="connsiteY122" fmla="*/ 5148071 h 5148071"/>
              <a:gd name="connsiteX123" fmla="*/ 0 w 6164580"/>
              <a:gd name="connsiteY123" fmla="*/ 5148071 h 514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6164580" h="5148071">
                <a:moveTo>
                  <a:pt x="0" y="0"/>
                </a:moveTo>
                <a:lnTo>
                  <a:pt x="1079500" y="0"/>
                </a:lnTo>
                <a:lnTo>
                  <a:pt x="4528902" y="0"/>
                </a:lnTo>
                <a:lnTo>
                  <a:pt x="5608402" y="0"/>
                </a:lnTo>
                <a:lnTo>
                  <a:pt x="5624904" y="32540"/>
                </a:lnTo>
                <a:lnTo>
                  <a:pt x="5645042" y="73142"/>
                </a:lnTo>
                <a:lnTo>
                  <a:pt x="5664830" y="113947"/>
                </a:lnTo>
                <a:lnTo>
                  <a:pt x="5684266" y="154953"/>
                </a:lnTo>
                <a:lnTo>
                  <a:pt x="5703347" y="196158"/>
                </a:lnTo>
                <a:lnTo>
                  <a:pt x="5722073" y="237560"/>
                </a:lnTo>
                <a:lnTo>
                  <a:pt x="5740441" y="279157"/>
                </a:lnTo>
                <a:lnTo>
                  <a:pt x="5758448" y="320947"/>
                </a:lnTo>
                <a:lnTo>
                  <a:pt x="5776094" y="362928"/>
                </a:lnTo>
                <a:lnTo>
                  <a:pt x="5793375" y="405098"/>
                </a:lnTo>
                <a:lnTo>
                  <a:pt x="5810291" y="447455"/>
                </a:lnTo>
                <a:lnTo>
                  <a:pt x="5826839" y="489998"/>
                </a:lnTo>
                <a:lnTo>
                  <a:pt x="5843017" y="532724"/>
                </a:lnTo>
                <a:lnTo>
                  <a:pt x="5858824" y="575631"/>
                </a:lnTo>
                <a:lnTo>
                  <a:pt x="5874256" y="618718"/>
                </a:lnTo>
                <a:lnTo>
                  <a:pt x="5889313" y="661982"/>
                </a:lnTo>
                <a:lnTo>
                  <a:pt x="5903993" y="705421"/>
                </a:lnTo>
                <a:lnTo>
                  <a:pt x="5918292" y="749034"/>
                </a:lnTo>
                <a:lnTo>
                  <a:pt x="5932210" y="792818"/>
                </a:lnTo>
                <a:lnTo>
                  <a:pt x="5945745" y="836772"/>
                </a:lnTo>
                <a:lnTo>
                  <a:pt x="5958894" y="880893"/>
                </a:lnTo>
                <a:lnTo>
                  <a:pt x="5971655" y="925180"/>
                </a:lnTo>
                <a:lnTo>
                  <a:pt x="5984027" y="969631"/>
                </a:lnTo>
                <a:lnTo>
                  <a:pt x="5996008" y="1014243"/>
                </a:lnTo>
                <a:lnTo>
                  <a:pt x="6007595" y="1059015"/>
                </a:lnTo>
                <a:lnTo>
                  <a:pt x="6018787" y="1103945"/>
                </a:lnTo>
                <a:lnTo>
                  <a:pt x="6029582" y="1149030"/>
                </a:lnTo>
                <a:lnTo>
                  <a:pt x="6039977" y="1194270"/>
                </a:lnTo>
                <a:lnTo>
                  <a:pt x="6049971" y="1239661"/>
                </a:lnTo>
                <a:lnTo>
                  <a:pt x="6059562" y="1285202"/>
                </a:lnTo>
                <a:lnTo>
                  <a:pt x="6068748" y="1330891"/>
                </a:lnTo>
                <a:lnTo>
                  <a:pt x="6077526" y="1376726"/>
                </a:lnTo>
                <a:lnTo>
                  <a:pt x="6085896" y="1422705"/>
                </a:lnTo>
                <a:lnTo>
                  <a:pt x="6093854" y="1468826"/>
                </a:lnTo>
                <a:lnTo>
                  <a:pt x="6101400" y="1515087"/>
                </a:lnTo>
                <a:lnTo>
                  <a:pt x="6108530" y="1561486"/>
                </a:lnTo>
                <a:lnTo>
                  <a:pt x="6115244" y="1608021"/>
                </a:lnTo>
                <a:lnTo>
                  <a:pt x="6121539" y="1654690"/>
                </a:lnTo>
                <a:lnTo>
                  <a:pt x="6127412" y="1701492"/>
                </a:lnTo>
                <a:lnTo>
                  <a:pt x="6132863" y="1748424"/>
                </a:lnTo>
                <a:lnTo>
                  <a:pt x="6137889" y="1795484"/>
                </a:lnTo>
                <a:lnTo>
                  <a:pt x="6142489" y="1842671"/>
                </a:lnTo>
                <a:lnTo>
                  <a:pt x="6146660" y="1889982"/>
                </a:lnTo>
                <a:lnTo>
                  <a:pt x="6150400" y="1937415"/>
                </a:lnTo>
                <a:lnTo>
                  <a:pt x="6153707" y="1984968"/>
                </a:lnTo>
                <a:lnTo>
                  <a:pt x="6156580" y="2032641"/>
                </a:lnTo>
                <a:lnTo>
                  <a:pt x="6159016" y="2080429"/>
                </a:lnTo>
                <a:lnTo>
                  <a:pt x="6161014" y="2128332"/>
                </a:lnTo>
                <a:lnTo>
                  <a:pt x="6162571" y="2176348"/>
                </a:lnTo>
                <a:lnTo>
                  <a:pt x="6163685" y="2224475"/>
                </a:lnTo>
                <a:lnTo>
                  <a:pt x="6164356" y="2272710"/>
                </a:lnTo>
                <a:lnTo>
                  <a:pt x="6164580" y="2321051"/>
                </a:lnTo>
                <a:lnTo>
                  <a:pt x="6164356" y="2369393"/>
                </a:lnTo>
                <a:lnTo>
                  <a:pt x="6163685" y="2417628"/>
                </a:lnTo>
                <a:lnTo>
                  <a:pt x="6162571" y="2465754"/>
                </a:lnTo>
                <a:lnTo>
                  <a:pt x="6161014" y="2513770"/>
                </a:lnTo>
                <a:lnTo>
                  <a:pt x="6159016" y="2561673"/>
                </a:lnTo>
                <a:lnTo>
                  <a:pt x="6156580" y="2609462"/>
                </a:lnTo>
                <a:lnTo>
                  <a:pt x="6153707" y="2657134"/>
                </a:lnTo>
                <a:lnTo>
                  <a:pt x="6150400" y="2704688"/>
                </a:lnTo>
                <a:lnTo>
                  <a:pt x="6146660" y="2752121"/>
                </a:lnTo>
                <a:lnTo>
                  <a:pt x="6142489" y="2799432"/>
                </a:lnTo>
                <a:lnTo>
                  <a:pt x="6137889" y="2846618"/>
                </a:lnTo>
                <a:lnTo>
                  <a:pt x="6132863" y="2893679"/>
                </a:lnTo>
                <a:lnTo>
                  <a:pt x="6127412" y="2940611"/>
                </a:lnTo>
                <a:lnTo>
                  <a:pt x="6121539" y="2987412"/>
                </a:lnTo>
                <a:lnTo>
                  <a:pt x="6115244" y="3034082"/>
                </a:lnTo>
                <a:lnTo>
                  <a:pt x="6108530" y="3080617"/>
                </a:lnTo>
                <a:lnTo>
                  <a:pt x="6101400" y="3127016"/>
                </a:lnTo>
                <a:lnTo>
                  <a:pt x="6093854" y="3173277"/>
                </a:lnTo>
                <a:lnTo>
                  <a:pt x="6085896" y="3219398"/>
                </a:lnTo>
                <a:lnTo>
                  <a:pt x="6077526" y="3265377"/>
                </a:lnTo>
                <a:lnTo>
                  <a:pt x="6068748" y="3311212"/>
                </a:lnTo>
                <a:lnTo>
                  <a:pt x="6059562" y="3356901"/>
                </a:lnTo>
                <a:lnTo>
                  <a:pt x="6049971" y="3402442"/>
                </a:lnTo>
                <a:lnTo>
                  <a:pt x="6039977" y="3447833"/>
                </a:lnTo>
                <a:lnTo>
                  <a:pt x="6029582" y="3493072"/>
                </a:lnTo>
                <a:lnTo>
                  <a:pt x="6018787" y="3538158"/>
                </a:lnTo>
                <a:lnTo>
                  <a:pt x="6007595" y="3583087"/>
                </a:lnTo>
                <a:lnTo>
                  <a:pt x="5996008" y="3627859"/>
                </a:lnTo>
                <a:lnTo>
                  <a:pt x="5984027" y="3672472"/>
                </a:lnTo>
                <a:lnTo>
                  <a:pt x="5971655" y="3716922"/>
                </a:lnTo>
                <a:lnTo>
                  <a:pt x="5958894" y="3761209"/>
                </a:lnTo>
                <a:lnTo>
                  <a:pt x="5945745" y="3805331"/>
                </a:lnTo>
                <a:lnTo>
                  <a:pt x="5932210" y="3849284"/>
                </a:lnTo>
                <a:lnTo>
                  <a:pt x="5918292" y="3893069"/>
                </a:lnTo>
                <a:lnTo>
                  <a:pt x="5903993" y="3936682"/>
                </a:lnTo>
                <a:lnTo>
                  <a:pt x="5889313" y="3980121"/>
                </a:lnTo>
                <a:lnTo>
                  <a:pt x="5874256" y="4023385"/>
                </a:lnTo>
                <a:lnTo>
                  <a:pt x="5858824" y="4066471"/>
                </a:lnTo>
                <a:lnTo>
                  <a:pt x="5843017" y="4109379"/>
                </a:lnTo>
                <a:lnTo>
                  <a:pt x="5826839" y="4152105"/>
                </a:lnTo>
                <a:lnTo>
                  <a:pt x="5810291" y="4194647"/>
                </a:lnTo>
                <a:lnTo>
                  <a:pt x="5793375" y="4237005"/>
                </a:lnTo>
                <a:lnTo>
                  <a:pt x="5776094" y="4279175"/>
                </a:lnTo>
                <a:lnTo>
                  <a:pt x="5758448" y="4321156"/>
                </a:lnTo>
                <a:lnTo>
                  <a:pt x="5740441" y="4362946"/>
                </a:lnTo>
                <a:lnTo>
                  <a:pt x="5722073" y="4404543"/>
                </a:lnTo>
                <a:lnTo>
                  <a:pt x="5703347" y="4445945"/>
                </a:lnTo>
                <a:lnTo>
                  <a:pt x="5684266" y="4487149"/>
                </a:lnTo>
                <a:lnTo>
                  <a:pt x="5664830" y="4528155"/>
                </a:lnTo>
                <a:lnTo>
                  <a:pt x="5645042" y="4568960"/>
                </a:lnTo>
                <a:lnTo>
                  <a:pt x="5624904" y="4609562"/>
                </a:lnTo>
                <a:lnTo>
                  <a:pt x="5604418" y="4649959"/>
                </a:lnTo>
                <a:lnTo>
                  <a:pt x="5583585" y="4690150"/>
                </a:lnTo>
                <a:lnTo>
                  <a:pt x="5562408" y="4730131"/>
                </a:lnTo>
                <a:lnTo>
                  <a:pt x="5540889" y="4769902"/>
                </a:lnTo>
                <a:lnTo>
                  <a:pt x="5519030" y="4809460"/>
                </a:lnTo>
                <a:lnTo>
                  <a:pt x="5496832" y="4848803"/>
                </a:lnTo>
                <a:lnTo>
                  <a:pt x="5474298" y="4887930"/>
                </a:lnTo>
                <a:lnTo>
                  <a:pt x="5451429" y="4926838"/>
                </a:lnTo>
                <a:lnTo>
                  <a:pt x="5428227" y="4965526"/>
                </a:lnTo>
                <a:lnTo>
                  <a:pt x="5404696" y="5003990"/>
                </a:lnTo>
                <a:lnTo>
                  <a:pt x="5380835" y="5042231"/>
                </a:lnTo>
                <a:lnTo>
                  <a:pt x="5356648" y="5080245"/>
                </a:lnTo>
                <a:lnTo>
                  <a:pt x="5332137" y="5118030"/>
                </a:lnTo>
                <a:lnTo>
                  <a:pt x="5312271" y="5148071"/>
                </a:lnTo>
                <a:lnTo>
                  <a:pt x="4232771" y="5148071"/>
                </a:lnTo>
                <a:lnTo>
                  <a:pt x="1079500" y="5148071"/>
                </a:lnTo>
                <a:lnTo>
                  <a:pt x="0" y="5148071"/>
                </a:lnTo>
                <a:close/>
              </a:path>
            </a:pathLst>
          </a:custGeom>
          <a:solidFill>
            <a:schemeClr val="bg1"/>
          </a:solidFill>
        </p:spPr>
        <p:txBody>
          <a:bodyPr lIns="0" tIns="0" rIns="0" bIns="0"/>
          <a:lstStyle/>
          <a:p>
            <a:pPr defTabSz="914242" eaLnBrk="1" fontAlgn="auto" hangingPunct="1">
              <a:spcBef>
                <a:spcPts val="0"/>
              </a:spcBef>
              <a:spcAft>
                <a:spcPts val="0"/>
              </a:spcAft>
              <a:defRPr/>
            </a:pPr>
            <a:endParaRPr sz="1799">
              <a:latin typeface="+mn-lt"/>
            </a:endParaRPr>
          </a:p>
        </p:txBody>
      </p:sp>
      <p:pic>
        <p:nvPicPr>
          <p:cNvPr id="6" name="object 7">
            <a:extLst>
              <a:ext uri="{FF2B5EF4-FFF2-40B4-BE49-F238E27FC236}">
                <a16:creationId xmlns:a16="http://schemas.microsoft.com/office/drawing/2014/main" id="{F698FB0F-2DD3-C993-2EFF-3D51ACC9780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9225"/>
            <a:ext cx="64293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Picture Placeholder 13"/>
          <p:cNvSpPr>
            <a:spLocks noGrp="1"/>
          </p:cNvSpPr>
          <p:nvPr>
            <p:ph type="pic" sz="quarter" idx="10"/>
          </p:nvPr>
        </p:nvSpPr>
        <p:spPr>
          <a:xfrm>
            <a:off x="7080162" y="3317"/>
            <a:ext cx="5111838" cy="6858000"/>
          </a:xfrm>
          <a:custGeom>
            <a:avLst/>
            <a:gdLst>
              <a:gd name="connsiteX0" fmla="*/ 396364 w 5111838"/>
              <a:gd name="connsiteY0" fmla="*/ 0 h 6858000"/>
              <a:gd name="connsiteX1" fmla="*/ 5111838 w 5111838"/>
              <a:gd name="connsiteY1" fmla="*/ 0 h 6858000"/>
              <a:gd name="connsiteX2" fmla="*/ 5111838 w 5111838"/>
              <a:gd name="connsiteY2" fmla="*/ 6858000 h 6858000"/>
              <a:gd name="connsiteX3" fmla="*/ 0 w 5111838"/>
              <a:gd name="connsiteY3" fmla="*/ 6858000 h 6858000"/>
              <a:gd name="connsiteX4" fmla="*/ 26477 w 5111838"/>
              <a:gd name="connsiteY4" fmla="*/ 6817962 h 6858000"/>
              <a:gd name="connsiteX5" fmla="*/ 59145 w 5111838"/>
              <a:gd name="connsiteY5" fmla="*/ 6767602 h 6858000"/>
              <a:gd name="connsiteX6" fmla="*/ 91382 w 5111838"/>
              <a:gd name="connsiteY6" fmla="*/ 6716937 h 6858000"/>
              <a:gd name="connsiteX7" fmla="*/ 123184 w 5111838"/>
              <a:gd name="connsiteY7" fmla="*/ 6665970 h 6858000"/>
              <a:gd name="connsiteX8" fmla="*/ 154546 w 5111838"/>
              <a:gd name="connsiteY8" fmla="*/ 6614705 h 6858000"/>
              <a:gd name="connsiteX9" fmla="*/ 185469 w 5111838"/>
              <a:gd name="connsiteY9" fmla="*/ 6563142 h 6858000"/>
              <a:gd name="connsiteX10" fmla="*/ 215949 w 5111838"/>
              <a:gd name="connsiteY10" fmla="*/ 6511286 h 6858000"/>
              <a:gd name="connsiteX11" fmla="*/ 245982 w 5111838"/>
              <a:gd name="connsiteY11" fmla="*/ 6459138 h 6858000"/>
              <a:gd name="connsiteX12" fmla="*/ 275567 w 5111838"/>
              <a:gd name="connsiteY12" fmla="*/ 6406702 h 6858000"/>
              <a:gd name="connsiteX13" fmla="*/ 304701 w 5111838"/>
              <a:gd name="connsiteY13" fmla="*/ 6353979 h 6858000"/>
              <a:gd name="connsiteX14" fmla="*/ 333381 w 5111838"/>
              <a:gd name="connsiteY14" fmla="*/ 6300972 h 6858000"/>
              <a:gd name="connsiteX15" fmla="*/ 361606 w 5111838"/>
              <a:gd name="connsiteY15" fmla="*/ 6247686 h 6858000"/>
              <a:gd name="connsiteX16" fmla="*/ 389372 w 5111838"/>
              <a:gd name="connsiteY16" fmla="*/ 6194120 h 6858000"/>
              <a:gd name="connsiteX17" fmla="*/ 416675 w 5111838"/>
              <a:gd name="connsiteY17" fmla="*/ 6140279 h 6858000"/>
              <a:gd name="connsiteX18" fmla="*/ 443515 w 5111838"/>
              <a:gd name="connsiteY18" fmla="*/ 6086165 h 6858000"/>
              <a:gd name="connsiteX19" fmla="*/ 469889 w 5111838"/>
              <a:gd name="connsiteY19" fmla="*/ 6031780 h 6858000"/>
              <a:gd name="connsiteX20" fmla="*/ 495793 w 5111838"/>
              <a:gd name="connsiteY20" fmla="*/ 5977128 h 6858000"/>
              <a:gd name="connsiteX21" fmla="*/ 521224 w 5111838"/>
              <a:gd name="connsiteY21" fmla="*/ 5922211 h 6858000"/>
              <a:gd name="connsiteX22" fmla="*/ 546182 w 5111838"/>
              <a:gd name="connsiteY22" fmla="*/ 5867031 h 6858000"/>
              <a:gd name="connsiteX23" fmla="*/ 570662 w 5111838"/>
              <a:gd name="connsiteY23" fmla="*/ 5811591 h 6858000"/>
              <a:gd name="connsiteX24" fmla="*/ 594662 w 5111838"/>
              <a:gd name="connsiteY24" fmla="*/ 5755893 h 6858000"/>
              <a:gd name="connsiteX25" fmla="*/ 618181 w 5111838"/>
              <a:gd name="connsiteY25" fmla="*/ 5699941 h 6858000"/>
              <a:gd name="connsiteX26" fmla="*/ 641213 w 5111838"/>
              <a:gd name="connsiteY26" fmla="*/ 5643737 h 6858000"/>
              <a:gd name="connsiteX27" fmla="*/ 663758 w 5111838"/>
              <a:gd name="connsiteY27" fmla="*/ 5587283 h 6858000"/>
              <a:gd name="connsiteX28" fmla="*/ 685813 w 5111838"/>
              <a:gd name="connsiteY28" fmla="*/ 5530583 h 6858000"/>
              <a:gd name="connsiteX29" fmla="*/ 707375 w 5111838"/>
              <a:gd name="connsiteY29" fmla="*/ 5473638 h 6858000"/>
              <a:gd name="connsiteX30" fmla="*/ 728443 w 5111838"/>
              <a:gd name="connsiteY30" fmla="*/ 5416450 h 6858000"/>
              <a:gd name="connsiteX31" fmla="*/ 749010 w 5111838"/>
              <a:gd name="connsiteY31" fmla="*/ 5359026 h 6858000"/>
              <a:gd name="connsiteX32" fmla="*/ 769078 w 5111838"/>
              <a:gd name="connsiteY32" fmla="*/ 5301364 h 6858000"/>
              <a:gd name="connsiteX33" fmla="*/ 788644 w 5111838"/>
              <a:gd name="connsiteY33" fmla="*/ 5243469 h 6858000"/>
              <a:gd name="connsiteX34" fmla="*/ 807701 w 5111838"/>
              <a:gd name="connsiteY34" fmla="*/ 5185341 h 6858000"/>
              <a:gd name="connsiteX35" fmla="*/ 826251 w 5111838"/>
              <a:gd name="connsiteY35" fmla="*/ 5126985 h 6858000"/>
              <a:gd name="connsiteX36" fmla="*/ 844290 w 5111838"/>
              <a:gd name="connsiteY36" fmla="*/ 5068405 h 6858000"/>
              <a:gd name="connsiteX37" fmla="*/ 861815 w 5111838"/>
              <a:gd name="connsiteY37" fmla="*/ 5009599 h 6858000"/>
              <a:gd name="connsiteX38" fmla="*/ 878823 w 5111838"/>
              <a:gd name="connsiteY38" fmla="*/ 4950574 h 6858000"/>
              <a:gd name="connsiteX39" fmla="*/ 895312 w 5111838"/>
              <a:gd name="connsiteY39" fmla="*/ 4891331 h 6858000"/>
              <a:gd name="connsiteX40" fmla="*/ 911281 w 5111838"/>
              <a:gd name="connsiteY40" fmla="*/ 4831871 h 6858000"/>
              <a:gd name="connsiteX41" fmla="*/ 926724 w 5111838"/>
              <a:gd name="connsiteY41" fmla="*/ 4772199 h 6858000"/>
              <a:gd name="connsiteX42" fmla="*/ 941640 w 5111838"/>
              <a:gd name="connsiteY42" fmla="*/ 4712318 h 6858000"/>
              <a:gd name="connsiteX43" fmla="*/ 956028 w 5111838"/>
              <a:gd name="connsiteY43" fmla="*/ 4652228 h 6858000"/>
              <a:gd name="connsiteX44" fmla="*/ 969882 w 5111838"/>
              <a:gd name="connsiteY44" fmla="*/ 4591934 h 6858000"/>
              <a:gd name="connsiteX45" fmla="*/ 983202 w 5111838"/>
              <a:gd name="connsiteY45" fmla="*/ 4531437 h 6858000"/>
              <a:gd name="connsiteX46" fmla="*/ 995985 w 5111838"/>
              <a:gd name="connsiteY46" fmla="*/ 4470740 h 6858000"/>
              <a:gd name="connsiteX47" fmla="*/ 1008228 w 5111838"/>
              <a:gd name="connsiteY47" fmla="*/ 4409846 h 6858000"/>
              <a:gd name="connsiteX48" fmla="*/ 1019927 w 5111838"/>
              <a:gd name="connsiteY48" fmla="*/ 4348757 h 6858000"/>
              <a:gd name="connsiteX49" fmla="*/ 1031083 w 5111838"/>
              <a:gd name="connsiteY49" fmla="*/ 4287477 h 6858000"/>
              <a:gd name="connsiteX50" fmla="*/ 1041689 w 5111838"/>
              <a:gd name="connsiteY50" fmla="*/ 4226007 h 6858000"/>
              <a:gd name="connsiteX51" fmla="*/ 1051746 w 5111838"/>
              <a:gd name="connsiteY51" fmla="*/ 4164351 h 6858000"/>
              <a:gd name="connsiteX52" fmla="*/ 1061249 w 5111838"/>
              <a:gd name="connsiteY52" fmla="*/ 4102510 h 6858000"/>
              <a:gd name="connsiteX53" fmla="*/ 1070198 w 5111838"/>
              <a:gd name="connsiteY53" fmla="*/ 4040489 h 6858000"/>
              <a:gd name="connsiteX54" fmla="*/ 1078587 w 5111838"/>
              <a:gd name="connsiteY54" fmla="*/ 3978287 h 6858000"/>
              <a:gd name="connsiteX55" fmla="*/ 1086415 w 5111838"/>
              <a:gd name="connsiteY55" fmla="*/ 3915911 h 6858000"/>
              <a:gd name="connsiteX56" fmla="*/ 1093680 w 5111838"/>
              <a:gd name="connsiteY56" fmla="*/ 3853360 h 6858000"/>
              <a:gd name="connsiteX57" fmla="*/ 1100379 w 5111838"/>
              <a:gd name="connsiteY57" fmla="*/ 3790638 h 6858000"/>
              <a:gd name="connsiteX58" fmla="*/ 1106510 w 5111838"/>
              <a:gd name="connsiteY58" fmla="*/ 3727749 h 6858000"/>
              <a:gd name="connsiteX59" fmla="*/ 1112069 w 5111838"/>
              <a:gd name="connsiteY59" fmla="*/ 3664693 h 6858000"/>
              <a:gd name="connsiteX60" fmla="*/ 1117053 w 5111838"/>
              <a:gd name="connsiteY60" fmla="*/ 3601474 h 6858000"/>
              <a:gd name="connsiteX61" fmla="*/ 1121461 w 5111838"/>
              <a:gd name="connsiteY61" fmla="*/ 3538095 h 6858000"/>
              <a:gd name="connsiteX62" fmla="*/ 1125290 w 5111838"/>
              <a:gd name="connsiteY62" fmla="*/ 3474558 h 6858000"/>
              <a:gd name="connsiteX63" fmla="*/ 1128537 w 5111838"/>
              <a:gd name="connsiteY63" fmla="*/ 3410865 h 6858000"/>
              <a:gd name="connsiteX64" fmla="*/ 1131200 w 5111838"/>
              <a:gd name="connsiteY64" fmla="*/ 3347020 h 6858000"/>
              <a:gd name="connsiteX65" fmla="*/ 1133275 w 5111838"/>
              <a:gd name="connsiteY65" fmla="*/ 3283025 h 6858000"/>
              <a:gd name="connsiteX66" fmla="*/ 1134759 w 5111838"/>
              <a:gd name="connsiteY66" fmla="*/ 3218883 h 6858000"/>
              <a:gd name="connsiteX67" fmla="*/ 1135654 w 5111838"/>
              <a:gd name="connsiteY67" fmla="*/ 3154596 h 6858000"/>
              <a:gd name="connsiteX68" fmla="*/ 1135952 w 5111838"/>
              <a:gd name="connsiteY68" fmla="*/ 3090166 h 6858000"/>
              <a:gd name="connsiteX69" fmla="*/ 1135654 w 5111838"/>
              <a:gd name="connsiteY69" fmla="*/ 3025737 h 6858000"/>
              <a:gd name="connsiteX70" fmla="*/ 1134759 w 5111838"/>
              <a:gd name="connsiteY70" fmla="*/ 2961450 h 6858000"/>
              <a:gd name="connsiteX71" fmla="*/ 1133275 w 5111838"/>
              <a:gd name="connsiteY71" fmla="*/ 2897306 h 6858000"/>
              <a:gd name="connsiteX72" fmla="*/ 1131200 w 5111838"/>
              <a:gd name="connsiteY72" fmla="*/ 2833311 h 6858000"/>
              <a:gd name="connsiteX73" fmla="*/ 1128537 w 5111838"/>
              <a:gd name="connsiteY73" fmla="*/ 2769466 h 6858000"/>
              <a:gd name="connsiteX74" fmla="*/ 1125290 w 5111838"/>
              <a:gd name="connsiteY74" fmla="*/ 2705774 h 6858000"/>
              <a:gd name="connsiteX75" fmla="*/ 1121461 w 5111838"/>
              <a:gd name="connsiteY75" fmla="*/ 2642236 h 6858000"/>
              <a:gd name="connsiteX76" fmla="*/ 1117053 w 5111838"/>
              <a:gd name="connsiteY76" fmla="*/ 2578858 h 6858000"/>
              <a:gd name="connsiteX77" fmla="*/ 1112069 w 5111838"/>
              <a:gd name="connsiteY77" fmla="*/ 2515639 h 6858000"/>
              <a:gd name="connsiteX78" fmla="*/ 1106510 w 5111838"/>
              <a:gd name="connsiteY78" fmla="*/ 2452584 h 6858000"/>
              <a:gd name="connsiteX79" fmla="*/ 1100379 w 5111838"/>
              <a:gd name="connsiteY79" fmla="*/ 2389693 h 6858000"/>
              <a:gd name="connsiteX80" fmla="*/ 1093680 w 5111838"/>
              <a:gd name="connsiteY80" fmla="*/ 2326972 h 6858000"/>
              <a:gd name="connsiteX81" fmla="*/ 1086415 w 5111838"/>
              <a:gd name="connsiteY81" fmla="*/ 2264421 h 6858000"/>
              <a:gd name="connsiteX82" fmla="*/ 1078587 w 5111838"/>
              <a:gd name="connsiteY82" fmla="*/ 2202044 h 6858000"/>
              <a:gd name="connsiteX83" fmla="*/ 1070198 w 5111838"/>
              <a:gd name="connsiteY83" fmla="*/ 2139844 h 6858000"/>
              <a:gd name="connsiteX84" fmla="*/ 1061249 w 5111838"/>
              <a:gd name="connsiteY84" fmla="*/ 2077822 h 6858000"/>
              <a:gd name="connsiteX85" fmla="*/ 1051746 w 5111838"/>
              <a:gd name="connsiteY85" fmla="*/ 2015982 h 6858000"/>
              <a:gd name="connsiteX86" fmla="*/ 1041689 w 5111838"/>
              <a:gd name="connsiteY86" fmla="*/ 1954325 h 6858000"/>
              <a:gd name="connsiteX87" fmla="*/ 1031083 w 5111838"/>
              <a:gd name="connsiteY87" fmla="*/ 1892855 h 6858000"/>
              <a:gd name="connsiteX88" fmla="*/ 1019927 w 5111838"/>
              <a:gd name="connsiteY88" fmla="*/ 1831575 h 6858000"/>
              <a:gd name="connsiteX89" fmla="*/ 1008228 w 5111838"/>
              <a:gd name="connsiteY89" fmla="*/ 1770486 h 6858000"/>
              <a:gd name="connsiteX90" fmla="*/ 995985 w 5111838"/>
              <a:gd name="connsiteY90" fmla="*/ 1709592 h 6858000"/>
              <a:gd name="connsiteX91" fmla="*/ 983202 w 5111838"/>
              <a:gd name="connsiteY91" fmla="*/ 1648896 h 6858000"/>
              <a:gd name="connsiteX92" fmla="*/ 969882 w 5111838"/>
              <a:gd name="connsiteY92" fmla="*/ 1588399 h 6858000"/>
              <a:gd name="connsiteX93" fmla="*/ 956028 w 5111838"/>
              <a:gd name="connsiteY93" fmla="*/ 1528103 h 6858000"/>
              <a:gd name="connsiteX94" fmla="*/ 941640 w 5111838"/>
              <a:gd name="connsiteY94" fmla="*/ 1468014 h 6858000"/>
              <a:gd name="connsiteX95" fmla="*/ 926724 w 5111838"/>
              <a:gd name="connsiteY95" fmla="*/ 1408132 h 6858000"/>
              <a:gd name="connsiteX96" fmla="*/ 911281 w 5111838"/>
              <a:gd name="connsiteY96" fmla="*/ 1348460 h 6858000"/>
              <a:gd name="connsiteX97" fmla="*/ 895312 w 5111838"/>
              <a:gd name="connsiteY97" fmla="*/ 1289001 h 6858000"/>
              <a:gd name="connsiteX98" fmla="*/ 878823 w 5111838"/>
              <a:gd name="connsiteY98" fmla="*/ 1229757 h 6858000"/>
              <a:gd name="connsiteX99" fmla="*/ 861815 w 5111838"/>
              <a:gd name="connsiteY99" fmla="*/ 1170732 h 6858000"/>
              <a:gd name="connsiteX100" fmla="*/ 844290 w 5111838"/>
              <a:gd name="connsiteY100" fmla="*/ 1111928 h 6858000"/>
              <a:gd name="connsiteX101" fmla="*/ 826251 w 5111838"/>
              <a:gd name="connsiteY101" fmla="*/ 1053346 h 6858000"/>
              <a:gd name="connsiteX102" fmla="*/ 807701 w 5111838"/>
              <a:gd name="connsiteY102" fmla="*/ 994991 h 6858000"/>
              <a:gd name="connsiteX103" fmla="*/ 788644 w 5111838"/>
              <a:gd name="connsiteY103" fmla="*/ 936864 h 6858000"/>
              <a:gd name="connsiteX104" fmla="*/ 769078 w 5111838"/>
              <a:gd name="connsiteY104" fmla="*/ 878969 h 6858000"/>
              <a:gd name="connsiteX105" fmla="*/ 749010 w 5111838"/>
              <a:gd name="connsiteY105" fmla="*/ 821307 h 6858000"/>
              <a:gd name="connsiteX106" fmla="*/ 728443 w 5111838"/>
              <a:gd name="connsiteY106" fmla="*/ 763881 h 6858000"/>
              <a:gd name="connsiteX107" fmla="*/ 707375 w 5111838"/>
              <a:gd name="connsiteY107" fmla="*/ 706694 h 6858000"/>
              <a:gd name="connsiteX108" fmla="*/ 685813 w 5111838"/>
              <a:gd name="connsiteY108" fmla="*/ 649749 h 6858000"/>
              <a:gd name="connsiteX109" fmla="*/ 663758 w 5111838"/>
              <a:gd name="connsiteY109" fmla="*/ 593048 h 6858000"/>
              <a:gd name="connsiteX110" fmla="*/ 641213 w 5111838"/>
              <a:gd name="connsiteY110" fmla="*/ 536595 h 6858000"/>
              <a:gd name="connsiteX111" fmla="*/ 618181 w 5111838"/>
              <a:gd name="connsiteY111" fmla="*/ 480391 h 6858000"/>
              <a:gd name="connsiteX112" fmla="*/ 594662 w 5111838"/>
              <a:gd name="connsiteY112" fmla="*/ 424439 h 6858000"/>
              <a:gd name="connsiteX113" fmla="*/ 570662 w 5111838"/>
              <a:gd name="connsiteY113" fmla="*/ 368742 h 6858000"/>
              <a:gd name="connsiteX114" fmla="*/ 546182 w 5111838"/>
              <a:gd name="connsiteY114" fmla="*/ 313302 h 6858000"/>
              <a:gd name="connsiteX115" fmla="*/ 521224 w 5111838"/>
              <a:gd name="connsiteY115" fmla="*/ 258121 h 6858000"/>
              <a:gd name="connsiteX116" fmla="*/ 495793 w 5111838"/>
              <a:gd name="connsiteY116" fmla="*/ 203203 h 6858000"/>
              <a:gd name="connsiteX117" fmla="*/ 469889 w 5111838"/>
              <a:gd name="connsiteY117" fmla="*/ 148551 h 6858000"/>
              <a:gd name="connsiteX118" fmla="*/ 443515 w 5111838"/>
              <a:gd name="connsiteY118" fmla="*/ 94166 h 6858000"/>
              <a:gd name="connsiteX119" fmla="*/ 416675 w 5111838"/>
              <a:gd name="connsiteY119" fmla="*/ 400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5111838" h="6858000">
                <a:moveTo>
                  <a:pt x="396364" y="0"/>
                </a:moveTo>
                <a:lnTo>
                  <a:pt x="5111838" y="0"/>
                </a:lnTo>
                <a:lnTo>
                  <a:pt x="5111838" y="6858000"/>
                </a:lnTo>
                <a:lnTo>
                  <a:pt x="0" y="6858000"/>
                </a:lnTo>
                <a:lnTo>
                  <a:pt x="26477" y="6817962"/>
                </a:lnTo>
                <a:lnTo>
                  <a:pt x="59145" y="6767602"/>
                </a:lnTo>
                <a:lnTo>
                  <a:pt x="91382" y="6716937"/>
                </a:lnTo>
                <a:lnTo>
                  <a:pt x="123184" y="6665970"/>
                </a:lnTo>
                <a:lnTo>
                  <a:pt x="154546" y="6614705"/>
                </a:lnTo>
                <a:lnTo>
                  <a:pt x="185469" y="6563142"/>
                </a:lnTo>
                <a:lnTo>
                  <a:pt x="215949" y="6511286"/>
                </a:lnTo>
                <a:lnTo>
                  <a:pt x="245982" y="6459138"/>
                </a:lnTo>
                <a:lnTo>
                  <a:pt x="275567" y="6406702"/>
                </a:lnTo>
                <a:lnTo>
                  <a:pt x="304701" y="6353979"/>
                </a:lnTo>
                <a:lnTo>
                  <a:pt x="333381" y="6300972"/>
                </a:lnTo>
                <a:lnTo>
                  <a:pt x="361606" y="6247686"/>
                </a:lnTo>
                <a:lnTo>
                  <a:pt x="389372" y="6194120"/>
                </a:lnTo>
                <a:lnTo>
                  <a:pt x="416675" y="6140279"/>
                </a:lnTo>
                <a:lnTo>
                  <a:pt x="443515" y="6086165"/>
                </a:lnTo>
                <a:lnTo>
                  <a:pt x="469889" y="6031780"/>
                </a:lnTo>
                <a:lnTo>
                  <a:pt x="495793" y="5977128"/>
                </a:lnTo>
                <a:lnTo>
                  <a:pt x="521224" y="5922211"/>
                </a:lnTo>
                <a:lnTo>
                  <a:pt x="546182" y="5867031"/>
                </a:lnTo>
                <a:lnTo>
                  <a:pt x="570662" y="5811591"/>
                </a:lnTo>
                <a:lnTo>
                  <a:pt x="594662" y="5755893"/>
                </a:lnTo>
                <a:lnTo>
                  <a:pt x="618181" y="5699941"/>
                </a:lnTo>
                <a:lnTo>
                  <a:pt x="641213" y="5643737"/>
                </a:lnTo>
                <a:lnTo>
                  <a:pt x="663758" y="5587283"/>
                </a:lnTo>
                <a:lnTo>
                  <a:pt x="685813" y="5530583"/>
                </a:lnTo>
                <a:lnTo>
                  <a:pt x="707375" y="5473638"/>
                </a:lnTo>
                <a:lnTo>
                  <a:pt x="728443" y="5416450"/>
                </a:lnTo>
                <a:lnTo>
                  <a:pt x="749010" y="5359026"/>
                </a:lnTo>
                <a:lnTo>
                  <a:pt x="769078" y="5301364"/>
                </a:lnTo>
                <a:lnTo>
                  <a:pt x="788644" y="5243469"/>
                </a:lnTo>
                <a:lnTo>
                  <a:pt x="807701" y="5185341"/>
                </a:lnTo>
                <a:lnTo>
                  <a:pt x="826251" y="5126985"/>
                </a:lnTo>
                <a:lnTo>
                  <a:pt x="844290" y="5068405"/>
                </a:lnTo>
                <a:lnTo>
                  <a:pt x="861815" y="5009599"/>
                </a:lnTo>
                <a:lnTo>
                  <a:pt x="878823" y="4950574"/>
                </a:lnTo>
                <a:lnTo>
                  <a:pt x="895312" y="4891331"/>
                </a:lnTo>
                <a:lnTo>
                  <a:pt x="911281" y="4831871"/>
                </a:lnTo>
                <a:lnTo>
                  <a:pt x="926724" y="4772199"/>
                </a:lnTo>
                <a:lnTo>
                  <a:pt x="941640" y="4712318"/>
                </a:lnTo>
                <a:lnTo>
                  <a:pt x="956028" y="4652228"/>
                </a:lnTo>
                <a:lnTo>
                  <a:pt x="969882" y="4591934"/>
                </a:lnTo>
                <a:lnTo>
                  <a:pt x="983202" y="4531437"/>
                </a:lnTo>
                <a:lnTo>
                  <a:pt x="995985" y="4470740"/>
                </a:lnTo>
                <a:lnTo>
                  <a:pt x="1008228" y="4409846"/>
                </a:lnTo>
                <a:lnTo>
                  <a:pt x="1019927" y="4348757"/>
                </a:lnTo>
                <a:lnTo>
                  <a:pt x="1031083" y="4287477"/>
                </a:lnTo>
                <a:lnTo>
                  <a:pt x="1041689" y="4226007"/>
                </a:lnTo>
                <a:lnTo>
                  <a:pt x="1051746" y="4164351"/>
                </a:lnTo>
                <a:lnTo>
                  <a:pt x="1061249" y="4102510"/>
                </a:lnTo>
                <a:lnTo>
                  <a:pt x="1070198" y="4040489"/>
                </a:lnTo>
                <a:lnTo>
                  <a:pt x="1078587" y="3978287"/>
                </a:lnTo>
                <a:lnTo>
                  <a:pt x="1086415" y="3915911"/>
                </a:lnTo>
                <a:lnTo>
                  <a:pt x="1093680" y="3853360"/>
                </a:lnTo>
                <a:lnTo>
                  <a:pt x="1100379" y="3790638"/>
                </a:lnTo>
                <a:lnTo>
                  <a:pt x="1106510" y="3727749"/>
                </a:lnTo>
                <a:lnTo>
                  <a:pt x="1112069" y="3664693"/>
                </a:lnTo>
                <a:lnTo>
                  <a:pt x="1117053" y="3601474"/>
                </a:lnTo>
                <a:lnTo>
                  <a:pt x="1121461" y="3538095"/>
                </a:lnTo>
                <a:lnTo>
                  <a:pt x="1125290" y="3474558"/>
                </a:lnTo>
                <a:lnTo>
                  <a:pt x="1128537" y="3410865"/>
                </a:lnTo>
                <a:lnTo>
                  <a:pt x="1131200" y="3347020"/>
                </a:lnTo>
                <a:lnTo>
                  <a:pt x="1133275" y="3283025"/>
                </a:lnTo>
                <a:lnTo>
                  <a:pt x="1134759" y="3218883"/>
                </a:lnTo>
                <a:lnTo>
                  <a:pt x="1135654" y="3154596"/>
                </a:lnTo>
                <a:lnTo>
                  <a:pt x="1135952" y="3090166"/>
                </a:lnTo>
                <a:lnTo>
                  <a:pt x="1135654" y="3025737"/>
                </a:lnTo>
                <a:lnTo>
                  <a:pt x="1134759" y="2961450"/>
                </a:lnTo>
                <a:lnTo>
                  <a:pt x="1133275" y="2897306"/>
                </a:lnTo>
                <a:lnTo>
                  <a:pt x="1131200" y="2833311"/>
                </a:lnTo>
                <a:lnTo>
                  <a:pt x="1128537" y="2769466"/>
                </a:lnTo>
                <a:lnTo>
                  <a:pt x="1125290" y="2705774"/>
                </a:lnTo>
                <a:lnTo>
                  <a:pt x="1121461" y="2642236"/>
                </a:lnTo>
                <a:lnTo>
                  <a:pt x="1117053" y="2578858"/>
                </a:lnTo>
                <a:lnTo>
                  <a:pt x="1112069" y="2515639"/>
                </a:lnTo>
                <a:lnTo>
                  <a:pt x="1106510" y="2452584"/>
                </a:lnTo>
                <a:lnTo>
                  <a:pt x="1100379" y="2389693"/>
                </a:lnTo>
                <a:lnTo>
                  <a:pt x="1093680" y="2326972"/>
                </a:lnTo>
                <a:lnTo>
                  <a:pt x="1086415" y="2264421"/>
                </a:lnTo>
                <a:lnTo>
                  <a:pt x="1078587" y="2202044"/>
                </a:lnTo>
                <a:lnTo>
                  <a:pt x="1070198" y="2139844"/>
                </a:lnTo>
                <a:lnTo>
                  <a:pt x="1061249" y="2077822"/>
                </a:lnTo>
                <a:lnTo>
                  <a:pt x="1051746" y="2015982"/>
                </a:lnTo>
                <a:lnTo>
                  <a:pt x="1041689" y="1954325"/>
                </a:lnTo>
                <a:lnTo>
                  <a:pt x="1031083" y="1892855"/>
                </a:lnTo>
                <a:lnTo>
                  <a:pt x="1019927" y="1831575"/>
                </a:lnTo>
                <a:lnTo>
                  <a:pt x="1008228" y="1770486"/>
                </a:lnTo>
                <a:lnTo>
                  <a:pt x="995985" y="1709592"/>
                </a:lnTo>
                <a:lnTo>
                  <a:pt x="983202" y="1648896"/>
                </a:lnTo>
                <a:lnTo>
                  <a:pt x="969882" y="1588399"/>
                </a:lnTo>
                <a:lnTo>
                  <a:pt x="956028" y="1528103"/>
                </a:lnTo>
                <a:lnTo>
                  <a:pt x="941640" y="1468014"/>
                </a:lnTo>
                <a:lnTo>
                  <a:pt x="926724" y="1408132"/>
                </a:lnTo>
                <a:lnTo>
                  <a:pt x="911281" y="1348460"/>
                </a:lnTo>
                <a:lnTo>
                  <a:pt x="895312" y="1289001"/>
                </a:lnTo>
                <a:lnTo>
                  <a:pt x="878823" y="1229757"/>
                </a:lnTo>
                <a:lnTo>
                  <a:pt x="861815" y="1170732"/>
                </a:lnTo>
                <a:lnTo>
                  <a:pt x="844290" y="1111928"/>
                </a:lnTo>
                <a:lnTo>
                  <a:pt x="826251" y="1053346"/>
                </a:lnTo>
                <a:lnTo>
                  <a:pt x="807701" y="994991"/>
                </a:lnTo>
                <a:lnTo>
                  <a:pt x="788644" y="936864"/>
                </a:lnTo>
                <a:lnTo>
                  <a:pt x="769078" y="878969"/>
                </a:lnTo>
                <a:lnTo>
                  <a:pt x="749010" y="821307"/>
                </a:lnTo>
                <a:lnTo>
                  <a:pt x="728443" y="763881"/>
                </a:lnTo>
                <a:lnTo>
                  <a:pt x="707375" y="706694"/>
                </a:lnTo>
                <a:lnTo>
                  <a:pt x="685813" y="649749"/>
                </a:lnTo>
                <a:lnTo>
                  <a:pt x="663758" y="593048"/>
                </a:lnTo>
                <a:lnTo>
                  <a:pt x="641213" y="536595"/>
                </a:lnTo>
                <a:lnTo>
                  <a:pt x="618181" y="480391"/>
                </a:lnTo>
                <a:lnTo>
                  <a:pt x="594662" y="424439"/>
                </a:lnTo>
                <a:lnTo>
                  <a:pt x="570662" y="368742"/>
                </a:lnTo>
                <a:lnTo>
                  <a:pt x="546182" y="313302"/>
                </a:lnTo>
                <a:lnTo>
                  <a:pt x="521224" y="258121"/>
                </a:lnTo>
                <a:lnTo>
                  <a:pt x="495793" y="203203"/>
                </a:lnTo>
                <a:lnTo>
                  <a:pt x="469889" y="148551"/>
                </a:lnTo>
                <a:lnTo>
                  <a:pt x="443515" y="94166"/>
                </a:lnTo>
                <a:lnTo>
                  <a:pt x="416675" y="40052"/>
                </a:lnTo>
                <a:close/>
              </a:path>
            </a:pathLst>
          </a:custGeom>
          <a:solidFill>
            <a:schemeClr val="bg1">
              <a:lumMod val="85000"/>
            </a:schemeClr>
          </a:solidFill>
        </p:spPr>
        <p:txBody>
          <a:bodyPr rtlCol="0" anchor="ctr">
            <a:noAutofit/>
          </a:bodyPr>
          <a:lstStyle>
            <a:lvl1pPr marL="0" indent="0" algn="ctr">
              <a:buNone/>
              <a:defRPr/>
            </a:lvl1pPr>
          </a:lstStyle>
          <a:p>
            <a:pPr lvl="0"/>
            <a:r>
              <a:rPr lang="en-US" noProof="0"/>
              <a:t>Click icon to add picture</a:t>
            </a:r>
          </a:p>
        </p:txBody>
      </p:sp>
      <p:sp>
        <p:nvSpPr>
          <p:cNvPr id="2" name="Title 1"/>
          <p:cNvSpPr>
            <a:spLocks noGrp="1"/>
          </p:cNvSpPr>
          <p:nvPr>
            <p:ph type="title" hasCustomPrompt="1"/>
          </p:nvPr>
        </p:nvSpPr>
        <p:spPr>
          <a:xfrm>
            <a:off x="834514" y="798160"/>
            <a:ext cx="6952633" cy="844237"/>
          </a:xfrm>
        </p:spPr>
        <p:txBody>
          <a:bodyPr>
            <a:normAutofit/>
          </a:bodyPr>
          <a:lstStyle>
            <a:lvl1pPr>
              <a:lnSpc>
                <a:spcPts val="3000"/>
              </a:lnSpc>
              <a:defRPr sz="3000">
                <a:solidFill>
                  <a:schemeClr val="accent1"/>
                </a:solidFill>
              </a:defRPr>
            </a:lvl1pPr>
          </a:lstStyle>
          <a:p>
            <a:r>
              <a:rPr lang="en-US"/>
              <a:t>Click to edit title</a:t>
            </a:r>
          </a:p>
        </p:txBody>
      </p:sp>
      <p:sp>
        <p:nvSpPr>
          <p:cNvPr id="3" name="Content Placeholder 2"/>
          <p:cNvSpPr>
            <a:spLocks noGrp="1"/>
          </p:cNvSpPr>
          <p:nvPr>
            <p:ph sz="half" idx="1" hasCustomPrompt="1"/>
          </p:nvPr>
        </p:nvSpPr>
        <p:spPr>
          <a:xfrm>
            <a:off x="834515" y="1642397"/>
            <a:ext cx="3108960" cy="4351339"/>
          </a:xfrm>
        </p:spPr>
        <p:txBody>
          <a:bodyPr/>
          <a:lstStyle>
            <a:lvl1pPr marL="228585" indent="-228585">
              <a:buClr>
                <a:srgbClr val="FF0000"/>
              </a:buClr>
              <a:buSzPct val="110000"/>
              <a:buFont typeface="System Font Regular"/>
              <a:buChar char="●"/>
              <a:defRPr sz="1800" b="0" i="0">
                <a:latin typeface="Arial" panose="020B0604020202020204" pitchFamily="34" charset="0"/>
                <a:cs typeface="Arial" panose="020B0604020202020204" pitchFamily="34" charset="0"/>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4079357" y="1642397"/>
            <a:ext cx="3097162" cy="4351339"/>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5894661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hart/Table/Graphic_Maroon">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BF3A37FB-4ECA-07F6-F7C3-D60EA97359F0}"/>
              </a:ext>
            </a:extLst>
          </p:cNvPr>
          <p:cNvSpPr/>
          <p:nvPr userDrawn="1"/>
        </p:nvSpPr>
        <p:spPr>
          <a:xfrm>
            <a:off x="0" y="0"/>
            <a:ext cx="12187238" cy="1430338"/>
          </a:xfrm>
          <a:custGeom>
            <a:avLst/>
            <a:gdLst/>
            <a:ahLst/>
            <a:cxnLst/>
            <a:rect l="l" t="t" r="r" b="b"/>
            <a:pathLst>
              <a:path w="9144000" h="1073150">
                <a:moveTo>
                  <a:pt x="9144000" y="0"/>
                </a:moveTo>
                <a:lnTo>
                  <a:pt x="0" y="0"/>
                </a:lnTo>
                <a:lnTo>
                  <a:pt x="0" y="1072896"/>
                </a:lnTo>
                <a:lnTo>
                  <a:pt x="9144000" y="1072896"/>
                </a:lnTo>
                <a:lnTo>
                  <a:pt x="9144000" y="0"/>
                </a:lnTo>
                <a:close/>
              </a:path>
            </a:pathLst>
          </a:custGeom>
          <a:solidFill>
            <a:srgbClr val="821C1D"/>
          </a:solidFill>
        </p:spPr>
        <p:txBody>
          <a:bodyPr lIns="0" tIns="0" rIns="0" bIns="0"/>
          <a:lstStyle/>
          <a:p>
            <a:pPr defTabSz="914242" eaLnBrk="1" fontAlgn="auto" hangingPunct="1">
              <a:spcBef>
                <a:spcPts val="0"/>
              </a:spcBef>
              <a:spcAft>
                <a:spcPts val="0"/>
              </a:spcAft>
              <a:defRPr/>
            </a:pPr>
            <a:endParaRPr sz="1799">
              <a:latin typeface="+mn-lt"/>
            </a:endParaRPr>
          </a:p>
        </p:txBody>
      </p:sp>
      <p:pic>
        <p:nvPicPr>
          <p:cNvPr id="4" name="object 7">
            <a:extLst>
              <a:ext uri="{FF2B5EF4-FFF2-40B4-BE49-F238E27FC236}">
                <a16:creationId xmlns:a16="http://schemas.microsoft.com/office/drawing/2014/main" id="{D507D99E-20DC-3EAA-B8BC-8B3603E349A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9225"/>
            <a:ext cx="64293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5"/>
          <p:cNvSpPr>
            <a:spLocks noGrp="1"/>
          </p:cNvSpPr>
          <p:nvPr>
            <p:ph type="title" hasCustomPrompt="1"/>
          </p:nvPr>
        </p:nvSpPr>
        <p:spPr>
          <a:xfrm>
            <a:off x="838200" y="484632"/>
            <a:ext cx="10515600" cy="941832"/>
          </a:xfrm>
        </p:spPr>
        <p:txBody>
          <a:bodyPr/>
          <a:lstStyle>
            <a:lvl1pPr>
              <a:defRPr sz="3200">
                <a:solidFill>
                  <a:schemeClr val="bg1"/>
                </a:solidFill>
              </a:defRPr>
            </a:lvl1pPr>
          </a:lstStyle>
          <a:p>
            <a:r>
              <a:rPr lang="en-US"/>
              <a:t>Click to edit title</a:t>
            </a:r>
          </a:p>
        </p:txBody>
      </p:sp>
      <p:sp>
        <p:nvSpPr>
          <p:cNvPr id="5" name="Content Placeholder 4">
            <a:extLst>
              <a:ext uri="{FF2B5EF4-FFF2-40B4-BE49-F238E27FC236}">
                <a16:creationId xmlns:a16="http://schemas.microsoft.com/office/drawing/2014/main" id="{998A163B-9208-6B8E-FCDE-800CAA73E9E0}"/>
              </a:ext>
            </a:extLst>
          </p:cNvPr>
          <p:cNvSpPr>
            <a:spLocks noGrp="1"/>
          </p:cNvSpPr>
          <p:nvPr>
            <p:ph sz="quarter" idx="11" hasCustomPrompt="1"/>
          </p:nvPr>
        </p:nvSpPr>
        <p:spPr>
          <a:xfrm>
            <a:off x="838200" y="1808163"/>
            <a:ext cx="10515600" cy="4360862"/>
          </a:xfrm>
        </p:spPr>
        <p:txBody>
          <a:bodyPr anchor="ctr"/>
          <a:lstStyle>
            <a:lvl1pPr marL="0" indent="0" algn="ctr">
              <a:buNone/>
              <a:defRPr sz="2400"/>
            </a:lvl1pPr>
            <a:lvl2pPr>
              <a:defRPr sz="2400"/>
            </a:lvl2pPr>
            <a:lvl3pPr>
              <a:defRPr sz="2400"/>
            </a:lvl3pPr>
            <a:lvl4pPr>
              <a:defRPr sz="2400"/>
            </a:lvl4pPr>
            <a:lvl5pPr>
              <a:defRPr sz="2400"/>
            </a:lvl5pPr>
          </a:lstStyle>
          <a:p>
            <a:pPr lvl="0"/>
            <a:r>
              <a:rPr lang="en-US"/>
              <a:t>Click to add Chart / Table / Graphic</a:t>
            </a:r>
          </a:p>
        </p:txBody>
      </p:sp>
    </p:spTree>
    <p:extLst>
      <p:ext uri="{BB962C8B-B14F-4D97-AF65-F5344CB8AC3E}">
        <p14:creationId xmlns:p14="http://schemas.microsoft.com/office/powerpoint/2010/main" val="27415496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hart/Table/Graphic_DkBlue">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F234D6C1-50EE-108F-221E-9812630E5338}"/>
              </a:ext>
            </a:extLst>
          </p:cNvPr>
          <p:cNvSpPr/>
          <p:nvPr userDrawn="1"/>
        </p:nvSpPr>
        <p:spPr>
          <a:xfrm>
            <a:off x="0" y="0"/>
            <a:ext cx="12187238" cy="1430338"/>
          </a:xfrm>
          <a:custGeom>
            <a:avLst/>
            <a:gdLst/>
            <a:ahLst/>
            <a:cxnLst/>
            <a:rect l="l" t="t" r="r" b="b"/>
            <a:pathLst>
              <a:path w="9144000" h="1073150">
                <a:moveTo>
                  <a:pt x="9144000" y="0"/>
                </a:moveTo>
                <a:lnTo>
                  <a:pt x="0" y="0"/>
                </a:lnTo>
                <a:lnTo>
                  <a:pt x="0" y="1072896"/>
                </a:lnTo>
                <a:lnTo>
                  <a:pt x="9144000" y="1072896"/>
                </a:lnTo>
                <a:lnTo>
                  <a:pt x="9144000" y="0"/>
                </a:lnTo>
                <a:close/>
              </a:path>
            </a:pathLst>
          </a:custGeom>
          <a:solidFill>
            <a:schemeClr val="tx2"/>
          </a:solidFill>
        </p:spPr>
        <p:txBody>
          <a:bodyPr lIns="0" tIns="0" rIns="0" bIns="0"/>
          <a:lstStyle/>
          <a:p>
            <a:pPr defTabSz="914242" eaLnBrk="1" fontAlgn="auto" hangingPunct="1">
              <a:spcBef>
                <a:spcPts val="0"/>
              </a:spcBef>
              <a:spcAft>
                <a:spcPts val="0"/>
              </a:spcAft>
              <a:defRPr/>
            </a:pPr>
            <a:endParaRPr sz="1799">
              <a:latin typeface="+mn-lt"/>
            </a:endParaRPr>
          </a:p>
        </p:txBody>
      </p:sp>
      <p:pic>
        <p:nvPicPr>
          <p:cNvPr id="4" name="object 7">
            <a:extLst>
              <a:ext uri="{FF2B5EF4-FFF2-40B4-BE49-F238E27FC236}">
                <a16:creationId xmlns:a16="http://schemas.microsoft.com/office/drawing/2014/main" id="{436E11D1-C9D2-DCC1-C82D-D6B8E03C5D4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9225"/>
            <a:ext cx="64293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5"/>
          <p:cNvSpPr>
            <a:spLocks noGrp="1"/>
          </p:cNvSpPr>
          <p:nvPr>
            <p:ph type="title" hasCustomPrompt="1"/>
          </p:nvPr>
        </p:nvSpPr>
        <p:spPr>
          <a:xfrm>
            <a:off x="838200" y="484632"/>
            <a:ext cx="10515600" cy="941832"/>
          </a:xfrm>
        </p:spPr>
        <p:txBody>
          <a:bodyPr/>
          <a:lstStyle>
            <a:lvl1pPr>
              <a:defRPr sz="3200">
                <a:solidFill>
                  <a:schemeClr val="bg1"/>
                </a:solidFill>
              </a:defRPr>
            </a:lvl1pPr>
          </a:lstStyle>
          <a:p>
            <a:r>
              <a:rPr lang="en-US"/>
              <a:t>Click to edit title</a:t>
            </a:r>
          </a:p>
        </p:txBody>
      </p:sp>
      <p:sp>
        <p:nvSpPr>
          <p:cNvPr id="3" name="Content Placeholder 4">
            <a:extLst>
              <a:ext uri="{FF2B5EF4-FFF2-40B4-BE49-F238E27FC236}">
                <a16:creationId xmlns:a16="http://schemas.microsoft.com/office/drawing/2014/main" id="{D2810954-A2A8-5A05-90C4-0F2B61A8AE8D}"/>
              </a:ext>
            </a:extLst>
          </p:cNvPr>
          <p:cNvSpPr>
            <a:spLocks noGrp="1"/>
          </p:cNvSpPr>
          <p:nvPr>
            <p:ph sz="quarter" idx="11" hasCustomPrompt="1"/>
          </p:nvPr>
        </p:nvSpPr>
        <p:spPr>
          <a:xfrm>
            <a:off x="838200" y="1808163"/>
            <a:ext cx="10515600" cy="4360862"/>
          </a:xfrm>
        </p:spPr>
        <p:txBody>
          <a:bodyPr anchor="ctr"/>
          <a:lstStyle>
            <a:lvl1pPr marL="0" indent="0" algn="ctr">
              <a:buNone/>
              <a:defRPr sz="2400"/>
            </a:lvl1pPr>
            <a:lvl2pPr>
              <a:defRPr sz="2400"/>
            </a:lvl2pPr>
            <a:lvl3pPr>
              <a:defRPr sz="2400"/>
            </a:lvl3pPr>
            <a:lvl4pPr>
              <a:defRPr sz="2400"/>
            </a:lvl4pPr>
            <a:lvl5pPr>
              <a:defRPr sz="2400"/>
            </a:lvl5pPr>
          </a:lstStyle>
          <a:p>
            <a:pPr lvl="0"/>
            <a:r>
              <a:rPr lang="en-US"/>
              <a:t>Click to add Chart / Table / Graphic</a:t>
            </a:r>
          </a:p>
        </p:txBody>
      </p:sp>
    </p:spTree>
    <p:extLst>
      <p:ext uri="{BB962C8B-B14F-4D97-AF65-F5344CB8AC3E}">
        <p14:creationId xmlns:p14="http://schemas.microsoft.com/office/powerpoint/2010/main" val="38615646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Title Slide with Photo (Orang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D7C3A-EF0B-4240-8101-CB6524BBA48C}"/>
              </a:ext>
            </a:extLst>
          </p:cNvPr>
          <p:cNvSpPr>
            <a:spLocks noGrp="1"/>
          </p:cNvSpPr>
          <p:nvPr>
            <p:ph type="ctrTitle"/>
          </p:nvPr>
        </p:nvSpPr>
        <p:spPr>
          <a:xfrm>
            <a:off x="457200" y="1879447"/>
            <a:ext cx="4390103" cy="2387600"/>
          </a:xfrm>
          <a:prstGeom prst="rect">
            <a:avLst/>
          </a:prstGeom>
        </p:spPr>
        <p:txBody>
          <a:bodyPr anchor="b">
            <a:normAutofit/>
          </a:bodyPr>
          <a:lstStyle>
            <a:lvl1pPr algn="l">
              <a:defRPr sz="54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D1FAD06B-ADEF-9846-AB81-A4E3AE9CC54A}"/>
              </a:ext>
            </a:extLst>
          </p:cNvPr>
          <p:cNvSpPr>
            <a:spLocks noGrp="1"/>
          </p:cNvSpPr>
          <p:nvPr>
            <p:ph type="subTitle" idx="1"/>
          </p:nvPr>
        </p:nvSpPr>
        <p:spPr>
          <a:xfrm>
            <a:off x="457200" y="4975122"/>
            <a:ext cx="4390103" cy="1039761"/>
          </a:xfrm>
          <a:prstGeom prst="rect">
            <a:avLst/>
          </a:prstGeom>
        </p:spPr>
        <p:txBody>
          <a:bodyPr>
            <a:normAutofit/>
          </a:bodyPr>
          <a:lstStyle>
            <a:lvl1pPr marL="0" indent="0" algn="l">
              <a:buNone/>
              <a:defRPr sz="28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3">
            <a:extLst>
              <a:ext uri="{FF2B5EF4-FFF2-40B4-BE49-F238E27FC236}">
                <a16:creationId xmlns:a16="http://schemas.microsoft.com/office/drawing/2014/main" id="{369042D0-5033-4541-ADD4-1239414CD9A6}"/>
              </a:ext>
            </a:extLst>
          </p:cNvPr>
          <p:cNvSpPr>
            <a:spLocks noGrp="1"/>
          </p:cNvSpPr>
          <p:nvPr>
            <p:ph type="pic" sz="quarter" idx="10"/>
          </p:nvPr>
        </p:nvSpPr>
        <p:spPr>
          <a:xfrm>
            <a:off x="5029200" y="0"/>
            <a:ext cx="7162800" cy="6858000"/>
          </a:xfrm>
          <a:solidFill>
            <a:schemeClr val="bg1"/>
          </a:solidFill>
        </p:spPr>
        <p:txBody>
          <a:bodyPr/>
          <a:lstStyle>
            <a:lvl1pPr marL="0" indent="0">
              <a:buNone/>
              <a:defRPr/>
            </a:lvl1pPr>
          </a:lstStyle>
          <a:p>
            <a:endParaRPr lang="en-US" dirty="0"/>
          </a:p>
        </p:txBody>
      </p:sp>
      <p:pic>
        <p:nvPicPr>
          <p:cNvPr id="7" name="Picture 4" descr="Syracuse University is presented next to a block S in white on an orange background" title="Syracuse University Logo">
            <a:extLst>
              <a:ext uri="{FF2B5EF4-FFF2-40B4-BE49-F238E27FC236}">
                <a16:creationId xmlns:a16="http://schemas.microsoft.com/office/drawing/2014/main" id="{DE7701AA-76BC-3943-BF2D-8660BCB5DAEB}"/>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t="-735" b="735"/>
          <a:stretch/>
        </p:blipFill>
        <p:spPr>
          <a:xfrm>
            <a:off x="457200" y="457200"/>
            <a:ext cx="3300984" cy="621792"/>
          </a:xfrm>
          <a:prstGeom prst="rect">
            <a:avLst/>
          </a:prstGeom>
        </p:spPr>
      </p:pic>
    </p:spTree>
    <p:extLst>
      <p:ext uri="{BB962C8B-B14F-4D97-AF65-F5344CB8AC3E}">
        <p14:creationId xmlns:p14="http://schemas.microsoft.com/office/powerpoint/2010/main" val="279220881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hart/Table/Graphic_LtBlue">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1A4531AC-694B-8EF0-0279-136F7E54BC62}"/>
              </a:ext>
            </a:extLst>
          </p:cNvPr>
          <p:cNvSpPr/>
          <p:nvPr userDrawn="1"/>
        </p:nvSpPr>
        <p:spPr>
          <a:xfrm>
            <a:off x="0" y="0"/>
            <a:ext cx="12187238" cy="1430338"/>
          </a:xfrm>
          <a:custGeom>
            <a:avLst/>
            <a:gdLst/>
            <a:ahLst/>
            <a:cxnLst/>
            <a:rect l="l" t="t" r="r" b="b"/>
            <a:pathLst>
              <a:path w="9144000" h="1073150">
                <a:moveTo>
                  <a:pt x="9144000" y="0"/>
                </a:moveTo>
                <a:lnTo>
                  <a:pt x="0" y="0"/>
                </a:lnTo>
                <a:lnTo>
                  <a:pt x="0" y="1072896"/>
                </a:lnTo>
                <a:lnTo>
                  <a:pt x="9144000" y="1072896"/>
                </a:lnTo>
                <a:lnTo>
                  <a:pt x="9144000" y="0"/>
                </a:lnTo>
                <a:close/>
              </a:path>
            </a:pathLst>
          </a:custGeom>
          <a:solidFill>
            <a:schemeClr val="accent5"/>
          </a:solidFill>
        </p:spPr>
        <p:txBody>
          <a:bodyPr lIns="0" tIns="0" rIns="0" bIns="0"/>
          <a:lstStyle/>
          <a:p>
            <a:pPr defTabSz="914242" eaLnBrk="1" fontAlgn="auto" hangingPunct="1">
              <a:spcBef>
                <a:spcPts val="0"/>
              </a:spcBef>
              <a:spcAft>
                <a:spcPts val="0"/>
              </a:spcAft>
              <a:defRPr/>
            </a:pPr>
            <a:endParaRPr sz="1799">
              <a:latin typeface="+mn-lt"/>
            </a:endParaRPr>
          </a:p>
        </p:txBody>
      </p:sp>
      <p:pic>
        <p:nvPicPr>
          <p:cNvPr id="4" name="object 7">
            <a:extLst>
              <a:ext uri="{FF2B5EF4-FFF2-40B4-BE49-F238E27FC236}">
                <a16:creationId xmlns:a16="http://schemas.microsoft.com/office/drawing/2014/main" id="{4CC39BDE-0668-FC48-2263-3818886366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9225"/>
            <a:ext cx="64293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5"/>
          <p:cNvSpPr>
            <a:spLocks noGrp="1"/>
          </p:cNvSpPr>
          <p:nvPr>
            <p:ph type="title" hasCustomPrompt="1"/>
          </p:nvPr>
        </p:nvSpPr>
        <p:spPr>
          <a:xfrm>
            <a:off x="838200" y="484632"/>
            <a:ext cx="10515600" cy="941832"/>
          </a:xfrm>
        </p:spPr>
        <p:txBody>
          <a:bodyPr/>
          <a:lstStyle>
            <a:lvl1pPr>
              <a:defRPr sz="3200">
                <a:solidFill>
                  <a:schemeClr val="accent1"/>
                </a:solidFill>
              </a:defRPr>
            </a:lvl1pPr>
          </a:lstStyle>
          <a:p>
            <a:r>
              <a:rPr lang="en-US"/>
              <a:t>Click to edit title</a:t>
            </a:r>
          </a:p>
        </p:txBody>
      </p:sp>
      <p:sp>
        <p:nvSpPr>
          <p:cNvPr id="3" name="Content Placeholder 4">
            <a:extLst>
              <a:ext uri="{FF2B5EF4-FFF2-40B4-BE49-F238E27FC236}">
                <a16:creationId xmlns:a16="http://schemas.microsoft.com/office/drawing/2014/main" id="{568B191D-61D5-DF67-3598-8CDDB339876C}"/>
              </a:ext>
            </a:extLst>
          </p:cNvPr>
          <p:cNvSpPr>
            <a:spLocks noGrp="1"/>
          </p:cNvSpPr>
          <p:nvPr>
            <p:ph sz="quarter" idx="11" hasCustomPrompt="1"/>
          </p:nvPr>
        </p:nvSpPr>
        <p:spPr>
          <a:xfrm>
            <a:off x="838200" y="1808163"/>
            <a:ext cx="10515600" cy="4360862"/>
          </a:xfrm>
        </p:spPr>
        <p:txBody>
          <a:bodyPr anchor="ctr"/>
          <a:lstStyle>
            <a:lvl1pPr marL="0" indent="0" algn="ctr">
              <a:buNone/>
              <a:defRPr sz="2400"/>
            </a:lvl1pPr>
            <a:lvl2pPr>
              <a:defRPr sz="2400"/>
            </a:lvl2pPr>
            <a:lvl3pPr>
              <a:defRPr sz="2400"/>
            </a:lvl3pPr>
            <a:lvl4pPr>
              <a:defRPr sz="2400"/>
            </a:lvl4pPr>
            <a:lvl5pPr>
              <a:defRPr sz="2400"/>
            </a:lvl5pPr>
          </a:lstStyle>
          <a:p>
            <a:pPr lvl="0"/>
            <a:r>
              <a:rPr lang="en-US"/>
              <a:t>Click to add Chart / Table / Graphic</a:t>
            </a:r>
          </a:p>
        </p:txBody>
      </p:sp>
    </p:spTree>
    <p:extLst>
      <p:ext uri="{BB962C8B-B14F-4D97-AF65-F5344CB8AC3E}">
        <p14:creationId xmlns:p14="http://schemas.microsoft.com/office/powerpoint/2010/main" val="24497573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NumberSeriesMain_Maroon">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42229997-174D-ECD4-080A-0E2318721395}"/>
              </a:ext>
            </a:extLst>
          </p:cNvPr>
          <p:cNvSpPr/>
          <p:nvPr userDrawn="1"/>
        </p:nvSpPr>
        <p:spPr>
          <a:xfrm>
            <a:off x="0" y="0"/>
            <a:ext cx="12187238" cy="1430338"/>
          </a:xfrm>
          <a:custGeom>
            <a:avLst/>
            <a:gdLst/>
            <a:ahLst/>
            <a:cxnLst/>
            <a:rect l="l" t="t" r="r" b="b"/>
            <a:pathLst>
              <a:path w="9144000" h="1073150">
                <a:moveTo>
                  <a:pt x="9144000" y="0"/>
                </a:moveTo>
                <a:lnTo>
                  <a:pt x="0" y="0"/>
                </a:lnTo>
                <a:lnTo>
                  <a:pt x="0" y="1072896"/>
                </a:lnTo>
                <a:lnTo>
                  <a:pt x="9144000" y="1072896"/>
                </a:lnTo>
                <a:lnTo>
                  <a:pt x="9144000" y="0"/>
                </a:lnTo>
                <a:close/>
              </a:path>
            </a:pathLst>
          </a:custGeom>
          <a:solidFill>
            <a:srgbClr val="821C1D"/>
          </a:solidFill>
        </p:spPr>
        <p:txBody>
          <a:bodyPr lIns="0" tIns="0" rIns="0" bIns="0"/>
          <a:lstStyle/>
          <a:p>
            <a:pPr defTabSz="914242" eaLnBrk="1" fontAlgn="auto" hangingPunct="1">
              <a:spcBef>
                <a:spcPts val="0"/>
              </a:spcBef>
              <a:spcAft>
                <a:spcPts val="0"/>
              </a:spcAft>
              <a:defRPr/>
            </a:pPr>
            <a:endParaRPr sz="1799">
              <a:latin typeface="+mn-lt"/>
            </a:endParaRPr>
          </a:p>
        </p:txBody>
      </p:sp>
      <p:pic>
        <p:nvPicPr>
          <p:cNvPr id="9" name="object 7">
            <a:extLst>
              <a:ext uri="{FF2B5EF4-FFF2-40B4-BE49-F238E27FC236}">
                <a16:creationId xmlns:a16="http://schemas.microsoft.com/office/drawing/2014/main" id="{185CCC26-B166-82CE-8328-24AB4DF8050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7638"/>
            <a:ext cx="64293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839788" y="484633"/>
            <a:ext cx="10515600" cy="942563"/>
          </a:xfrm>
        </p:spPr>
        <p:txBody>
          <a:bodyPr>
            <a:normAutofit/>
          </a:bodyPr>
          <a:lstStyle>
            <a:lvl1pPr>
              <a:defRPr sz="3200">
                <a:solidFill>
                  <a:schemeClr val="bg1"/>
                </a:solidFill>
              </a:defRPr>
            </a:lvl1pPr>
          </a:lstStyle>
          <a:p>
            <a:r>
              <a:rPr lang="en-US"/>
              <a:t>Click to edit title</a:t>
            </a:r>
          </a:p>
        </p:txBody>
      </p:sp>
      <p:sp>
        <p:nvSpPr>
          <p:cNvPr id="29" name="Text Placeholder 2"/>
          <p:cNvSpPr>
            <a:spLocks noGrp="1"/>
          </p:cNvSpPr>
          <p:nvPr>
            <p:ph type="body" idx="1" hasCustomPrompt="1"/>
          </p:nvPr>
        </p:nvSpPr>
        <p:spPr>
          <a:xfrm>
            <a:off x="833715" y="1533683"/>
            <a:ext cx="10280494" cy="845727"/>
          </a:xfrm>
        </p:spPr>
        <p:txBody>
          <a:bodyPr>
            <a:normAutofit/>
          </a:bodyPr>
          <a:lstStyle>
            <a:lvl1pPr marL="0" indent="0" algn="l">
              <a:buNone/>
              <a:defRPr sz="1800" b="1">
                <a:solidFill>
                  <a:schemeClr val="tx1"/>
                </a:solidFill>
              </a:defRPr>
            </a:lvl1pPr>
            <a:lvl2pPr marL="457171" indent="0">
              <a:buNone/>
              <a:defRPr sz="2000" b="1"/>
            </a:lvl2pPr>
            <a:lvl3pPr marL="914340" indent="0">
              <a:buNone/>
              <a:defRPr sz="1800" b="1"/>
            </a:lvl3pPr>
            <a:lvl4pPr marL="1371511" indent="0">
              <a:buNone/>
              <a:defRPr sz="1600" b="1"/>
            </a:lvl4pPr>
            <a:lvl5pPr marL="1828681" indent="0">
              <a:buNone/>
              <a:defRPr sz="1600" b="1"/>
            </a:lvl5pPr>
            <a:lvl6pPr marL="2285852" indent="0">
              <a:buNone/>
              <a:defRPr sz="1600" b="1"/>
            </a:lvl6pPr>
            <a:lvl7pPr marL="2743021" indent="0">
              <a:buNone/>
              <a:defRPr sz="1600" b="1"/>
            </a:lvl7pPr>
            <a:lvl8pPr marL="3200192" indent="0">
              <a:buNone/>
              <a:defRPr sz="1600" b="1"/>
            </a:lvl8pPr>
            <a:lvl9pPr marL="3657363" indent="0">
              <a:buNone/>
              <a:defRPr sz="1600" b="1"/>
            </a:lvl9pPr>
          </a:lstStyle>
          <a:p>
            <a:pPr lvl="0"/>
            <a:r>
              <a:rPr lang="en-US"/>
              <a:t>Click to edit subhead</a:t>
            </a:r>
          </a:p>
        </p:txBody>
      </p:sp>
      <p:sp>
        <p:nvSpPr>
          <p:cNvPr id="4" name="Text Placeholder 3">
            <a:extLst>
              <a:ext uri="{FF2B5EF4-FFF2-40B4-BE49-F238E27FC236}">
                <a16:creationId xmlns:a16="http://schemas.microsoft.com/office/drawing/2014/main" id="{46F32663-0FA2-FF0C-5AD5-C729755C74A8}"/>
              </a:ext>
            </a:extLst>
          </p:cNvPr>
          <p:cNvSpPr>
            <a:spLocks noGrp="1"/>
          </p:cNvSpPr>
          <p:nvPr>
            <p:ph type="body" sz="quarter" idx="25" hasCustomPrompt="1"/>
          </p:nvPr>
        </p:nvSpPr>
        <p:spPr>
          <a:xfrm>
            <a:off x="1087331" y="2390814"/>
            <a:ext cx="1545336" cy="1545336"/>
          </a:xfrm>
          <a:prstGeom prst="ellipse">
            <a:avLst/>
          </a:prstGeom>
          <a:solidFill>
            <a:schemeClr val="accent1"/>
          </a:solidFill>
        </p:spPr>
        <p:txBody>
          <a:bodyPr wrap="none" tIns="182880" anchor="ctr" anchorCtr="0"/>
          <a:lstStyle>
            <a:lvl1pPr marL="0" indent="0" algn="ctr">
              <a:buNone/>
              <a:defRPr sz="11000" b="1">
                <a:solidFill>
                  <a:schemeClr val="accent3"/>
                </a:solidFill>
              </a:defRPr>
            </a:lvl1pPr>
          </a:lstStyle>
          <a:p>
            <a:pPr lvl="0"/>
            <a:r>
              <a:rPr lang="en-US"/>
              <a:t>1</a:t>
            </a:r>
          </a:p>
        </p:txBody>
      </p:sp>
      <p:sp>
        <p:nvSpPr>
          <p:cNvPr id="5" name="Text Placeholder 3">
            <a:extLst>
              <a:ext uri="{FF2B5EF4-FFF2-40B4-BE49-F238E27FC236}">
                <a16:creationId xmlns:a16="http://schemas.microsoft.com/office/drawing/2014/main" id="{8985670B-60C1-D9CE-254B-DE5536E8EC61}"/>
              </a:ext>
            </a:extLst>
          </p:cNvPr>
          <p:cNvSpPr>
            <a:spLocks noGrp="1"/>
          </p:cNvSpPr>
          <p:nvPr>
            <p:ph type="body" sz="quarter" idx="26" hasCustomPrompt="1"/>
          </p:nvPr>
        </p:nvSpPr>
        <p:spPr>
          <a:xfrm>
            <a:off x="3216514" y="2390814"/>
            <a:ext cx="1545336" cy="1545336"/>
          </a:xfrm>
          <a:prstGeom prst="ellipse">
            <a:avLst/>
          </a:prstGeom>
          <a:solidFill>
            <a:schemeClr val="accent1"/>
          </a:solidFill>
        </p:spPr>
        <p:txBody>
          <a:bodyPr wrap="none" tIns="182880" anchor="ctr" anchorCtr="0"/>
          <a:lstStyle>
            <a:lvl1pPr marL="0" indent="0" algn="ctr">
              <a:buNone/>
              <a:defRPr sz="11000" b="1">
                <a:solidFill>
                  <a:schemeClr val="accent3"/>
                </a:solidFill>
              </a:defRPr>
            </a:lvl1pPr>
          </a:lstStyle>
          <a:p>
            <a:pPr lvl="0"/>
            <a:r>
              <a:rPr lang="en-US"/>
              <a:t>2</a:t>
            </a:r>
          </a:p>
        </p:txBody>
      </p:sp>
      <p:sp>
        <p:nvSpPr>
          <p:cNvPr id="6" name="Text Placeholder 3">
            <a:extLst>
              <a:ext uri="{FF2B5EF4-FFF2-40B4-BE49-F238E27FC236}">
                <a16:creationId xmlns:a16="http://schemas.microsoft.com/office/drawing/2014/main" id="{CE671071-34AE-3211-8C6C-2B600769547D}"/>
              </a:ext>
            </a:extLst>
          </p:cNvPr>
          <p:cNvSpPr>
            <a:spLocks noGrp="1"/>
          </p:cNvSpPr>
          <p:nvPr>
            <p:ph type="body" sz="quarter" idx="27" hasCustomPrompt="1"/>
          </p:nvPr>
        </p:nvSpPr>
        <p:spPr>
          <a:xfrm>
            <a:off x="5345695" y="2390814"/>
            <a:ext cx="1545336" cy="1545336"/>
          </a:xfrm>
          <a:prstGeom prst="ellipse">
            <a:avLst/>
          </a:prstGeom>
          <a:solidFill>
            <a:schemeClr val="accent1"/>
          </a:solidFill>
        </p:spPr>
        <p:txBody>
          <a:bodyPr wrap="none" tIns="182880" anchor="ctr" anchorCtr="0"/>
          <a:lstStyle>
            <a:lvl1pPr marL="0" indent="0" algn="ctr">
              <a:buNone/>
              <a:defRPr sz="11000" b="1">
                <a:solidFill>
                  <a:schemeClr val="accent3"/>
                </a:solidFill>
              </a:defRPr>
            </a:lvl1pPr>
          </a:lstStyle>
          <a:p>
            <a:pPr lvl="0"/>
            <a:r>
              <a:rPr lang="en-US"/>
              <a:t>3</a:t>
            </a:r>
          </a:p>
        </p:txBody>
      </p:sp>
      <p:sp>
        <p:nvSpPr>
          <p:cNvPr id="7" name="Text Placeholder 3">
            <a:extLst>
              <a:ext uri="{FF2B5EF4-FFF2-40B4-BE49-F238E27FC236}">
                <a16:creationId xmlns:a16="http://schemas.microsoft.com/office/drawing/2014/main" id="{E8873727-AB6D-9773-4F44-DE4260F2C979}"/>
              </a:ext>
            </a:extLst>
          </p:cNvPr>
          <p:cNvSpPr>
            <a:spLocks noGrp="1"/>
          </p:cNvSpPr>
          <p:nvPr>
            <p:ph type="body" sz="quarter" idx="28" hasCustomPrompt="1"/>
          </p:nvPr>
        </p:nvSpPr>
        <p:spPr>
          <a:xfrm>
            <a:off x="7474878" y="2390814"/>
            <a:ext cx="1545336" cy="1545336"/>
          </a:xfrm>
          <a:prstGeom prst="ellipse">
            <a:avLst/>
          </a:prstGeom>
          <a:solidFill>
            <a:schemeClr val="accent1"/>
          </a:solidFill>
        </p:spPr>
        <p:txBody>
          <a:bodyPr wrap="none" tIns="182880" anchor="ctr" anchorCtr="0"/>
          <a:lstStyle>
            <a:lvl1pPr marL="0" indent="0" algn="ctr">
              <a:buNone/>
              <a:defRPr sz="11000" b="1">
                <a:solidFill>
                  <a:schemeClr val="accent3"/>
                </a:solidFill>
              </a:defRPr>
            </a:lvl1pPr>
          </a:lstStyle>
          <a:p>
            <a:pPr lvl="0"/>
            <a:r>
              <a:rPr lang="en-US"/>
              <a:t>4</a:t>
            </a:r>
          </a:p>
        </p:txBody>
      </p:sp>
      <p:sp>
        <p:nvSpPr>
          <p:cNvPr id="18" name="Text Placeholder 3">
            <a:extLst>
              <a:ext uri="{FF2B5EF4-FFF2-40B4-BE49-F238E27FC236}">
                <a16:creationId xmlns:a16="http://schemas.microsoft.com/office/drawing/2014/main" id="{5316B547-1DD2-3B74-40A2-D0CAE1FDBBC1}"/>
              </a:ext>
            </a:extLst>
          </p:cNvPr>
          <p:cNvSpPr>
            <a:spLocks noGrp="1"/>
          </p:cNvSpPr>
          <p:nvPr>
            <p:ph type="body" sz="quarter" idx="29" hasCustomPrompt="1"/>
          </p:nvPr>
        </p:nvSpPr>
        <p:spPr>
          <a:xfrm>
            <a:off x="9604060" y="2390814"/>
            <a:ext cx="1545336" cy="1545336"/>
          </a:xfrm>
          <a:prstGeom prst="ellipse">
            <a:avLst/>
          </a:prstGeom>
          <a:solidFill>
            <a:schemeClr val="accent1"/>
          </a:solidFill>
        </p:spPr>
        <p:txBody>
          <a:bodyPr wrap="none" tIns="182880" anchor="ctr" anchorCtr="0"/>
          <a:lstStyle>
            <a:lvl1pPr marL="0" indent="0" algn="ctr">
              <a:buNone/>
              <a:defRPr sz="11000" b="1">
                <a:solidFill>
                  <a:schemeClr val="accent3"/>
                </a:solidFill>
              </a:defRPr>
            </a:lvl1pPr>
          </a:lstStyle>
          <a:p>
            <a:pPr lvl="0"/>
            <a:r>
              <a:rPr lang="en-US"/>
              <a:t>5</a:t>
            </a:r>
          </a:p>
        </p:txBody>
      </p:sp>
      <p:sp>
        <p:nvSpPr>
          <p:cNvPr id="20" name="Text Placeholder 19">
            <a:extLst>
              <a:ext uri="{FF2B5EF4-FFF2-40B4-BE49-F238E27FC236}">
                <a16:creationId xmlns:a16="http://schemas.microsoft.com/office/drawing/2014/main" id="{480FFB69-DA70-C5F4-9F75-86F8816F4C89}"/>
              </a:ext>
            </a:extLst>
          </p:cNvPr>
          <p:cNvSpPr>
            <a:spLocks noGrp="1"/>
          </p:cNvSpPr>
          <p:nvPr>
            <p:ph type="body" sz="quarter" idx="30" hasCustomPrompt="1"/>
          </p:nvPr>
        </p:nvSpPr>
        <p:spPr>
          <a:xfrm>
            <a:off x="977900" y="4014788"/>
            <a:ext cx="1765300" cy="2063750"/>
          </a:xfrm>
        </p:spPr>
        <p:txBody>
          <a:bodyPr/>
          <a:lstStyle>
            <a:lvl1pPr marL="0" indent="0" algn="ctr">
              <a:buNone/>
              <a:defRPr sz="1400" b="1"/>
            </a:lvl1pPr>
          </a:lstStyle>
          <a:p>
            <a:pPr lvl="0"/>
            <a:r>
              <a:rPr lang="en-US"/>
              <a:t>Click to edit text</a:t>
            </a:r>
          </a:p>
        </p:txBody>
      </p:sp>
      <p:sp>
        <p:nvSpPr>
          <p:cNvPr id="21" name="Text Placeholder 19">
            <a:extLst>
              <a:ext uri="{FF2B5EF4-FFF2-40B4-BE49-F238E27FC236}">
                <a16:creationId xmlns:a16="http://schemas.microsoft.com/office/drawing/2014/main" id="{9F2973EE-8EEA-DE23-88FF-EE02D68D5498}"/>
              </a:ext>
            </a:extLst>
          </p:cNvPr>
          <p:cNvSpPr>
            <a:spLocks noGrp="1"/>
          </p:cNvSpPr>
          <p:nvPr>
            <p:ph type="body" sz="quarter" idx="31" hasCustomPrompt="1"/>
          </p:nvPr>
        </p:nvSpPr>
        <p:spPr>
          <a:xfrm>
            <a:off x="3110020" y="4014788"/>
            <a:ext cx="1765300" cy="2063750"/>
          </a:xfrm>
        </p:spPr>
        <p:txBody>
          <a:bodyPr/>
          <a:lstStyle>
            <a:lvl1pPr marL="0" indent="0" algn="ctr">
              <a:buNone/>
              <a:defRPr sz="1400" b="1"/>
            </a:lvl1pPr>
          </a:lstStyle>
          <a:p>
            <a:pPr lvl="0"/>
            <a:r>
              <a:rPr lang="en-US"/>
              <a:t>Click to edit text</a:t>
            </a:r>
          </a:p>
        </p:txBody>
      </p:sp>
      <p:sp>
        <p:nvSpPr>
          <p:cNvPr id="22" name="Text Placeholder 19">
            <a:extLst>
              <a:ext uri="{FF2B5EF4-FFF2-40B4-BE49-F238E27FC236}">
                <a16:creationId xmlns:a16="http://schemas.microsoft.com/office/drawing/2014/main" id="{76C4C8C5-B74F-2859-B10C-C90BA492A9A8}"/>
              </a:ext>
            </a:extLst>
          </p:cNvPr>
          <p:cNvSpPr>
            <a:spLocks noGrp="1"/>
          </p:cNvSpPr>
          <p:nvPr>
            <p:ph type="body" sz="quarter" idx="32" hasCustomPrompt="1"/>
          </p:nvPr>
        </p:nvSpPr>
        <p:spPr>
          <a:xfrm>
            <a:off x="5235703" y="4014788"/>
            <a:ext cx="1765300" cy="2063750"/>
          </a:xfrm>
        </p:spPr>
        <p:txBody>
          <a:bodyPr/>
          <a:lstStyle>
            <a:lvl1pPr marL="0" indent="0" algn="ctr">
              <a:buNone/>
              <a:defRPr sz="1400" b="1"/>
            </a:lvl1pPr>
          </a:lstStyle>
          <a:p>
            <a:pPr lvl="0"/>
            <a:r>
              <a:rPr lang="en-US"/>
              <a:t>Click to edit text</a:t>
            </a:r>
          </a:p>
        </p:txBody>
      </p:sp>
      <p:sp>
        <p:nvSpPr>
          <p:cNvPr id="23" name="Text Placeholder 19">
            <a:extLst>
              <a:ext uri="{FF2B5EF4-FFF2-40B4-BE49-F238E27FC236}">
                <a16:creationId xmlns:a16="http://schemas.microsoft.com/office/drawing/2014/main" id="{6490E9A3-38CD-3C41-6873-1F068D110FD1}"/>
              </a:ext>
            </a:extLst>
          </p:cNvPr>
          <p:cNvSpPr>
            <a:spLocks noGrp="1"/>
          </p:cNvSpPr>
          <p:nvPr>
            <p:ph type="body" sz="quarter" idx="33" hasCustomPrompt="1"/>
          </p:nvPr>
        </p:nvSpPr>
        <p:spPr>
          <a:xfrm>
            <a:off x="7369303" y="4014788"/>
            <a:ext cx="1765300" cy="2063750"/>
          </a:xfrm>
        </p:spPr>
        <p:txBody>
          <a:bodyPr/>
          <a:lstStyle>
            <a:lvl1pPr marL="0" indent="0" algn="ctr">
              <a:buNone/>
              <a:defRPr sz="1400" b="1"/>
            </a:lvl1pPr>
          </a:lstStyle>
          <a:p>
            <a:pPr lvl="0"/>
            <a:r>
              <a:rPr lang="en-US"/>
              <a:t>Click to edit text</a:t>
            </a:r>
          </a:p>
        </p:txBody>
      </p:sp>
      <p:sp>
        <p:nvSpPr>
          <p:cNvPr id="24" name="Text Placeholder 19">
            <a:extLst>
              <a:ext uri="{FF2B5EF4-FFF2-40B4-BE49-F238E27FC236}">
                <a16:creationId xmlns:a16="http://schemas.microsoft.com/office/drawing/2014/main" id="{B82A17BA-8622-F2E9-0848-E615F1205844}"/>
              </a:ext>
            </a:extLst>
          </p:cNvPr>
          <p:cNvSpPr>
            <a:spLocks noGrp="1"/>
          </p:cNvSpPr>
          <p:nvPr>
            <p:ph type="body" sz="quarter" idx="34" hasCustomPrompt="1"/>
          </p:nvPr>
        </p:nvSpPr>
        <p:spPr>
          <a:xfrm>
            <a:off x="9494985" y="4014788"/>
            <a:ext cx="1765300" cy="2063750"/>
          </a:xfrm>
        </p:spPr>
        <p:txBody>
          <a:bodyPr/>
          <a:lstStyle>
            <a:lvl1pPr marL="0" indent="0" algn="ctr">
              <a:buNone/>
              <a:defRPr sz="1400" b="1"/>
            </a:lvl1pPr>
          </a:lstStyle>
          <a:p>
            <a:pPr lvl="0"/>
            <a:r>
              <a:rPr lang="en-US"/>
              <a:t>Click to edit text</a:t>
            </a:r>
          </a:p>
        </p:txBody>
      </p:sp>
      <p:sp>
        <p:nvSpPr>
          <p:cNvPr id="25" name="Vertical Text Placeholder 32">
            <a:extLst>
              <a:ext uri="{FF2B5EF4-FFF2-40B4-BE49-F238E27FC236}">
                <a16:creationId xmlns:a16="http://schemas.microsoft.com/office/drawing/2014/main" id="{1DAC0154-5550-7D88-B1EF-6DFABC59F3F9}"/>
              </a:ext>
            </a:extLst>
          </p:cNvPr>
          <p:cNvSpPr>
            <a:spLocks noGrp="1"/>
          </p:cNvSpPr>
          <p:nvPr>
            <p:ph type="body" orient="vert" sz="quarter" idx="35" hasCustomPrompt="1"/>
          </p:nvPr>
        </p:nvSpPr>
        <p:spPr>
          <a:xfrm>
            <a:off x="2833564" y="2355347"/>
            <a:ext cx="131763" cy="3803623"/>
          </a:xfrm>
        </p:spPr>
        <p:txBody>
          <a:bodyPr vert="eaVert" anchor="b"/>
          <a:lstStyle>
            <a:lvl1pPr marL="0" indent="0">
              <a:buNone/>
              <a:defRPr>
                <a:solidFill>
                  <a:schemeClr val="tx1"/>
                </a:solidFill>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_____________________________</a:t>
            </a:r>
          </a:p>
        </p:txBody>
      </p:sp>
      <p:sp>
        <p:nvSpPr>
          <p:cNvPr id="26" name="Vertical Text Placeholder 32">
            <a:extLst>
              <a:ext uri="{FF2B5EF4-FFF2-40B4-BE49-F238E27FC236}">
                <a16:creationId xmlns:a16="http://schemas.microsoft.com/office/drawing/2014/main" id="{D85DC842-1115-A901-731F-2F783B0DA235}"/>
              </a:ext>
            </a:extLst>
          </p:cNvPr>
          <p:cNvSpPr>
            <a:spLocks noGrp="1"/>
          </p:cNvSpPr>
          <p:nvPr>
            <p:ph type="body" orient="vert" sz="quarter" idx="36" hasCustomPrompt="1"/>
          </p:nvPr>
        </p:nvSpPr>
        <p:spPr>
          <a:xfrm>
            <a:off x="4957137" y="2355347"/>
            <a:ext cx="131763" cy="3803623"/>
          </a:xfrm>
        </p:spPr>
        <p:txBody>
          <a:bodyPr vert="eaVert" anchor="b"/>
          <a:lstStyle>
            <a:lvl1pPr marL="0" indent="0">
              <a:buNone/>
              <a:defRPr>
                <a:solidFill>
                  <a:schemeClr val="tx1"/>
                </a:solidFill>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_____________________________</a:t>
            </a:r>
          </a:p>
        </p:txBody>
      </p:sp>
      <p:sp>
        <p:nvSpPr>
          <p:cNvPr id="27" name="Vertical Text Placeholder 32">
            <a:extLst>
              <a:ext uri="{FF2B5EF4-FFF2-40B4-BE49-F238E27FC236}">
                <a16:creationId xmlns:a16="http://schemas.microsoft.com/office/drawing/2014/main" id="{1C350384-79B2-3FAE-DF74-B636FA26C3FA}"/>
              </a:ext>
            </a:extLst>
          </p:cNvPr>
          <p:cNvSpPr>
            <a:spLocks noGrp="1"/>
          </p:cNvSpPr>
          <p:nvPr>
            <p:ph type="body" orient="vert" sz="quarter" idx="37" hasCustomPrompt="1"/>
          </p:nvPr>
        </p:nvSpPr>
        <p:spPr>
          <a:xfrm>
            <a:off x="7110789" y="2355347"/>
            <a:ext cx="131763" cy="3803623"/>
          </a:xfrm>
        </p:spPr>
        <p:txBody>
          <a:bodyPr vert="eaVert" anchor="b"/>
          <a:lstStyle>
            <a:lvl1pPr marL="0" indent="0">
              <a:buNone/>
              <a:defRPr>
                <a:solidFill>
                  <a:schemeClr val="tx1"/>
                </a:solidFill>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_____________________________</a:t>
            </a:r>
          </a:p>
        </p:txBody>
      </p:sp>
      <p:sp>
        <p:nvSpPr>
          <p:cNvPr id="28" name="Vertical Text Placeholder 32">
            <a:extLst>
              <a:ext uri="{FF2B5EF4-FFF2-40B4-BE49-F238E27FC236}">
                <a16:creationId xmlns:a16="http://schemas.microsoft.com/office/drawing/2014/main" id="{E09C6362-D94F-5A22-15E0-4CAAFABB13A9}"/>
              </a:ext>
            </a:extLst>
          </p:cNvPr>
          <p:cNvSpPr>
            <a:spLocks noGrp="1"/>
          </p:cNvSpPr>
          <p:nvPr>
            <p:ph type="body" orient="vert" sz="quarter" idx="38" hasCustomPrompt="1"/>
          </p:nvPr>
        </p:nvSpPr>
        <p:spPr>
          <a:xfrm>
            <a:off x="9252409" y="2355347"/>
            <a:ext cx="131763" cy="3803623"/>
          </a:xfrm>
        </p:spPr>
        <p:txBody>
          <a:bodyPr vert="eaVert" anchor="b"/>
          <a:lstStyle>
            <a:lvl1pPr marL="0" indent="0">
              <a:buNone/>
              <a:defRPr>
                <a:solidFill>
                  <a:schemeClr val="tx1"/>
                </a:solidFill>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_____________________________</a:t>
            </a:r>
          </a:p>
        </p:txBody>
      </p:sp>
    </p:spTree>
    <p:extLst>
      <p:ext uri="{BB962C8B-B14F-4D97-AF65-F5344CB8AC3E}">
        <p14:creationId xmlns:p14="http://schemas.microsoft.com/office/powerpoint/2010/main" val="31142870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NumberSubpage_Maroon">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3CBF03EC-5E80-8E5C-6EC3-1CAE792C55C4}"/>
              </a:ext>
            </a:extLst>
          </p:cNvPr>
          <p:cNvSpPr/>
          <p:nvPr/>
        </p:nvSpPr>
        <p:spPr>
          <a:xfrm>
            <a:off x="1" y="0"/>
            <a:ext cx="4962525" cy="6862763"/>
          </a:xfrm>
          <a:custGeom>
            <a:avLst/>
            <a:gdLst/>
            <a:ahLst/>
            <a:cxnLst/>
            <a:rect l="l" t="t" r="r" b="b"/>
            <a:pathLst>
              <a:path w="3723004" h="5148580">
                <a:moveTo>
                  <a:pt x="3028435" y="0"/>
                </a:moveTo>
                <a:lnTo>
                  <a:pt x="0" y="0"/>
                </a:lnTo>
                <a:lnTo>
                  <a:pt x="0" y="5148071"/>
                </a:lnTo>
                <a:lnTo>
                  <a:pt x="3028434" y="5148071"/>
                </a:lnTo>
                <a:lnTo>
                  <a:pt x="3032641" y="5140914"/>
                </a:lnTo>
                <a:lnTo>
                  <a:pt x="3055176" y="5101787"/>
                </a:lnTo>
                <a:lnTo>
                  <a:pt x="3077373" y="5062444"/>
                </a:lnTo>
                <a:lnTo>
                  <a:pt x="3099233" y="5022886"/>
                </a:lnTo>
                <a:lnTo>
                  <a:pt x="3120752" y="4983115"/>
                </a:lnTo>
                <a:lnTo>
                  <a:pt x="3141929" y="4943134"/>
                </a:lnTo>
                <a:lnTo>
                  <a:pt x="3162761" y="4902943"/>
                </a:lnTo>
                <a:lnTo>
                  <a:pt x="3183248" y="4862546"/>
                </a:lnTo>
                <a:lnTo>
                  <a:pt x="3203386" y="4821944"/>
                </a:lnTo>
                <a:lnTo>
                  <a:pt x="3223174" y="4781139"/>
                </a:lnTo>
                <a:lnTo>
                  <a:pt x="3242610" y="4740133"/>
                </a:lnTo>
                <a:lnTo>
                  <a:pt x="3261691" y="4698929"/>
                </a:lnTo>
                <a:lnTo>
                  <a:pt x="3280417" y="4657527"/>
                </a:lnTo>
                <a:lnTo>
                  <a:pt x="3298784" y="4615930"/>
                </a:lnTo>
                <a:lnTo>
                  <a:pt x="3316792" y="4574140"/>
                </a:lnTo>
                <a:lnTo>
                  <a:pt x="3334437" y="4532159"/>
                </a:lnTo>
                <a:lnTo>
                  <a:pt x="3351719" y="4489989"/>
                </a:lnTo>
                <a:lnTo>
                  <a:pt x="3368635" y="4447631"/>
                </a:lnTo>
                <a:lnTo>
                  <a:pt x="3385183" y="4405089"/>
                </a:lnTo>
                <a:lnTo>
                  <a:pt x="3401361" y="4362363"/>
                </a:lnTo>
                <a:lnTo>
                  <a:pt x="3417167" y="4319455"/>
                </a:lnTo>
                <a:lnTo>
                  <a:pt x="3432600" y="4276369"/>
                </a:lnTo>
                <a:lnTo>
                  <a:pt x="3447657" y="4233105"/>
                </a:lnTo>
                <a:lnTo>
                  <a:pt x="3462336" y="4189666"/>
                </a:lnTo>
                <a:lnTo>
                  <a:pt x="3476636" y="4146053"/>
                </a:lnTo>
                <a:lnTo>
                  <a:pt x="3490554" y="4102268"/>
                </a:lnTo>
                <a:lnTo>
                  <a:pt x="3504088" y="4058315"/>
                </a:lnTo>
                <a:lnTo>
                  <a:pt x="3517237" y="4014193"/>
                </a:lnTo>
                <a:lnTo>
                  <a:pt x="3529999" y="3969906"/>
                </a:lnTo>
                <a:lnTo>
                  <a:pt x="3542371" y="3925456"/>
                </a:lnTo>
                <a:lnTo>
                  <a:pt x="3554352" y="3880843"/>
                </a:lnTo>
                <a:lnTo>
                  <a:pt x="3565939" y="3836071"/>
                </a:lnTo>
                <a:lnTo>
                  <a:pt x="3577131" y="3791142"/>
                </a:lnTo>
                <a:lnTo>
                  <a:pt x="3587925" y="3746056"/>
                </a:lnTo>
                <a:lnTo>
                  <a:pt x="3598321" y="3700817"/>
                </a:lnTo>
                <a:lnTo>
                  <a:pt x="3608315" y="3655426"/>
                </a:lnTo>
                <a:lnTo>
                  <a:pt x="3617906" y="3609885"/>
                </a:lnTo>
                <a:lnTo>
                  <a:pt x="3627091" y="3564196"/>
                </a:lnTo>
                <a:lnTo>
                  <a:pt x="3635870" y="3518361"/>
                </a:lnTo>
                <a:lnTo>
                  <a:pt x="3644240" y="3472382"/>
                </a:lnTo>
                <a:lnTo>
                  <a:pt x="3652198" y="3426261"/>
                </a:lnTo>
                <a:lnTo>
                  <a:pt x="3659744" y="3380000"/>
                </a:lnTo>
                <a:lnTo>
                  <a:pt x="3666874" y="3333601"/>
                </a:lnTo>
                <a:lnTo>
                  <a:pt x="3673588" y="3287066"/>
                </a:lnTo>
                <a:lnTo>
                  <a:pt x="3679882" y="3240396"/>
                </a:lnTo>
                <a:lnTo>
                  <a:pt x="3685756" y="3193595"/>
                </a:lnTo>
                <a:lnTo>
                  <a:pt x="3691207" y="3146663"/>
                </a:lnTo>
                <a:lnTo>
                  <a:pt x="3696233" y="3099602"/>
                </a:lnTo>
                <a:lnTo>
                  <a:pt x="3700833" y="3052416"/>
                </a:lnTo>
                <a:lnTo>
                  <a:pt x="3705003" y="3005105"/>
                </a:lnTo>
                <a:lnTo>
                  <a:pt x="3708743" y="2957672"/>
                </a:lnTo>
                <a:lnTo>
                  <a:pt x="3712051" y="2910118"/>
                </a:lnTo>
                <a:lnTo>
                  <a:pt x="3714923" y="2862446"/>
                </a:lnTo>
                <a:lnTo>
                  <a:pt x="3717360" y="2814657"/>
                </a:lnTo>
                <a:lnTo>
                  <a:pt x="3719357" y="2766754"/>
                </a:lnTo>
                <a:lnTo>
                  <a:pt x="3720914" y="2718738"/>
                </a:lnTo>
                <a:lnTo>
                  <a:pt x="3722029" y="2670612"/>
                </a:lnTo>
                <a:lnTo>
                  <a:pt x="3722699" y="2622377"/>
                </a:lnTo>
                <a:lnTo>
                  <a:pt x="3722923" y="2574035"/>
                </a:lnTo>
                <a:lnTo>
                  <a:pt x="3722699" y="2525694"/>
                </a:lnTo>
                <a:lnTo>
                  <a:pt x="3722029" y="2477459"/>
                </a:lnTo>
                <a:lnTo>
                  <a:pt x="3720914" y="2429332"/>
                </a:lnTo>
                <a:lnTo>
                  <a:pt x="3719357" y="2381316"/>
                </a:lnTo>
                <a:lnTo>
                  <a:pt x="3717360" y="2333413"/>
                </a:lnTo>
                <a:lnTo>
                  <a:pt x="3714923" y="2285625"/>
                </a:lnTo>
                <a:lnTo>
                  <a:pt x="3712051" y="2237952"/>
                </a:lnTo>
                <a:lnTo>
                  <a:pt x="3708743" y="2190399"/>
                </a:lnTo>
                <a:lnTo>
                  <a:pt x="3705003" y="2142966"/>
                </a:lnTo>
                <a:lnTo>
                  <a:pt x="3700833" y="2095655"/>
                </a:lnTo>
                <a:lnTo>
                  <a:pt x="3696233" y="2048468"/>
                </a:lnTo>
                <a:lnTo>
                  <a:pt x="3691207" y="2001408"/>
                </a:lnTo>
                <a:lnTo>
                  <a:pt x="3685756" y="1954476"/>
                </a:lnTo>
                <a:lnTo>
                  <a:pt x="3679882" y="1907674"/>
                </a:lnTo>
                <a:lnTo>
                  <a:pt x="3673588" y="1861005"/>
                </a:lnTo>
                <a:lnTo>
                  <a:pt x="3666874" y="1814470"/>
                </a:lnTo>
                <a:lnTo>
                  <a:pt x="3659744" y="1768071"/>
                </a:lnTo>
                <a:lnTo>
                  <a:pt x="3652198" y="1721810"/>
                </a:lnTo>
                <a:lnTo>
                  <a:pt x="3644240" y="1675689"/>
                </a:lnTo>
                <a:lnTo>
                  <a:pt x="3635870" y="1629710"/>
                </a:lnTo>
                <a:lnTo>
                  <a:pt x="3627091" y="1583875"/>
                </a:lnTo>
                <a:lnTo>
                  <a:pt x="3617906" y="1538186"/>
                </a:lnTo>
                <a:lnTo>
                  <a:pt x="3608315" y="1492645"/>
                </a:lnTo>
                <a:lnTo>
                  <a:pt x="3598321" y="1447254"/>
                </a:lnTo>
                <a:lnTo>
                  <a:pt x="3587925" y="1402014"/>
                </a:lnTo>
                <a:lnTo>
                  <a:pt x="3577131" y="1356929"/>
                </a:lnTo>
                <a:lnTo>
                  <a:pt x="3565939" y="1311999"/>
                </a:lnTo>
                <a:lnTo>
                  <a:pt x="3554352" y="1267227"/>
                </a:lnTo>
                <a:lnTo>
                  <a:pt x="3542371" y="1222615"/>
                </a:lnTo>
                <a:lnTo>
                  <a:pt x="3529999" y="1178164"/>
                </a:lnTo>
                <a:lnTo>
                  <a:pt x="3517237" y="1133877"/>
                </a:lnTo>
                <a:lnTo>
                  <a:pt x="3504088" y="1089756"/>
                </a:lnTo>
                <a:lnTo>
                  <a:pt x="3490554" y="1045802"/>
                </a:lnTo>
                <a:lnTo>
                  <a:pt x="3476636" y="1002018"/>
                </a:lnTo>
                <a:lnTo>
                  <a:pt x="3462336" y="958405"/>
                </a:lnTo>
                <a:lnTo>
                  <a:pt x="3447657" y="914966"/>
                </a:lnTo>
                <a:lnTo>
                  <a:pt x="3432600" y="871702"/>
                </a:lnTo>
                <a:lnTo>
                  <a:pt x="3417167" y="828615"/>
                </a:lnTo>
                <a:lnTo>
                  <a:pt x="3401361" y="785708"/>
                </a:lnTo>
                <a:lnTo>
                  <a:pt x="3385183" y="742982"/>
                </a:lnTo>
                <a:lnTo>
                  <a:pt x="3368635" y="700439"/>
                </a:lnTo>
                <a:lnTo>
                  <a:pt x="3351719" y="658082"/>
                </a:lnTo>
                <a:lnTo>
                  <a:pt x="3334437" y="615912"/>
                </a:lnTo>
                <a:lnTo>
                  <a:pt x="3316792" y="573931"/>
                </a:lnTo>
                <a:lnTo>
                  <a:pt x="3298784" y="532141"/>
                </a:lnTo>
                <a:lnTo>
                  <a:pt x="3280417" y="490544"/>
                </a:lnTo>
                <a:lnTo>
                  <a:pt x="3261691" y="449142"/>
                </a:lnTo>
                <a:lnTo>
                  <a:pt x="3242610" y="407937"/>
                </a:lnTo>
                <a:lnTo>
                  <a:pt x="3223174" y="366931"/>
                </a:lnTo>
                <a:lnTo>
                  <a:pt x="3203386" y="326126"/>
                </a:lnTo>
                <a:lnTo>
                  <a:pt x="3183248" y="285524"/>
                </a:lnTo>
                <a:lnTo>
                  <a:pt x="3162761" y="245127"/>
                </a:lnTo>
                <a:lnTo>
                  <a:pt x="3141929" y="204937"/>
                </a:lnTo>
                <a:lnTo>
                  <a:pt x="3120752" y="164956"/>
                </a:lnTo>
                <a:lnTo>
                  <a:pt x="3099233" y="125185"/>
                </a:lnTo>
                <a:lnTo>
                  <a:pt x="3077373" y="85627"/>
                </a:lnTo>
                <a:lnTo>
                  <a:pt x="3055176" y="46283"/>
                </a:lnTo>
                <a:lnTo>
                  <a:pt x="3032641" y="7157"/>
                </a:lnTo>
                <a:lnTo>
                  <a:pt x="3028435" y="0"/>
                </a:lnTo>
                <a:close/>
              </a:path>
            </a:pathLst>
          </a:custGeom>
          <a:solidFill>
            <a:srgbClr val="821C1D"/>
          </a:solidFill>
        </p:spPr>
        <p:txBody>
          <a:bodyPr lIns="0" tIns="0" rIns="0" bIns="0"/>
          <a:lstStyle/>
          <a:p>
            <a:pPr defTabSz="914242" eaLnBrk="1" fontAlgn="auto" hangingPunct="1">
              <a:spcBef>
                <a:spcPts val="0"/>
              </a:spcBef>
              <a:spcAft>
                <a:spcPts val="0"/>
              </a:spcAft>
              <a:defRPr/>
            </a:pPr>
            <a:endParaRPr sz="1799">
              <a:latin typeface="+mn-lt"/>
            </a:endParaRPr>
          </a:p>
        </p:txBody>
      </p:sp>
      <p:pic>
        <p:nvPicPr>
          <p:cNvPr id="5" name="object 7">
            <a:extLst>
              <a:ext uri="{FF2B5EF4-FFF2-40B4-BE49-F238E27FC236}">
                <a16:creationId xmlns:a16="http://schemas.microsoft.com/office/drawing/2014/main" id="{A45A2B8F-0836-6DB2-21DA-94D53FD5C0E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9225"/>
            <a:ext cx="64293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714249" y="2023872"/>
            <a:ext cx="3991076" cy="3804026"/>
          </a:xfrm>
        </p:spPr>
        <p:txBody>
          <a:bodyPr>
            <a:normAutofit/>
          </a:bodyPr>
          <a:lstStyle>
            <a:lvl1pPr>
              <a:lnSpc>
                <a:spcPts val="3200"/>
              </a:lnSpc>
              <a:defRPr sz="3200">
                <a:solidFill>
                  <a:schemeClr val="bg1"/>
                </a:solidFill>
              </a:defRPr>
            </a:lvl1pPr>
          </a:lstStyle>
          <a:p>
            <a:r>
              <a:rPr lang="en-US"/>
              <a:t>Click to edit title</a:t>
            </a:r>
          </a:p>
        </p:txBody>
      </p:sp>
      <p:sp>
        <p:nvSpPr>
          <p:cNvPr id="6" name="Text Placeholder 3">
            <a:extLst>
              <a:ext uri="{FF2B5EF4-FFF2-40B4-BE49-F238E27FC236}">
                <a16:creationId xmlns:a16="http://schemas.microsoft.com/office/drawing/2014/main" id="{D9842AB0-BBB9-2AF6-9EE6-D5619284CC15}"/>
              </a:ext>
            </a:extLst>
          </p:cNvPr>
          <p:cNvSpPr>
            <a:spLocks noGrp="1"/>
          </p:cNvSpPr>
          <p:nvPr>
            <p:ph type="body" sz="quarter" idx="25" hasCustomPrompt="1"/>
          </p:nvPr>
        </p:nvSpPr>
        <p:spPr>
          <a:xfrm>
            <a:off x="436346" y="508123"/>
            <a:ext cx="1545336" cy="1545336"/>
          </a:xfrm>
          <a:prstGeom prst="ellipse">
            <a:avLst/>
          </a:prstGeom>
          <a:noFill/>
        </p:spPr>
        <p:txBody>
          <a:bodyPr wrap="none" tIns="182880" anchor="ctr" anchorCtr="0"/>
          <a:lstStyle>
            <a:lvl1pPr marL="0" indent="0" algn="ctr">
              <a:buNone/>
              <a:defRPr sz="11000" b="1">
                <a:solidFill>
                  <a:schemeClr val="accent3"/>
                </a:solidFill>
              </a:defRPr>
            </a:lvl1pPr>
          </a:lstStyle>
          <a:p>
            <a:pPr lvl="0"/>
            <a:r>
              <a:rPr lang="en-US"/>
              <a:t>1</a:t>
            </a:r>
          </a:p>
        </p:txBody>
      </p:sp>
      <p:sp>
        <p:nvSpPr>
          <p:cNvPr id="9" name="Picture Placeholder 8">
            <a:extLst>
              <a:ext uri="{FF2B5EF4-FFF2-40B4-BE49-F238E27FC236}">
                <a16:creationId xmlns:a16="http://schemas.microsoft.com/office/drawing/2014/main" id="{23D35930-D9E4-AC24-7599-EBF3F85505A2}"/>
              </a:ext>
            </a:extLst>
          </p:cNvPr>
          <p:cNvSpPr>
            <a:spLocks noGrp="1"/>
          </p:cNvSpPr>
          <p:nvPr>
            <p:ph type="pic" sz="quarter" idx="26" hasCustomPrompt="1"/>
          </p:nvPr>
        </p:nvSpPr>
        <p:spPr>
          <a:xfrm>
            <a:off x="5289550" y="798513"/>
            <a:ext cx="6342063" cy="5195887"/>
          </a:xfrm>
        </p:spPr>
        <p:txBody>
          <a:bodyPr anchor="ctr"/>
          <a:lstStyle>
            <a:lvl1pPr marL="0" indent="0" algn="ctr">
              <a:buNone/>
              <a:defRPr sz="2400"/>
            </a:lvl1pPr>
          </a:lstStyle>
          <a:p>
            <a:r>
              <a:rPr lang="en-US"/>
              <a:t>Click to add picture</a:t>
            </a:r>
          </a:p>
        </p:txBody>
      </p:sp>
    </p:spTree>
    <p:extLst>
      <p:ext uri="{BB962C8B-B14F-4D97-AF65-F5344CB8AC3E}">
        <p14:creationId xmlns:p14="http://schemas.microsoft.com/office/powerpoint/2010/main" val="37009126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NumberSeriesMain_DkBlue">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42229997-174D-ECD4-080A-0E2318721395}"/>
              </a:ext>
            </a:extLst>
          </p:cNvPr>
          <p:cNvSpPr/>
          <p:nvPr userDrawn="1"/>
        </p:nvSpPr>
        <p:spPr>
          <a:xfrm>
            <a:off x="0" y="0"/>
            <a:ext cx="12187238" cy="1430338"/>
          </a:xfrm>
          <a:custGeom>
            <a:avLst/>
            <a:gdLst/>
            <a:ahLst/>
            <a:cxnLst/>
            <a:rect l="l" t="t" r="r" b="b"/>
            <a:pathLst>
              <a:path w="9144000" h="1073150">
                <a:moveTo>
                  <a:pt x="9144000" y="0"/>
                </a:moveTo>
                <a:lnTo>
                  <a:pt x="0" y="0"/>
                </a:lnTo>
                <a:lnTo>
                  <a:pt x="0" y="1072896"/>
                </a:lnTo>
                <a:lnTo>
                  <a:pt x="9144000" y="1072896"/>
                </a:lnTo>
                <a:lnTo>
                  <a:pt x="9144000" y="0"/>
                </a:lnTo>
                <a:close/>
              </a:path>
            </a:pathLst>
          </a:custGeom>
          <a:solidFill>
            <a:schemeClr val="tx2"/>
          </a:solidFill>
        </p:spPr>
        <p:txBody>
          <a:bodyPr lIns="0" tIns="0" rIns="0" bIns="0"/>
          <a:lstStyle/>
          <a:p>
            <a:pPr defTabSz="914242" eaLnBrk="1" fontAlgn="auto" hangingPunct="1">
              <a:spcBef>
                <a:spcPts val="0"/>
              </a:spcBef>
              <a:spcAft>
                <a:spcPts val="0"/>
              </a:spcAft>
              <a:defRPr/>
            </a:pPr>
            <a:endParaRPr sz="1799">
              <a:latin typeface="+mn-lt"/>
            </a:endParaRPr>
          </a:p>
        </p:txBody>
      </p:sp>
      <p:pic>
        <p:nvPicPr>
          <p:cNvPr id="9" name="object 7">
            <a:extLst>
              <a:ext uri="{FF2B5EF4-FFF2-40B4-BE49-F238E27FC236}">
                <a16:creationId xmlns:a16="http://schemas.microsoft.com/office/drawing/2014/main" id="{185CCC26-B166-82CE-8328-24AB4DF8050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7638"/>
            <a:ext cx="64293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839788" y="484633"/>
            <a:ext cx="10515600" cy="942563"/>
          </a:xfrm>
        </p:spPr>
        <p:txBody>
          <a:bodyPr>
            <a:normAutofit/>
          </a:bodyPr>
          <a:lstStyle>
            <a:lvl1pPr>
              <a:defRPr sz="3200">
                <a:solidFill>
                  <a:schemeClr val="bg1"/>
                </a:solidFill>
              </a:defRPr>
            </a:lvl1pPr>
          </a:lstStyle>
          <a:p>
            <a:r>
              <a:rPr lang="en-US"/>
              <a:t>Click to edit title</a:t>
            </a:r>
          </a:p>
        </p:txBody>
      </p:sp>
      <p:sp>
        <p:nvSpPr>
          <p:cNvPr id="29" name="Text Placeholder 2"/>
          <p:cNvSpPr>
            <a:spLocks noGrp="1"/>
          </p:cNvSpPr>
          <p:nvPr>
            <p:ph type="body" idx="1" hasCustomPrompt="1"/>
          </p:nvPr>
        </p:nvSpPr>
        <p:spPr>
          <a:xfrm>
            <a:off x="839788" y="1533683"/>
            <a:ext cx="10280494" cy="845727"/>
          </a:xfrm>
        </p:spPr>
        <p:txBody>
          <a:bodyPr>
            <a:normAutofit/>
          </a:bodyPr>
          <a:lstStyle>
            <a:lvl1pPr marL="0" indent="0" algn="l">
              <a:buNone/>
              <a:defRPr sz="1800" b="1">
                <a:solidFill>
                  <a:schemeClr val="tx1"/>
                </a:solidFill>
              </a:defRPr>
            </a:lvl1pPr>
            <a:lvl2pPr marL="457171" indent="0">
              <a:buNone/>
              <a:defRPr sz="2000" b="1"/>
            </a:lvl2pPr>
            <a:lvl3pPr marL="914340" indent="0">
              <a:buNone/>
              <a:defRPr sz="1800" b="1"/>
            </a:lvl3pPr>
            <a:lvl4pPr marL="1371511" indent="0">
              <a:buNone/>
              <a:defRPr sz="1600" b="1"/>
            </a:lvl4pPr>
            <a:lvl5pPr marL="1828681" indent="0">
              <a:buNone/>
              <a:defRPr sz="1600" b="1"/>
            </a:lvl5pPr>
            <a:lvl6pPr marL="2285852" indent="0">
              <a:buNone/>
              <a:defRPr sz="1600" b="1"/>
            </a:lvl6pPr>
            <a:lvl7pPr marL="2743021" indent="0">
              <a:buNone/>
              <a:defRPr sz="1600" b="1"/>
            </a:lvl7pPr>
            <a:lvl8pPr marL="3200192" indent="0">
              <a:buNone/>
              <a:defRPr sz="1600" b="1"/>
            </a:lvl8pPr>
            <a:lvl9pPr marL="3657363" indent="0">
              <a:buNone/>
              <a:defRPr sz="1600" b="1"/>
            </a:lvl9pPr>
          </a:lstStyle>
          <a:p>
            <a:pPr lvl="0"/>
            <a:r>
              <a:rPr lang="en-US"/>
              <a:t>Click to edit subhead</a:t>
            </a:r>
          </a:p>
        </p:txBody>
      </p:sp>
      <p:sp>
        <p:nvSpPr>
          <p:cNvPr id="4" name="Text Placeholder 3">
            <a:extLst>
              <a:ext uri="{FF2B5EF4-FFF2-40B4-BE49-F238E27FC236}">
                <a16:creationId xmlns:a16="http://schemas.microsoft.com/office/drawing/2014/main" id="{46F32663-0FA2-FF0C-5AD5-C729755C74A8}"/>
              </a:ext>
            </a:extLst>
          </p:cNvPr>
          <p:cNvSpPr>
            <a:spLocks noGrp="1"/>
          </p:cNvSpPr>
          <p:nvPr>
            <p:ph type="body" sz="quarter" idx="25" hasCustomPrompt="1"/>
          </p:nvPr>
        </p:nvSpPr>
        <p:spPr>
          <a:xfrm>
            <a:off x="1087331" y="2390814"/>
            <a:ext cx="1545336" cy="1545336"/>
          </a:xfrm>
          <a:prstGeom prst="ellipse">
            <a:avLst/>
          </a:prstGeom>
          <a:solidFill>
            <a:schemeClr val="tx2"/>
          </a:solidFill>
        </p:spPr>
        <p:txBody>
          <a:bodyPr wrap="none" tIns="182880" anchor="ctr" anchorCtr="0"/>
          <a:lstStyle>
            <a:lvl1pPr marL="0" indent="0" algn="ctr">
              <a:buNone/>
              <a:defRPr sz="11000" b="1">
                <a:solidFill>
                  <a:schemeClr val="accent3"/>
                </a:solidFill>
              </a:defRPr>
            </a:lvl1pPr>
          </a:lstStyle>
          <a:p>
            <a:pPr lvl="0"/>
            <a:r>
              <a:rPr lang="en-US"/>
              <a:t>1</a:t>
            </a:r>
          </a:p>
        </p:txBody>
      </p:sp>
      <p:sp>
        <p:nvSpPr>
          <p:cNvPr id="5" name="Text Placeholder 3">
            <a:extLst>
              <a:ext uri="{FF2B5EF4-FFF2-40B4-BE49-F238E27FC236}">
                <a16:creationId xmlns:a16="http://schemas.microsoft.com/office/drawing/2014/main" id="{8985670B-60C1-D9CE-254B-DE5536E8EC61}"/>
              </a:ext>
            </a:extLst>
          </p:cNvPr>
          <p:cNvSpPr>
            <a:spLocks noGrp="1"/>
          </p:cNvSpPr>
          <p:nvPr>
            <p:ph type="body" sz="quarter" idx="26" hasCustomPrompt="1"/>
          </p:nvPr>
        </p:nvSpPr>
        <p:spPr>
          <a:xfrm>
            <a:off x="3216514" y="2390814"/>
            <a:ext cx="1545336" cy="1545336"/>
          </a:xfrm>
          <a:prstGeom prst="ellipse">
            <a:avLst/>
          </a:prstGeom>
          <a:solidFill>
            <a:schemeClr val="tx2"/>
          </a:solidFill>
        </p:spPr>
        <p:txBody>
          <a:bodyPr wrap="none" tIns="182880" anchor="ctr" anchorCtr="0"/>
          <a:lstStyle>
            <a:lvl1pPr marL="0" indent="0" algn="ctr">
              <a:buNone/>
              <a:defRPr sz="11000" b="1">
                <a:solidFill>
                  <a:schemeClr val="accent3"/>
                </a:solidFill>
              </a:defRPr>
            </a:lvl1pPr>
          </a:lstStyle>
          <a:p>
            <a:pPr lvl="0"/>
            <a:r>
              <a:rPr lang="en-US"/>
              <a:t>2</a:t>
            </a:r>
          </a:p>
        </p:txBody>
      </p:sp>
      <p:sp>
        <p:nvSpPr>
          <p:cNvPr id="6" name="Text Placeholder 3">
            <a:extLst>
              <a:ext uri="{FF2B5EF4-FFF2-40B4-BE49-F238E27FC236}">
                <a16:creationId xmlns:a16="http://schemas.microsoft.com/office/drawing/2014/main" id="{CE671071-34AE-3211-8C6C-2B600769547D}"/>
              </a:ext>
            </a:extLst>
          </p:cNvPr>
          <p:cNvSpPr>
            <a:spLocks noGrp="1"/>
          </p:cNvSpPr>
          <p:nvPr>
            <p:ph type="body" sz="quarter" idx="27" hasCustomPrompt="1"/>
          </p:nvPr>
        </p:nvSpPr>
        <p:spPr>
          <a:xfrm>
            <a:off x="5345695" y="2390814"/>
            <a:ext cx="1545336" cy="1545336"/>
          </a:xfrm>
          <a:prstGeom prst="ellipse">
            <a:avLst/>
          </a:prstGeom>
          <a:solidFill>
            <a:schemeClr val="tx2"/>
          </a:solidFill>
        </p:spPr>
        <p:txBody>
          <a:bodyPr wrap="none" tIns="182880" anchor="ctr" anchorCtr="0"/>
          <a:lstStyle>
            <a:lvl1pPr marL="0" indent="0" algn="ctr">
              <a:buNone/>
              <a:defRPr sz="11000" b="1">
                <a:solidFill>
                  <a:schemeClr val="accent3"/>
                </a:solidFill>
              </a:defRPr>
            </a:lvl1pPr>
          </a:lstStyle>
          <a:p>
            <a:pPr lvl="0"/>
            <a:r>
              <a:rPr lang="en-US"/>
              <a:t>3</a:t>
            </a:r>
          </a:p>
        </p:txBody>
      </p:sp>
      <p:sp>
        <p:nvSpPr>
          <p:cNvPr id="7" name="Text Placeholder 3">
            <a:extLst>
              <a:ext uri="{FF2B5EF4-FFF2-40B4-BE49-F238E27FC236}">
                <a16:creationId xmlns:a16="http://schemas.microsoft.com/office/drawing/2014/main" id="{E8873727-AB6D-9773-4F44-DE4260F2C979}"/>
              </a:ext>
            </a:extLst>
          </p:cNvPr>
          <p:cNvSpPr>
            <a:spLocks noGrp="1"/>
          </p:cNvSpPr>
          <p:nvPr>
            <p:ph type="body" sz="quarter" idx="28" hasCustomPrompt="1"/>
          </p:nvPr>
        </p:nvSpPr>
        <p:spPr>
          <a:xfrm>
            <a:off x="7474878" y="2390814"/>
            <a:ext cx="1545336" cy="1545336"/>
          </a:xfrm>
          <a:prstGeom prst="ellipse">
            <a:avLst/>
          </a:prstGeom>
          <a:solidFill>
            <a:schemeClr val="tx2"/>
          </a:solidFill>
        </p:spPr>
        <p:txBody>
          <a:bodyPr wrap="none" tIns="182880" anchor="ctr" anchorCtr="0"/>
          <a:lstStyle>
            <a:lvl1pPr marL="0" indent="0" algn="ctr">
              <a:buNone/>
              <a:defRPr sz="11000" b="1">
                <a:solidFill>
                  <a:schemeClr val="accent3"/>
                </a:solidFill>
              </a:defRPr>
            </a:lvl1pPr>
          </a:lstStyle>
          <a:p>
            <a:pPr lvl="0"/>
            <a:r>
              <a:rPr lang="en-US"/>
              <a:t>4</a:t>
            </a:r>
          </a:p>
        </p:txBody>
      </p:sp>
      <p:sp>
        <p:nvSpPr>
          <p:cNvPr id="18" name="Text Placeholder 3">
            <a:extLst>
              <a:ext uri="{FF2B5EF4-FFF2-40B4-BE49-F238E27FC236}">
                <a16:creationId xmlns:a16="http://schemas.microsoft.com/office/drawing/2014/main" id="{5316B547-1DD2-3B74-40A2-D0CAE1FDBBC1}"/>
              </a:ext>
            </a:extLst>
          </p:cNvPr>
          <p:cNvSpPr>
            <a:spLocks noGrp="1"/>
          </p:cNvSpPr>
          <p:nvPr>
            <p:ph type="body" sz="quarter" idx="29" hasCustomPrompt="1"/>
          </p:nvPr>
        </p:nvSpPr>
        <p:spPr>
          <a:xfrm>
            <a:off x="9604060" y="2390814"/>
            <a:ext cx="1545336" cy="1545336"/>
          </a:xfrm>
          <a:prstGeom prst="ellipse">
            <a:avLst/>
          </a:prstGeom>
          <a:solidFill>
            <a:schemeClr val="tx2"/>
          </a:solidFill>
        </p:spPr>
        <p:txBody>
          <a:bodyPr wrap="none" tIns="182880" anchor="ctr" anchorCtr="0"/>
          <a:lstStyle>
            <a:lvl1pPr marL="0" indent="0" algn="ctr">
              <a:buNone/>
              <a:defRPr sz="11000" b="1">
                <a:solidFill>
                  <a:schemeClr val="accent3"/>
                </a:solidFill>
              </a:defRPr>
            </a:lvl1pPr>
          </a:lstStyle>
          <a:p>
            <a:pPr lvl="0"/>
            <a:r>
              <a:rPr lang="en-US"/>
              <a:t>5</a:t>
            </a:r>
          </a:p>
        </p:txBody>
      </p:sp>
      <p:sp>
        <p:nvSpPr>
          <p:cNvPr id="20" name="Text Placeholder 19">
            <a:extLst>
              <a:ext uri="{FF2B5EF4-FFF2-40B4-BE49-F238E27FC236}">
                <a16:creationId xmlns:a16="http://schemas.microsoft.com/office/drawing/2014/main" id="{480FFB69-DA70-C5F4-9F75-86F8816F4C89}"/>
              </a:ext>
            </a:extLst>
          </p:cNvPr>
          <p:cNvSpPr>
            <a:spLocks noGrp="1"/>
          </p:cNvSpPr>
          <p:nvPr>
            <p:ph type="body" sz="quarter" idx="30" hasCustomPrompt="1"/>
          </p:nvPr>
        </p:nvSpPr>
        <p:spPr>
          <a:xfrm>
            <a:off x="977900" y="4014788"/>
            <a:ext cx="1765300" cy="2063750"/>
          </a:xfrm>
        </p:spPr>
        <p:txBody>
          <a:bodyPr/>
          <a:lstStyle>
            <a:lvl1pPr marL="0" indent="0" algn="ctr">
              <a:buNone/>
              <a:defRPr sz="1400" b="1"/>
            </a:lvl1pPr>
          </a:lstStyle>
          <a:p>
            <a:pPr lvl="0"/>
            <a:r>
              <a:rPr lang="en-US"/>
              <a:t>Click to edit text</a:t>
            </a:r>
          </a:p>
        </p:txBody>
      </p:sp>
      <p:sp>
        <p:nvSpPr>
          <p:cNvPr id="21" name="Text Placeholder 19">
            <a:extLst>
              <a:ext uri="{FF2B5EF4-FFF2-40B4-BE49-F238E27FC236}">
                <a16:creationId xmlns:a16="http://schemas.microsoft.com/office/drawing/2014/main" id="{9F2973EE-8EEA-DE23-88FF-EE02D68D5498}"/>
              </a:ext>
            </a:extLst>
          </p:cNvPr>
          <p:cNvSpPr>
            <a:spLocks noGrp="1"/>
          </p:cNvSpPr>
          <p:nvPr>
            <p:ph type="body" sz="quarter" idx="31" hasCustomPrompt="1"/>
          </p:nvPr>
        </p:nvSpPr>
        <p:spPr>
          <a:xfrm>
            <a:off x="3110020" y="4014788"/>
            <a:ext cx="1765300" cy="2063750"/>
          </a:xfrm>
        </p:spPr>
        <p:txBody>
          <a:bodyPr/>
          <a:lstStyle>
            <a:lvl1pPr marL="0" indent="0" algn="ctr">
              <a:buNone/>
              <a:defRPr sz="1400" b="1"/>
            </a:lvl1pPr>
          </a:lstStyle>
          <a:p>
            <a:pPr lvl="0"/>
            <a:r>
              <a:rPr lang="en-US"/>
              <a:t>Click to edit text</a:t>
            </a:r>
          </a:p>
        </p:txBody>
      </p:sp>
      <p:sp>
        <p:nvSpPr>
          <p:cNvPr id="22" name="Text Placeholder 19">
            <a:extLst>
              <a:ext uri="{FF2B5EF4-FFF2-40B4-BE49-F238E27FC236}">
                <a16:creationId xmlns:a16="http://schemas.microsoft.com/office/drawing/2014/main" id="{76C4C8C5-B74F-2859-B10C-C90BA492A9A8}"/>
              </a:ext>
            </a:extLst>
          </p:cNvPr>
          <p:cNvSpPr>
            <a:spLocks noGrp="1"/>
          </p:cNvSpPr>
          <p:nvPr>
            <p:ph type="body" sz="quarter" idx="32" hasCustomPrompt="1"/>
          </p:nvPr>
        </p:nvSpPr>
        <p:spPr>
          <a:xfrm>
            <a:off x="5235703" y="4014788"/>
            <a:ext cx="1765300" cy="2063750"/>
          </a:xfrm>
        </p:spPr>
        <p:txBody>
          <a:bodyPr/>
          <a:lstStyle>
            <a:lvl1pPr marL="0" indent="0" algn="ctr">
              <a:buNone/>
              <a:defRPr sz="1400" b="1"/>
            </a:lvl1pPr>
          </a:lstStyle>
          <a:p>
            <a:pPr lvl="0"/>
            <a:r>
              <a:rPr lang="en-US"/>
              <a:t>Click to edit text</a:t>
            </a:r>
          </a:p>
        </p:txBody>
      </p:sp>
      <p:sp>
        <p:nvSpPr>
          <p:cNvPr id="23" name="Text Placeholder 19">
            <a:extLst>
              <a:ext uri="{FF2B5EF4-FFF2-40B4-BE49-F238E27FC236}">
                <a16:creationId xmlns:a16="http://schemas.microsoft.com/office/drawing/2014/main" id="{6490E9A3-38CD-3C41-6873-1F068D110FD1}"/>
              </a:ext>
            </a:extLst>
          </p:cNvPr>
          <p:cNvSpPr>
            <a:spLocks noGrp="1"/>
          </p:cNvSpPr>
          <p:nvPr>
            <p:ph type="body" sz="quarter" idx="33" hasCustomPrompt="1"/>
          </p:nvPr>
        </p:nvSpPr>
        <p:spPr>
          <a:xfrm>
            <a:off x="7369303" y="4014788"/>
            <a:ext cx="1765300" cy="2063750"/>
          </a:xfrm>
        </p:spPr>
        <p:txBody>
          <a:bodyPr/>
          <a:lstStyle>
            <a:lvl1pPr marL="0" indent="0" algn="ctr">
              <a:buNone/>
              <a:defRPr sz="1400" b="1"/>
            </a:lvl1pPr>
          </a:lstStyle>
          <a:p>
            <a:pPr lvl="0"/>
            <a:r>
              <a:rPr lang="en-US"/>
              <a:t>Click to edit text</a:t>
            </a:r>
          </a:p>
        </p:txBody>
      </p:sp>
      <p:sp>
        <p:nvSpPr>
          <p:cNvPr id="24" name="Text Placeholder 19">
            <a:extLst>
              <a:ext uri="{FF2B5EF4-FFF2-40B4-BE49-F238E27FC236}">
                <a16:creationId xmlns:a16="http://schemas.microsoft.com/office/drawing/2014/main" id="{B82A17BA-8622-F2E9-0848-E615F1205844}"/>
              </a:ext>
            </a:extLst>
          </p:cNvPr>
          <p:cNvSpPr>
            <a:spLocks noGrp="1"/>
          </p:cNvSpPr>
          <p:nvPr>
            <p:ph type="body" sz="quarter" idx="34" hasCustomPrompt="1"/>
          </p:nvPr>
        </p:nvSpPr>
        <p:spPr>
          <a:xfrm>
            <a:off x="9494985" y="4014788"/>
            <a:ext cx="1765300" cy="2063750"/>
          </a:xfrm>
        </p:spPr>
        <p:txBody>
          <a:bodyPr/>
          <a:lstStyle>
            <a:lvl1pPr marL="0" indent="0" algn="ctr">
              <a:buNone/>
              <a:defRPr sz="1400" b="1"/>
            </a:lvl1pPr>
          </a:lstStyle>
          <a:p>
            <a:pPr lvl="0"/>
            <a:r>
              <a:rPr lang="en-US"/>
              <a:t>Click to edit text</a:t>
            </a:r>
          </a:p>
        </p:txBody>
      </p:sp>
      <p:sp>
        <p:nvSpPr>
          <p:cNvPr id="25" name="Vertical Text Placeholder 32">
            <a:extLst>
              <a:ext uri="{FF2B5EF4-FFF2-40B4-BE49-F238E27FC236}">
                <a16:creationId xmlns:a16="http://schemas.microsoft.com/office/drawing/2014/main" id="{1DAC0154-5550-7D88-B1EF-6DFABC59F3F9}"/>
              </a:ext>
            </a:extLst>
          </p:cNvPr>
          <p:cNvSpPr>
            <a:spLocks noGrp="1"/>
          </p:cNvSpPr>
          <p:nvPr>
            <p:ph type="body" orient="vert" sz="quarter" idx="35" hasCustomPrompt="1"/>
          </p:nvPr>
        </p:nvSpPr>
        <p:spPr>
          <a:xfrm>
            <a:off x="2833564" y="2355347"/>
            <a:ext cx="131763" cy="3803623"/>
          </a:xfrm>
        </p:spPr>
        <p:txBody>
          <a:bodyPr vert="eaVert" anchor="b"/>
          <a:lstStyle>
            <a:lvl1pPr marL="0" indent="0">
              <a:buNone/>
              <a:defRPr>
                <a:solidFill>
                  <a:schemeClr val="tx1"/>
                </a:solidFill>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_____________________________</a:t>
            </a:r>
          </a:p>
        </p:txBody>
      </p:sp>
      <p:sp>
        <p:nvSpPr>
          <p:cNvPr id="26" name="Vertical Text Placeholder 32">
            <a:extLst>
              <a:ext uri="{FF2B5EF4-FFF2-40B4-BE49-F238E27FC236}">
                <a16:creationId xmlns:a16="http://schemas.microsoft.com/office/drawing/2014/main" id="{D85DC842-1115-A901-731F-2F783B0DA235}"/>
              </a:ext>
            </a:extLst>
          </p:cNvPr>
          <p:cNvSpPr>
            <a:spLocks noGrp="1"/>
          </p:cNvSpPr>
          <p:nvPr>
            <p:ph type="body" orient="vert" sz="quarter" idx="36" hasCustomPrompt="1"/>
          </p:nvPr>
        </p:nvSpPr>
        <p:spPr>
          <a:xfrm>
            <a:off x="4957137" y="2355347"/>
            <a:ext cx="131763" cy="3803623"/>
          </a:xfrm>
        </p:spPr>
        <p:txBody>
          <a:bodyPr vert="eaVert" anchor="b"/>
          <a:lstStyle>
            <a:lvl1pPr marL="0" indent="0">
              <a:buNone/>
              <a:defRPr>
                <a:solidFill>
                  <a:schemeClr val="tx1"/>
                </a:solidFill>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_____________________________</a:t>
            </a:r>
          </a:p>
        </p:txBody>
      </p:sp>
      <p:sp>
        <p:nvSpPr>
          <p:cNvPr id="27" name="Vertical Text Placeholder 32">
            <a:extLst>
              <a:ext uri="{FF2B5EF4-FFF2-40B4-BE49-F238E27FC236}">
                <a16:creationId xmlns:a16="http://schemas.microsoft.com/office/drawing/2014/main" id="{1C350384-79B2-3FAE-DF74-B636FA26C3FA}"/>
              </a:ext>
            </a:extLst>
          </p:cNvPr>
          <p:cNvSpPr>
            <a:spLocks noGrp="1"/>
          </p:cNvSpPr>
          <p:nvPr>
            <p:ph type="body" orient="vert" sz="quarter" idx="37" hasCustomPrompt="1"/>
          </p:nvPr>
        </p:nvSpPr>
        <p:spPr>
          <a:xfrm>
            <a:off x="7110789" y="2355347"/>
            <a:ext cx="131763" cy="3803623"/>
          </a:xfrm>
        </p:spPr>
        <p:txBody>
          <a:bodyPr vert="eaVert" anchor="b"/>
          <a:lstStyle>
            <a:lvl1pPr marL="0" indent="0">
              <a:buNone/>
              <a:defRPr>
                <a:solidFill>
                  <a:schemeClr val="tx1"/>
                </a:solidFill>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_____________________________</a:t>
            </a:r>
          </a:p>
        </p:txBody>
      </p:sp>
      <p:sp>
        <p:nvSpPr>
          <p:cNvPr id="28" name="Vertical Text Placeholder 32">
            <a:extLst>
              <a:ext uri="{FF2B5EF4-FFF2-40B4-BE49-F238E27FC236}">
                <a16:creationId xmlns:a16="http://schemas.microsoft.com/office/drawing/2014/main" id="{E09C6362-D94F-5A22-15E0-4CAAFABB13A9}"/>
              </a:ext>
            </a:extLst>
          </p:cNvPr>
          <p:cNvSpPr>
            <a:spLocks noGrp="1"/>
          </p:cNvSpPr>
          <p:nvPr>
            <p:ph type="body" orient="vert" sz="quarter" idx="38" hasCustomPrompt="1"/>
          </p:nvPr>
        </p:nvSpPr>
        <p:spPr>
          <a:xfrm>
            <a:off x="9252409" y="2355347"/>
            <a:ext cx="131763" cy="3803623"/>
          </a:xfrm>
        </p:spPr>
        <p:txBody>
          <a:bodyPr vert="eaVert" anchor="b"/>
          <a:lstStyle>
            <a:lvl1pPr marL="0" indent="0">
              <a:buNone/>
              <a:defRPr>
                <a:solidFill>
                  <a:schemeClr val="tx1"/>
                </a:solidFill>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_____________________________</a:t>
            </a:r>
          </a:p>
        </p:txBody>
      </p:sp>
    </p:spTree>
    <p:extLst>
      <p:ext uri="{BB962C8B-B14F-4D97-AF65-F5344CB8AC3E}">
        <p14:creationId xmlns:p14="http://schemas.microsoft.com/office/powerpoint/2010/main" val="33582921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NumberSubpage_DkBlue ">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3CBF03EC-5E80-8E5C-6EC3-1CAE792C55C4}"/>
              </a:ext>
            </a:extLst>
          </p:cNvPr>
          <p:cNvSpPr/>
          <p:nvPr/>
        </p:nvSpPr>
        <p:spPr>
          <a:xfrm>
            <a:off x="1" y="0"/>
            <a:ext cx="4962525" cy="6862763"/>
          </a:xfrm>
          <a:custGeom>
            <a:avLst/>
            <a:gdLst/>
            <a:ahLst/>
            <a:cxnLst/>
            <a:rect l="l" t="t" r="r" b="b"/>
            <a:pathLst>
              <a:path w="3723004" h="5148580">
                <a:moveTo>
                  <a:pt x="3028435" y="0"/>
                </a:moveTo>
                <a:lnTo>
                  <a:pt x="0" y="0"/>
                </a:lnTo>
                <a:lnTo>
                  <a:pt x="0" y="5148071"/>
                </a:lnTo>
                <a:lnTo>
                  <a:pt x="3028434" y="5148071"/>
                </a:lnTo>
                <a:lnTo>
                  <a:pt x="3032641" y="5140914"/>
                </a:lnTo>
                <a:lnTo>
                  <a:pt x="3055176" y="5101787"/>
                </a:lnTo>
                <a:lnTo>
                  <a:pt x="3077373" y="5062444"/>
                </a:lnTo>
                <a:lnTo>
                  <a:pt x="3099233" y="5022886"/>
                </a:lnTo>
                <a:lnTo>
                  <a:pt x="3120752" y="4983115"/>
                </a:lnTo>
                <a:lnTo>
                  <a:pt x="3141929" y="4943134"/>
                </a:lnTo>
                <a:lnTo>
                  <a:pt x="3162761" y="4902943"/>
                </a:lnTo>
                <a:lnTo>
                  <a:pt x="3183248" y="4862546"/>
                </a:lnTo>
                <a:lnTo>
                  <a:pt x="3203386" y="4821944"/>
                </a:lnTo>
                <a:lnTo>
                  <a:pt x="3223174" y="4781139"/>
                </a:lnTo>
                <a:lnTo>
                  <a:pt x="3242610" y="4740133"/>
                </a:lnTo>
                <a:lnTo>
                  <a:pt x="3261691" y="4698929"/>
                </a:lnTo>
                <a:lnTo>
                  <a:pt x="3280417" y="4657527"/>
                </a:lnTo>
                <a:lnTo>
                  <a:pt x="3298784" y="4615930"/>
                </a:lnTo>
                <a:lnTo>
                  <a:pt x="3316792" y="4574140"/>
                </a:lnTo>
                <a:lnTo>
                  <a:pt x="3334437" y="4532159"/>
                </a:lnTo>
                <a:lnTo>
                  <a:pt x="3351719" y="4489989"/>
                </a:lnTo>
                <a:lnTo>
                  <a:pt x="3368635" y="4447631"/>
                </a:lnTo>
                <a:lnTo>
                  <a:pt x="3385183" y="4405089"/>
                </a:lnTo>
                <a:lnTo>
                  <a:pt x="3401361" y="4362363"/>
                </a:lnTo>
                <a:lnTo>
                  <a:pt x="3417167" y="4319455"/>
                </a:lnTo>
                <a:lnTo>
                  <a:pt x="3432600" y="4276369"/>
                </a:lnTo>
                <a:lnTo>
                  <a:pt x="3447657" y="4233105"/>
                </a:lnTo>
                <a:lnTo>
                  <a:pt x="3462336" y="4189666"/>
                </a:lnTo>
                <a:lnTo>
                  <a:pt x="3476636" y="4146053"/>
                </a:lnTo>
                <a:lnTo>
                  <a:pt x="3490554" y="4102268"/>
                </a:lnTo>
                <a:lnTo>
                  <a:pt x="3504088" y="4058315"/>
                </a:lnTo>
                <a:lnTo>
                  <a:pt x="3517237" y="4014193"/>
                </a:lnTo>
                <a:lnTo>
                  <a:pt x="3529999" y="3969906"/>
                </a:lnTo>
                <a:lnTo>
                  <a:pt x="3542371" y="3925456"/>
                </a:lnTo>
                <a:lnTo>
                  <a:pt x="3554352" y="3880843"/>
                </a:lnTo>
                <a:lnTo>
                  <a:pt x="3565939" y="3836071"/>
                </a:lnTo>
                <a:lnTo>
                  <a:pt x="3577131" y="3791142"/>
                </a:lnTo>
                <a:lnTo>
                  <a:pt x="3587925" y="3746056"/>
                </a:lnTo>
                <a:lnTo>
                  <a:pt x="3598321" y="3700817"/>
                </a:lnTo>
                <a:lnTo>
                  <a:pt x="3608315" y="3655426"/>
                </a:lnTo>
                <a:lnTo>
                  <a:pt x="3617906" y="3609885"/>
                </a:lnTo>
                <a:lnTo>
                  <a:pt x="3627091" y="3564196"/>
                </a:lnTo>
                <a:lnTo>
                  <a:pt x="3635870" y="3518361"/>
                </a:lnTo>
                <a:lnTo>
                  <a:pt x="3644240" y="3472382"/>
                </a:lnTo>
                <a:lnTo>
                  <a:pt x="3652198" y="3426261"/>
                </a:lnTo>
                <a:lnTo>
                  <a:pt x="3659744" y="3380000"/>
                </a:lnTo>
                <a:lnTo>
                  <a:pt x="3666874" y="3333601"/>
                </a:lnTo>
                <a:lnTo>
                  <a:pt x="3673588" y="3287066"/>
                </a:lnTo>
                <a:lnTo>
                  <a:pt x="3679882" y="3240396"/>
                </a:lnTo>
                <a:lnTo>
                  <a:pt x="3685756" y="3193595"/>
                </a:lnTo>
                <a:lnTo>
                  <a:pt x="3691207" y="3146663"/>
                </a:lnTo>
                <a:lnTo>
                  <a:pt x="3696233" y="3099602"/>
                </a:lnTo>
                <a:lnTo>
                  <a:pt x="3700833" y="3052416"/>
                </a:lnTo>
                <a:lnTo>
                  <a:pt x="3705003" y="3005105"/>
                </a:lnTo>
                <a:lnTo>
                  <a:pt x="3708743" y="2957672"/>
                </a:lnTo>
                <a:lnTo>
                  <a:pt x="3712051" y="2910118"/>
                </a:lnTo>
                <a:lnTo>
                  <a:pt x="3714923" y="2862446"/>
                </a:lnTo>
                <a:lnTo>
                  <a:pt x="3717360" y="2814657"/>
                </a:lnTo>
                <a:lnTo>
                  <a:pt x="3719357" y="2766754"/>
                </a:lnTo>
                <a:lnTo>
                  <a:pt x="3720914" y="2718738"/>
                </a:lnTo>
                <a:lnTo>
                  <a:pt x="3722029" y="2670612"/>
                </a:lnTo>
                <a:lnTo>
                  <a:pt x="3722699" y="2622377"/>
                </a:lnTo>
                <a:lnTo>
                  <a:pt x="3722923" y="2574035"/>
                </a:lnTo>
                <a:lnTo>
                  <a:pt x="3722699" y="2525694"/>
                </a:lnTo>
                <a:lnTo>
                  <a:pt x="3722029" y="2477459"/>
                </a:lnTo>
                <a:lnTo>
                  <a:pt x="3720914" y="2429332"/>
                </a:lnTo>
                <a:lnTo>
                  <a:pt x="3719357" y="2381316"/>
                </a:lnTo>
                <a:lnTo>
                  <a:pt x="3717360" y="2333413"/>
                </a:lnTo>
                <a:lnTo>
                  <a:pt x="3714923" y="2285625"/>
                </a:lnTo>
                <a:lnTo>
                  <a:pt x="3712051" y="2237952"/>
                </a:lnTo>
                <a:lnTo>
                  <a:pt x="3708743" y="2190399"/>
                </a:lnTo>
                <a:lnTo>
                  <a:pt x="3705003" y="2142966"/>
                </a:lnTo>
                <a:lnTo>
                  <a:pt x="3700833" y="2095655"/>
                </a:lnTo>
                <a:lnTo>
                  <a:pt x="3696233" y="2048468"/>
                </a:lnTo>
                <a:lnTo>
                  <a:pt x="3691207" y="2001408"/>
                </a:lnTo>
                <a:lnTo>
                  <a:pt x="3685756" y="1954476"/>
                </a:lnTo>
                <a:lnTo>
                  <a:pt x="3679882" y="1907674"/>
                </a:lnTo>
                <a:lnTo>
                  <a:pt x="3673588" y="1861005"/>
                </a:lnTo>
                <a:lnTo>
                  <a:pt x="3666874" y="1814470"/>
                </a:lnTo>
                <a:lnTo>
                  <a:pt x="3659744" y="1768071"/>
                </a:lnTo>
                <a:lnTo>
                  <a:pt x="3652198" y="1721810"/>
                </a:lnTo>
                <a:lnTo>
                  <a:pt x="3644240" y="1675689"/>
                </a:lnTo>
                <a:lnTo>
                  <a:pt x="3635870" y="1629710"/>
                </a:lnTo>
                <a:lnTo>
                  <a:pt x="3627091" y="1583875"/>
                </a:lnTo>
                <a:lnTo>
                  <a:pt x="3617906" y="1538186"/>
                </a:lnTo>
                <a:lnTo>
                  <a:pt x="3608315" y="1492645"/>
                </a:lnTo>
                <a:lnTo>
                  <a:pt x="3598321" y="1447254"/>
                </a:lnTo>
                <a:lnTo>
                  <a:pt x="3587925" y="1402014"/>
                </a:lnTo>
                <a:lnTo>
                  <a:pt x="3577131" y="1356929"/>
                </a:lnTo>
                <a:lnTo>
                  <a:pt x="3565939" y="1311999"/>
                </a:lnTo>
                <a:lnTo>
                  <a:pt x="3554352" y="1267227"/>
                </a:lnTo>
                <a:lnTo>
                  <a:pt x="3542371" y="1222615"/>
                </a:lnTo>
                <a:lnTo>
                  <a:pt x="3529999" y="1178164"/>
                </a:lnTo>
                <a:lnTo>
                  <a:pt x="3517237" y="1133877"/>
                </a:lnTo>
                <a:lnTo>
                  <a:pt x="3504088" y="1089756"/>
                </a:lnTo>
                <a:lnTo>
                  <a:pt x="3490554" y="1045802"/>
                </a:lnTo>
                <a:lnTo>
                  <a:pt x="3476636" y="1002018"/>
                </a:lnTo>
                <a:lnTo>
                  <a:pt x="3462336" y="958405"/>
                </a:lnTo>
                <a:lnTo>
                  <a:pt x="3447657" y="914966"/>
                </a:lnTo>
                <a:lnTo>
                  <a:pt x="3432600" y="871702"/>
                </a:lnTo>
                <a:lnTo>
                  <a:pt x="3417167" y="828615"/>
                </a:lnTo>
                <a:lnTo>
                  <a:pt x="3401361" y="785708"/>
                </a:lnTo>
                <a:lnTo>
                  <a:pt x="3385183" y="742982"/>
                </a:lnTo>
                <a:lnTo>
                  <a:pt x="3368635" y="700439"/>
                </a:lnTo>
                <a:lnTo>
                  <a:pt x="3351719" y="658082"/>
                </a:lnTo>
                <a:lnTo>
                  <a:pt x="3334437" y="615912"/>
                </a:lnTo>
                <a:lnTo>
                  <a:pt x="3316792" y="573931"/>
                </a:lnTo>
                <a:lnTo>
                  <a:pt x="3298784" y="532141"/>
                </a:lnTo>
                <a:lnTo>
                  <a:pt x="3280417" y="490544"/>
                </a:lnTo>
                <a:lnTo>
                  <a:pt x="3261691" y="449142"/>
                </a:lnTo>
                <a:lnTo>
                  <a:pt x="3242610" y="407937"/>
                </a:lnTo>
                <a:lnTo>
                  <a:pt x="3223174" y="366931"/>
                </a:lnTo>
                <a:lnTo>
                  <a:pt x="3203386" y="326126"/>
                </a:lnTo>
                <a:lnTo>
                  <a:pt x="3183248" y="285524"/>
                </a:lnTo>
                <a:lnTo>
                  <a:pt x="3162761" y="245127"/>
                </a:lnTo>
                <a:lnTo>
                  <a:pt x="3141929" y="204937"/>
                </a:lnTo>
                <a:lnTo>
                  <a:pt x="3120752" y="164956"/>
                </a:lnTo>
                <a:lnTo>
                  <a:pt x="3099233" y="125185"/>
                </a:lnTo>
                <a:lnTo>
                  <a:pt x="3077373" y="85627"/>
                </a:lnTo>
                <a:lnTo>
                  <a:pt x="3055176" y="46283"/>
                </a:lnTo>
                <a:lnTo>
                  <a:pt x="3032641" y="7157"/>
                </a:lnTo>
                <a:lnTo>
                  <a:pt x="3028435" y="0"/>
                </a:lnTo>
                <a:close/>
              </a:path>
            </a:pathLst>
          </a:custGeom>
          <a:solidFill>
            <a:schemeClr val="accent4"/>
          </a:solidFill>
        </p:spPr>
        <p:txBody>
          <a:bodyPr lIns="0" tIns="0" rIns="0" bIns="0"/>
          <a:lstStyle/>
          <a:p>
            <a:pPr defTabSz="914242" eaLnBrk="1" fontAlgn="auto" hangingPunct="1">
              <a:spcBef>
                <a:spcPts val="0"/>
              </a:spcBef>
              <a:spcAft>
                <a:spcPts val="0"/>
              </a:spcAft>
              <a:defRPr/>
            </a:pPr>
            <a:endParaRPr sz="1799">
              <a:latin typeface="+mn-lt"/>
            </a:endParaRPr>
          </a:p>
        </p:txBody>
      </p:sp>
      <p:pic>
        <p:nvPicPr>
          <p:cNvPr id="5" name="object 7">
            <a:extLst>
              <a:ext uri="{FF2B5EF4-FFF2-40B4-BE49-F238E27FC236}">
                <a16:creationId xmlns:a16="http://schemas.microsoft.com/office/drawing/2014/main" id="{A45A2B8F-0836-6DB2-21DA-94D53FD5C0E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9225"/>
            <a:ext cx="64293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714249" y="2023872"/>
            <a:ext cx="3991076" cy="3804026"/>
          </a:xfrm>
        </p:spPr>
        <p:txBody>
          <a:bodyPr>
            <a:normAutofit/>
          </a:bodyPr>
          <a:lstStyle>
            <a:lvl1pPr>
              <a:lnSpc>
                <a:spcPts val="3200"/>
              </a:lnSpc>
              <a:defRPr sz="3200">
                <a:solidFill>
                  <a:schemeClr val="bg1"/>
                </a:solidFill>
              </a:defRPr>
            </a:lvl1pPr>
          </a:lstStyle>
          <a:p>
            <a:r>
              <a:rPr lang="en-US"/>
              <a:t>Click to edit title</a:t>
            </a:r>
          </a:p>
        </p:txBody>
      </p:sp>
      <p:sp>
        <p:nvSpPr>
          <p:cNvPr id="6" name="Text Placeholder 3">
            <a:extLst>
              <a:ext uri="{FF2B5EF4-FFF2-40B4-BE49-F238E27FC236}">
                <a16:creationId xmlns:a16="http://schemas.microsoft.com/office/drawing/2014/main" id="{D9842AB0-BBB9-2AF6-9EE6-D5619284CC15}"/>
              </a:ext>
            </a:extLst>
          </p:cNvPr>
          <p:cNvSpPr>
            <a:spLocks noGrp="1"/>
          </p:cNvSpPr>
          <p:nvPr>
            <p:ph type="body" sz="quarter" idx="25" hasCustomPrompt="1"/>
          </p:nvPr>
        </p:nvSpPr>
        <p:spPr>
          <a:xfrm>
            <a:off x="436346" y="508123"/>
            <a:ext cx="1545336" cy="1545336"/>
          </a:xfrm>
          <a:prstGeom prst="ellipse">
            <a:avLst/>
          </a:prstGeom>
          <a:noFill/>
        </p:spPr>
        <p:txBody>
          <a:bodyPr wrap="none" tIns="182880" anchor="ctr" anchorCtr="0"/>
          <a:lstStyle>
            <a:lvl1pPr marL="0" indent="0" algn="ctr">
              <a:buNone/>
              <a:defRPr sz="11000" b="1">
                <a:solidFill>
                  <a:schemeClr val="accent3"/>
                </a:solidFill>
              </a:defRPr>
            </a:lvl1pPr>
          </a:lstStyle>
          <a:p>
            <a:pPr lvl="0"/>
            <a:r>
              <a:rPr lang="en-US"/>
              <a:t>1</a:t>
            </a:r>
          </a:p>
        </p:txBody>
      </p:sp>
      <p:sp>
        <p:nvSpPr>
          <p:cNvPr id="7" name="Picture Placeholder 8">
            <a:extLst>
              <a:ext uri="{FF2B5EF4-FFF2-40B4-BE49-F238E27FC236}">
                <a16:creationId xmlns:a16="http://schemas.microsoft.com/office/drawing/2014/main" id="{4790F372-EF2C-FC7B-A2E7-0880B346119A}"/>
              </a:ext>
            </a:extLst>
          </p:cNvPr>
          <p:cNvSpPr>
            <a:spLocks noGrp="1"/>
          </p:cNvSpPr>
          <p:nvPr>
            <p:ph type="pic" sz="quarter" idx="26" hasCustomPrompt="1"/>
          </p:nvPr>
        </p:nvSpPr>
        <p:spPr>
          <a:xfrm>
            <a:off x="5289550" y="798513"/>
            <a:ext cx="6342063" cy="5195887"/>
          </a:xfrm>
        </p:spPr>
        <p:txBody>
          <a:bodyPr anchor="ctr"/>
          <a:lstStyle>
            <a:lvl1pPr marL="0" indent="0" algn="ctr">
              <a:buNone/>
              <a:defRPr sz="2400"/>
            </a:lvl1pPr>
          </a:lstStyle>
          <a:p>
            <a:r>
              <a:rPr lang="en-US"/>
              <a:t>Click to add picture</a:t>
            </a:r>
          </a:p>
        </p:txBody>
      </p:sp>
    </p:spTree>
    <p:extLst>
      <p:ext uri="{BB962C8B-B14F-4D97-AF65-F5344CB8AC3E}">
        <p14:creationId xmlns:p14="http://schemas.microsoft.com/office/powerpoint/2010/main" val="34523323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NumberSeriesMain_LtBlue">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42229997-174D-ECD4-080A-0E2318721395}"/>
              </a:ext>
            </a:extLst>
          </p:cNvPr>
          <p:cNvSpPr/>
          <p:nvPr userDrawn="1"/>
        </p:nvSpPr>
        <p:spPr>
          <a:xfrm>
            <a:off x="0" y="0"/>
            <a:ext cx="12187238" cy="1430338"/>
          </a:xfrm>
          <a:custGeom>
            <a:avLst/>
            <a:gdLst/>
            <a:ahLst/>
            <a:cxnLst/>
            <a:rect l="l" t="t" r="r" b="b"/>
            <a:pathLst>
              <a:path w="9144000" h="1073150">
                <a:moveTo>
                  <a:pt x="9144000" y="0"/>
                </a:moveTo>
                <a:lnTo>
                  <a:pt x="0" y="0"/>
                </a:lnTo>
                <a:lnTo>
                  <a:pt x="0" y="1072896"/>
                </a:lnTo>
                <a:lnTo>
                  <a:pt x="9144000" y="1072896"/>
                </a:lnTo>
                <a:lnTo>
                  <a:pt x="9144000" y="0"/>
                </a:lnTo>
                <a:close/>
              </a:path>
            </a:pathLst>
          </a:custGeom>
          <a:solidFill>
            <a:schemeClr val="accent5"/>
          </a:solidFill>
        </p:spPr>
        <p:txBody>
          <a:bodyPr lIns="0" tIns="0" rIns="0" bIns="0"/>
          <a:lstStyle/>
          <a:p>
            <a:pPr defTabSz="914242" eaLnBrk="1" fontAlgn="auto" hangingPunct="1">
              <a:spcBef>
                <a:spcPts val="0"/>
              </a:spcBef>
              <a:spcAft>
                <a:spcPts val="0"/>
              </a:spcAft>
              <a:defRPr/>
            </a:pPr>
            <a:endParaRPr sz="1799">
              <a:solidFill>
                <a:schemeClr val="accent1"/>
              </a:solidFill>
              <a:latin typeface="+mn-lt"/>
            </a:endParaRPr>
          </a:p>
        </p:txBody>
      </p:sp>
      <p:pic>
        <p:nvPicPr>
          <p:cNvPr id="9" name="object 7">
            <a:extLst>
              <a:ext uri="{FF2B5EF4-FFF2-40B4-BE49-F238E27FC236}">
                <a16:creationId xmlns:a16="http://schemas.microsoft.com/office/drawing/2014/main" id="{185CCC26-B166-82CE-8328-24AB4DF8050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7638"/>
            <a:ext cx="64293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839788" y="484633"/>
            <a:ext cx="10515600" cy="942563"/>
          </a:xfrm>
        </p:spPr>
        <p:txBody>
          <a:bodyPr>
            <a:normAutofit/>
          </a:bodyPr>
          <a:lstStyle>
            <a:lvl1pPr>
              <a:defRPr sz="3200">
                <a:solidFill>
                  <a:schemeClr val="accent1"/>
                </a:solidFill>
              </a:defRPr>
            </a:lvl1pPr>
          </a:lstStyle>
          <a:p>
            <a:r>
              <a:rPr lang="en-US"/>
              <a:t>Click to edit title</a:t>
            </a:r>
          </a:p>
        </p:txBody>
      </p:sp>
      <p:sp>
        <p:nvSpPr>
          <p:cNvPr id="29" name="Text Placeholder 2"/>
          <p:cNvSpPr>
            <a:spLocks noGrp="1"/>
          </p:cNvSpPr>
          <p:nvPr>
            <p:ph type="body" idx="1" hasCustomPrompt="1"/>
          </p:nvPr>
        </p:nvSpPr>
        <p:spPr>
          <a:xfrm>
            <a:off x="839788" y="1533683"/>
            <a:ext cx="10280494" cy="845727"/>
          </a:xfrm>
        </p:spPr>
        <p:txBody>
          <a:bodyPr>
            <a:normAutofit/>
          </a:bodyPr>
          <a:lstStyle>
            <a:lvl1pPr marL="0" indent="0" algn="l">
              <a:buNone/>
              <a:defRPr sz="1800" b="1">
                <a:solidFill>
                  <a:schemeClr val="tx1"/>
                </a:solidFill>
              </a:defRPr>
            </a:lvl1pPr>
            <a:lvl2pPr marL="457171" indent="0">
              <a:buNone/>
              <a:defRPr sz="2000" b="1"/>
            </a:lvl2pPr>
            <a:lvl3pPr marL="914340" indent="0">
              <a:buNone/>
              <a:defRPr sz="1800" b="1"/>
            </a:lvl3pPr>
            <a:lvl4pPr marL="1371511" indent="0">
              <a:buNone/>
              <a:defRPr sz="1600" b="1"/>
            </a:lvl4pPr>
            <a:lvl5pPr marL="1828681" indent="0">
              <a:buNone/>
              <a:defRPr sz="1600" b="1"/>
            </a:lvl5pPr>
            <a:lvl6pPr marL="2285852" indent="0">
              <a:buNone/>
              <a:defRPr sz="1600" b="1"/>
            </a:lvl6pPr>
            <a:lvl7pPr marL="2743021" indent="0">
              <a:buNone/>
              <a:defRPr sz="1600" b="1"/>
            </a:lvl7pPr>
            <a:lvl8pPr marL="3200192" indent="0">
              <a:buNone/>
              <a:defRPr sz="1600" b="1"/>
            </a:lvl8pPr>
            <a:lvl9pPr marL="3657363" indent="0">
              <a:buNone/>
              <a:defRPr sz="1600" b="1"/>
            </a:lvl9pPr>
          </a:lstStyle>
          <a:p>
            <a:pPr lvl="0"/>
            <a:r>
              <a:rPr lang="en-US"/>
              <a:t>Click to edit subhead</a:t>
            </a:r>
          </a:p>
        </p:txBody>
      </p:sp>
      <p:sp>
        <p:nvSpPr>
          <p:cNvPr id="4" name="Text Placeholder 3">
            <a:extLst>
              <a:ext uri="{FF2B5EF4-FFF2-40B4-BE49-F238E27FC236}">
                <a16:creationId xmlns:a16="http://schemas.microsoft.com/office/drawing/2014/main" id="{46F32663-0FA2-FF0C-5AD5-C729755C74A8}"/>
              </a:ext>
            </a:extLst>
          </p:cNvPr>
          <p:cNvSpPr>
            <a:spLocks noGrp="1"/>
          </p:cNvSpPr>
          <p:nvPr>
            <p:ph type="body" sz="quarter" idx="25" hasCustomPrompt="1"/>
          </p:nvPr>
        </p:nvSpPr>
        <p:spPr>
          <a:xfrm>
            <a:off x="1087331" y="2390814"/>
            <a:ext cx="1545336" cy="1545336"/>
          </a:xfrm>
          <a:prstGeom prst="ellipse">
            <a:avLst/>
          </a:prstGeom>
          <a:solidFill>
            <a:schemeClr val="accent5"/>
          </a:solidFill>
        </p:spPr>
        <p:txBody>
          <a:bodyPr wrap="none" tIns="182880" anchor="ctr" anchorCtr="0"/>
          <a:lstStyle>
            <a:lvl1pPr marL="0" indent="0" algn="ctr">
              <a:buNone/>
              <a:defRPr sz="11000" b="1">
                <a:solidFill>
                  <a:schemeClr val="accent1"/>
                </a:solidFill>
              </a:defRPr>
            </a:lvl1pPr>
          </a:lstStyle>
          <a:p>
            <a:pPr lvl="0"/>
            <a:r>
              <a:rPr lang="en-US"/>
              <a:t>1</a:t>
            </a:r>
          </a:p>
        </p:txBody>
      </p:sp>
      <p:sp>
        <p:nvSpPr>
          <p:cNvPr id="5" name="Text Placeholder 3">
            <a:extLst>
              <a:ext uri="{FF2B5EF4-FFF2-40B4-BE49-F238E27FC236}">
                <a16:creationId xmlns:a16="http://schemas.microsoft.com/office/drawing/2014/main" id="{8985670B-60C1-D9CE-254B-DE5536E8EC61}"/>
              </a:ext>
            </a:extLst>
          </p:cNvPr>
          <p:cNvSpPr>
            <a:spLocks noGrp="1"/>
          </p:cNvSpPr>
          <p:nvPr>
            <p:ph type="body" sz="quarter" idx="26" hasCustomPrompt="1"/>
          </p:nvPr>
        </p:nvSpPr>
        <p:spPr>
          <a:xfrm>
            <a:off x="3216514" y="2390814"/>
            <a:ext cx="1545336" cy="1545336"/>
          </a:xfrm>
          <a:prstGeom prst="ellipse">
            <a:avLst/>
          </a:prstGeom>
          <a:solidFill>
            <a:schemeClr val="accent5"/>
          </a:solidFill>
        </p:spPr>
        <p:txBody>
          <a:bodyPr wrap="none" tIns="182880" anchor="ctr" anchorCtr="0"/>
          <a:lstStyle>
            <a:lvl1pPr marL="0" indent="0" algn="ctr">
              <a:buNone/>
              <a:defRPr sz="11000" b="1">
                <a:solidFill>
                  <a:schemeClr val="accent1"/>
                </a:solidFill>
              </a:defRPr>
            </a:lvl1pPr>
          </a:lstStyle>
          <a:p>
            <a:pPr lvl="0"/>
            <a:r>
              <a:rPr lang="en-US"/>
              <a:t>2</a:t>
            </a:r>
          </a:p>
        </p:txBody>
      </p:sp>
      <p:sp>
        <p:nvSpPr>
          <p:cNvPr id="6" name="Text Placeholder 3">
            <a:extLst>
              <a:ext uri="{FF2B5EF4-FFF2-40B4-BE49-F238E27FC236}">
                <a16:creationId xmlns:a16="http://schemas.microsoft.com/office/drawing/2014/main" id="{CE671071-34AE-3211-8C6C-2B600769547D}"/>
              </a:ext>
            </a:extLst>
          </p:cNvPr>
          <p:cNvSpPr>
            <a:spLocks noGrp="1"/>
          </p:cNvSpPr>
          <p:nvPr>
            <p:ph type="body" sz="quarter" idx="27" hasCustomPrompt="1"/>
          </p:nvPr>
        </p:nvSpPr>
        <p:spPr>
          <a:xfrm>
            <a:off x="5345695" y="2390814"/>
            <a:ext cx="1545336" cy="1545336"/>
          </a:xfrm>
          <a:prstGeom prst="ellipse">
            <a:avLst/>
          </a:prstGeom>
          <a:solidFill>
            <a:schemeClr val="accent5"/>
          </a:solidFill>
        </p:spPr>
        <p:txBody>
          <a:bodyPr wrap="none" tIns="182880" anchor="ctr" anchorCtr="0"/>
          <a:lstStyle>
            <a:lvl1pPr marL="0" indent="0" algn="ctr">
              <a:buNone/>
              <a:defRPr sz="11000" b="1">
                <a:solidFill>
                  <a:schemeClr val="accent1"/>
                </a:solidFill>
              </a:defRPr>
            </a:lvl1pPr>
          </a:lstStyle>
          <a:p>
            <a:pPr lvl="0"/>
            <a:r>
              <a:rPr lang="en-US"/>
              <a:t>3</a:t>
            </a:r>
          </a:p>
        </p:txBody>
      </p:sp>
      <p:sp>
        <p:nvSpPr>
          <p:cNvPr id="7" name="Text Placeholder 3">
            <a:extLst>
              <a:ext uri="{FF2B5EF4-FFF2-40B4-BE49-F238E27FC236}">
                <a16:creationId xmlns:a16="http://schemas.microsoft.com/office/drawing/2014/main" id="{E8873727-AB6D-9773-4F44-DE4260F2C979}"/>
              </a:ext>
            </a:extLst>
          </p:cNvPr>
          <p:cNvSpPr>
            <a:spLocks noGrp="1"/>
          </p:cNvSpPr>
          <p:nvPr>
            <p:ph type="body" sz="quarter" idx="28" hasCustomPrompt="1"/>
          </p:nvPr>
        </p:nvSpPr>
        <p:spPr>
          <a:xfrm>
            <a:off x="7474878" y="2390814"/>
            <a:ext cx="1545336" cy="1545336"/>
          </a:xfrm>
          <a:prstGeom prst="ellipse">
            <a:avLst/>
          </a:prstGeom>
          <a:solidFill>
            <a:schemeClr val="accent5"/>
          </a:solidFill>
        </p:spPr>
        <p:txBody>
          <a:bodyPr wrap="none" tIns="182880" anchor="ctr" anchorCtr="0"/>
          <a:lstStyle>
            <a:lvl1pPr marL="0" indent="0" algn="ctr">
              <a:buNone/>
              <a:defRPr sz="11000" b="1">
                <a:solidFill>
                  <a:schemeClr val="accent1"/>
                </a:solidFill>
              </a:defRPr>
            </a:lvl1pPr>
          </a:lstStyle>
          <a:p>
            <a:pPr lvl="0"/>
            <a:r>
              <a:rPr lang="en-US"/>
              <a:t>4</a:t>
            </a:r>
          </a:p>
        </p:txBody>
      </p:sp>
      <p:sp>
        <p:nvSpPr>
          <p:cNvPr id="18" name="Text Placeholder 3">
            <a:extLst>
              <a:ext uri="{FF2B5EF4-FFF2-40B4-BE49-F238E27FC236}">
                <a16:creationId xmlns:a16="http://schemas.microsoft.com/office/drawing/2014/main" id="{5316B547-1DD2-3B74-40A2-D0CAE1FDBBC1}"/>
              </a:ext>
            </a:extLst>
          </p:cNvPr>
          <p:cNvSpPr>
            <a:spLocks noGrp="1"/>
          </p:cNvSpPr>
          <p:nvPr>
            <p:ph type="body" sz="quarter" idx="29" hasCustomPrompt="1"/>
          </p:nvPr>
        </p:nvSpPr>
        <p:spPr>
          <a:xfrm>
            <a:off x="9604060" y="2390814"/>
            <a:ext cx="1545336" cy="1545336"/>
          </a:xfrm>
          <a:prstGeom prst="ellipse">
            <a:avLst/>
          </a:prstGeom>
          <a:solidFill>
            <a:schemeClr val="accent5"/>
          </a:solidFill>
        </p:spPr>
        <p:txBody>
          <a:bodyPr wrap="none" tIns="182880" anchor="ctr" anchorCtr="0"/>
          <a:lstStyle>
            <a:lvl1pPr marL="0" indent="0" algn="ctr">
              <a:buNone/>
              <a:defRPr sz="11000" b="1">
                <a:solidFill>
                  <a:schemeClr val="accent1"/>
                </a:solidFill>
              </a:defRPr>
            </a:lvl1pPr>
          </a:lstStyle>
          <a:p>
            <a:pPr lvl="0"/>
            <a:r>
              <a:rPr lang="en-US"/>
              <a:t>5</a:t>
            </a:r>
          </a:p>
        </p:txBody>
      </p:sp>
      <p:sp>
        <p:nvSpPr>
          <p:cNvPr id="20" name="Text Placeholder 19">
            <a:extLst>
              <a:ext uri="{FF2B5EF4-FFF2-40B4-BE49-F238E27FC236}">
                <a16:creationId xmlns:a16="http://schemas.microsoft.com/office/drawing/2014/main" id="{480FFB69-DA70-C5F4-9F75-86F8816F4C89}"/>
              </a:ext>
            </a:extLst>
          </p:cNvPr>
          <p:cNvSpPr>
            <a:spLocks noGrp="1"/>
          </p:cNvSpPr>
          <p:nvPr>
            <p:ph type="body" sz="quarter" idx="30" hasCustomPrompt="1"/>
          </p:nvPr>
        </p:nvSpPr>
        <p:spPr>
          <a:xfrm>
            <a:off x="977900" y="4014788"/>
            <a:ext cx="1765300" cy="2063750"/>
          </a:xfrm>
        </p:spPr>
        <p:txBody>
          <a:bodyPr/>
          <a:lstStyle>
            <a:lvl1pPr marL="0" indent="0" algn="ctr">
              <a:buNone/>
              <a:defRPr sz="1400" b="1"/>
            </a:lvl1pPr>
          </a:lstStyle>
          <a:p>
            <a:pPr lvl="0"/>
            <a:r>
              <a:rPr lang="en-US"/>
              <a:t>Click to edit text</a:t>
            </a:r>
          </a:p>
        </p:txBody>
      </p:sp>
      <p:sp>
        <p:nvSpPr>
          <p:cNvPr id="21" name="Text Placeholder 19">
            <a:extLst>
              <a:ext uri="{FF2B5EF4-FFF2-40B4-BE49-F238E27FC236}">
                <a16:creationId xmlns:a16="http://schemas.microsoft.com/office/drawing/2014/main" id="{9F2973EE-8EEA-DE23-88FF-EE02D68D5498}"/>
              </a:ext>
            </a:extLst>
          </p:cNvPr>
          <p:cNvSpPr>
            <a:spLocks noGrp="1"/>
          </p:cNvSpPr>
          <p:nvPr>
            <p:ph type="body" sz="quarter" idx="31" hasCustomPrompt="1"/>
          </p:nvPr>
        </p:nvSpPr>
        <p:spPr>
          <a:xfrm>
            <a:off x="3110020" y="4014788"/>
            <a:ext cx="1765300" cy="2063750"/>
          </a:xfrm>
        </p:spPr>
        <p:txBody>
          <a:bodyPr/>
          <a:lstStyle>
            <a:lvl1pPr marL="0" indent="0" algn="ctr">
              <a:buNone/>
              <a:defRPr sz="1400" b="1"/>
            </a:lvl1pPr>
          </a:lstStyle>
          <a:p>
            <a:pPr lvl="0"/>
            <a:r>
              <a:rPr lang="en-US"/>
              <a:t>Click to edit text</a:t>
            </a:r>
          </a:p>
        </p:txBody>
      </p:sp>
      <p:sp>
        <p:nvSpPr>
          <p:cNvPr id="22" name="Text Placeholder 19">
            <a:extLst>
              <a:ext uri="{FF2B5EF4-FFF2-40B4-BE49-F238E27FC236}">
                <a16:creationId xmlns:a16="http://schemas.microsoft.com/office/drawing/2014/main" id="{76C4C8C5-B74F-2859-B10C-C90BA492A9A8}"/>
              </a:ext>
            </a:extLst>
          </p:cNvPr>
          <p:cNvSpPr>
            <a:spLocks noGrp="1"/>
          </p:cNvSpPr>
          <p:nvPr>
            <p:ph type="body" sz="quarter" idx="32" hasCustomPrompt="1"/>
          </p:nvPr>
        </p:nvSpPr>
        <p:spPr>
          <a:xfrm>
            <a:off x="5235703" y="4014788"/>
            <a:ext cx="1765300" cy="2063750"/>
          </a:xfrm>
        </p:spPr>
        <p:txBody>
          <a:bodyPr/>
          <a:lstStyle>
            <a:lvl1pPr marL="0" indent="0" algn="ctr">
              <a:buNone/>
              <a:defRPr sz="1400" b="1"/>
            </a:lvl1pPr>
          </a:lstStyle>
          <a:p>
            <a:pPr lvl="0"/>
            <a:r>
              <a:rPr lang="en-US"/>
              <a:t>Click to edit text</a:t>
            </a:r>
          </a:p>
        </p:txBody>
      </p:sp>
      <p:sp>
        <p:nvSpPr>
          <p:cNvPr id="23" name="Text Placeholder 19">
            <a:extLst>
              <a:ext uri="{FF2B5EF4-FFF2-40B4-BE49-F238E27FC236}">
                <a16:creationId xmlns:a16="http://schemas.microsoft.com/office/drawing/2014/main" id="{6490E9A3-38CD-3C41-6873-1F068D110FD1}"/>
              </a:ext>
            </a:extLst>
          </p:cNvPr>
          <p:cNvSpPr>
            <a:spLocks noGrp="1"/>
          </p:cNvSpPr>
          <p:nvPr>
            <p:ph type="body" sz="quarter" idx="33" hasCustomPrompt="1"/>
          </p:nvPr>
        </p:nvSpPr>
        <p:spPr>
          <a:xfrm>
            <a:off x="7369303" y="4014788"/>
            <a:ext cx="1765300" cy="2063750"/>
          </a:xfrm>
        </p:spPr>
        <p:txBody>
          <a:bodyPr/>
          <a:lstStyle>
            <a:lvl1pPr marL="0" indent="0" algn="ctr">
              <a:buNone/>
              <a:defRPr sz="1400" b="1"/>
            </a:lvl1pPr>
          </a:lstStyle>
          <a:p>
            <a:pPr lvl="0"/>
            <a:r>
              <a:rPr lang="en-US"/>
              <a:t>Click to edit text</a:t>
            </a:r>
          </a:p>
        </p:txBody>
      </p:sp>
      <p:sp>
        <p:nvSpPr>
          <p:cNvPr id="24" name="Text Placeholder 19">
            <a:extLst>
              <a:ext uri="{FF2B5EF4-FFF2-40B4-BE49-F238E27FC236}">
                <a16:creationId xmlns:a16="http://schemas.microsoft.com/office/drawing/2014/main" id="{B82A17BA-8622-F2E9-0848-E615F1205844}"/>
              </a:ext>
            </a:extLst>
          </p:cNvPr>
          <p:cNvSpPr>
            <a:spLocks noGrp="1"/>
          </p:cNvSpPr>
          <p:nvPr>
            <p:ph type="body" sz="quarter" idx="34" hasCustomPrompt="1"/>
          </p:nvPr>
        </p:nvSpPr>
        <p:spPr>
          <a:xfrm>
            <a:off x="9494985" y="4014788"/>
            <a:ext cx="1765300" cy="2063750"/>
          </a:xfrm>
        </p:spPr>
        <p:txBody>
          <a:bodyPr/>
          <a:lstStyle>
            <a:lvl1pPr marL="0" indent="0" algn="ctr">
              <a:buNone/>
              <a:defRPr sz="1400" b="1"/>
            </a:lvl1pPr>
          </a:lstStyle>
          <a:p>
            <a:pPr lvl="0"/>
            <a:r>
              <a:rPr lang="en-US"/>
              <a:t>Click to edit text</a:t>
            </a:r>
          </a:p>
        </p:txBody>
      </p:sp>
      <p:sp>
        <p:nvSpPr>
          <p:cNvPr id="25" name="Vertical Text Placeholder 32">
            <a:extLst>
              <a:ext uri="{FF2B5EF4-FFF2-40B4-BE49-F238E27FC236}">
                <a16:creationId xmlns:a16="http://schemas.microsoft.com/office/drawing/2014/main" id="{1DAC0154-5550-7D88-B1EF-6DFABC59F3F9}"/>
              </a:ext>
            </a:extLst>
          </p:cNvPr>
          <p:cNvSpPr>
            <a:spLocks noGrp="1"/>
          </p:cNvSpPr>
          <p:nvPr>
            <p:ph type="body" orient="vert" sz="quarter" idx="35" hasCustomPrompt="1"/>
          </p:nvPr>
        </p:nvSpPr>
        <p:spPr>
          <a:xfrm>
            <a:off x="2833564" y="2355347"/>
            <a:ext cx="131763" cy="3803623"/>
          </a:xfrm>
        </p:spPr>
        <p:txBody>
          <a:bodyPr vert="eaVert" anchor="b"/>
          <a:lstStyle>
            <a:lvl1pPr marL="0" indent="0">
              <a:buNone/>
              <a:defRPr>
                <a:solidFill>
                  <a:schemeClr val="tx1"/>
                </a:solidFill>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_____________________________</a:t>
            </a:r>
          </a:p>
        </p:txBody>
      </p:sp>
      <p:sp>
        <p:nvSpPr>
          <p:cNvPr id="26" name="Vertical Text Placeholder 32">
            <a:extLst>
              <a:ext uri="{FF2B5EF4-FFF2-40B4-BE49-F238E27FC236}">
                <a16:creationId xmlns:a16="http://schemas.microsoft.com/office/drawing/2014/main" id="{D85DC842-1115-A901-731F-2F783B0DA235}"/>
              </a:ext>
            </a:extLst>
          </p:cNvPr>
          <p:cNvSpPr>
            <a:spLocks noGrp="1"/>
          </p:cNvSpPr>
          <p:nvPr>
            <p:ph type="body" orient="vert" sz="quarter" idx="36" hasCustomPrompt="1"/>
          </p:nvPr>
        </p:nvSpPr>
        <p:spPr>
          <a:xfrm>
            <a:off x="4957137" y="2355347"/>
            <a:ext cx="131763" cy="3803623"/>
          </a:xfrm>
        </p:spPr>
        <p:txBody>
          <a:bodyPr vert="eaVert" anchor="b"/>
          <a:lstStyle>
            <a:lvl1pPr marL="0" indent="0">
              <a:buNone/>
              <a:defRPr>
                <a:solidFill>
                  <a:schemeClr val="tx1"/>
                </a:solidFill>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_____________________________</a:t>
            </a:r>
          </a:p>
        </p:txBody>
      </p:sp>
      <p:sp>
        <p:nvSpPr>
          <p:cNvPr id="27" name="Vertical Text Placeholder 32">
            <a:extLst>
              <a:ext uri="{FF2B5EF4-FFF2-40B4-BE49-F238E27FC236}">
                <a16:creationId xmlns:a16="http://schemas.microsoft.com/office/drawing/2014/main" id="{1C350384-79B2-3FAE-DF74-B636FA26C3FA}"/>
              </a:ext>
            </a:extLst>
          </p:cNvPr>
          <p:cNvSpPr>
            <a:spLocks noGrp="1"/>
          </p:cNvSpPr>
          <p:nvPr>
            <p:ph type="body" orient="vert" sz="quarter" idx="37" hasCustomPrompt="1"/>
          </p:nvPr>
        </p:nvSpPr>
        <p:spPr>
          <a:xfrm>
            <a:off x="7110789" y="2355347"/>
            <a:ext cx="131763" cy="3803623"/>
          </a:xfrm>
        </p:spPr>
        <p:txBody>
          <a:bodyPr vert="eaVert" anchor="b"/>
          <a:lstStyle>
            <a:lvl1pPr marL="0" indent="0">
              <a:buNone/>
              <a:defRPr>
                <a:solidFill>
                  <a:schemeClr val="tx1"/>
                </a:solidFill>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_____________________________</a:t>
            </a:r>
          </a:p>
        </p:txBody>
      </p:sp>
      <p:sp>
        <p:nvSpPr>
          <p:cNvPr id="28" name="Vertical Text Placeholder 32">
            <a:extLst>
              <a:ext uri="{FF2B5EF4-FFF2-40B4-BE49-F238E27FC236}">
                <a16:creationId xmlns:a16="http://schemas.microsoft.com/office/drawing/2014/main" id="{E09C6362-D94F-5A22-15E0-4CAAFABB13A9}"/>
              </a:ext>
            </a:extLst>
          </p:cNvPr>
          <p:cNvSpPr>
            <a:spLocks noGrp="1"/>
          </p:cNvSpPr>
          <p:nvPr>
            <p:ph type="body" orient="vert" sz="quarter" idx="38" hasCustomPrompt="1"/>
          </p:nvPr>
        </p:nvSpPr>
        <p:spPr>
          <a:xfrm>
            <a:off x="9252409" y="2355347"/>
            <a:ext cx="131763" cy="3803623"/>
          </a:xfrm>
        </p:spPr>
        <p:txBody>
          <a:bodyPr vert="eaVert" anchor="b"/>
          <a:lstStyle>
            <a:lvl1pPr marL="0" indent="0">
              <a:buNone/>
              <a:defRPr>
                <a:solidFill>
                  <a:schemeClr val="tx1"/>
                </a:solidFill>
              </a:defRPr>
            </a:lvl1pPr>
            <a:lvl2pPr marL="457182" indent="0">
              <a:buNone/>
              <a:defRPr/>
            </a:lvl2pPr>
            <a:lvl3pPr marL="914363" indent="0">
              <a:buNone/>
              <a:defRPr/>
            </a:lvl3pPr>
            <a:lvl4pPr marL="1371545" indent="0">
              <a:buNone/>
              <a:defRPr/>
            </a:lvl4pPr>
            <a:lvl5pPr marL="1828727" indent="0">
              <a:buNone/>
              <a:defRPr/>
            </a:lvl5pPr>
          </a:lstStyle>
          <a:p>
            <a:pPr lvl="0"/>
            <a:r>
              <a:rPr lang="en-US"/>
              <a:t>_____________________________</a:t>
            </a:r>
          </a:p>
        </p:txBody>
      </p:sp>
    </p:spTree>
    <p:extLst>
      <p:ext uri="{BB962C8B-B14F-4D97-AF65-F5344CB8AC3E}">
        <p14:creationId xmlns:p14="http://schemas.microsoft.com/office/powerpoint/2010/main" val="38495030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NumberSubpage_LtBlue">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3CBF03EC-5E80-8E5C-6EC3-1CAE792C55C4}"/>
              </a:ext>
            </a:extLst>
          </p:cNvPr>
          <p:cNvSpPr/>
          <p:nvPr/>
        </p:nvSpPr>
        <p:spPr>
          <a:xfrm>
            <a:off x="1" y="0"/>
            <a:ext cx="4962525" cy="6862763"/>
          </a:xfrm>
          <a:custGeom>
            <a:avLst/>
            <a:gdLst/>
            <a:ahLst/>
            <a:cxnLst/>
            <a:rect l="l" t="t" r="r" b="b"/>
            <a:pathLst>
              <a:path w="3723004" h="5148580">
                <a:moveTo>
                  <a:pt x="3028435" y="0"/>
                </a:moveTo>
                <a:lnTo>
                  <a:pt x="0" y="0"/>
                </a:lnTo>
                <a:lnTo>
                  <a:pt x="0" y="5148071"/>
                </a:lnTo>
                <a:lnTo>
                  <a:pt x="3028434" y="5148071"/>
                </a:lnTo>
                <a:lnTo>
                  <a:pt x="3032641" y="5140914"/>
                </a:lnTo>
                <a:lnTo>
                  <a:pt x="3055176" y="5101787"/>
                </a:lnTo>
                <a:lnTo>
                  <a:pt x="3077373" y="5062444"/>
                </a:lnTo>
                <a:lnTo>
                  <a:pt x="3099233" y="5022886"/>
                </a:lnTo>
                <a:lnTo>
                  <a:pt x="3120752" y="4983115"/>
                </a:lnTo>
                <a:lnTo>
                  <a:pt x="3141929" y="4943134"/>
                </a:lnTo>
                <a:lnTo>
                  <a:pt x="3162761" y="4902943"/>
                </a:lnTo>
                <a:lnTo>
                  <a:pt x="3183248" y="4862546"/>
                </a:lnTo>
                <a:lnTo>
                  <a:pt x="3203386" y="4821944"/>
                </a:lnTo>
                <a:lnTo>
                  <a:pt x="3223174" y="4781139"/>
                </a:lnTo>
                <a:lnTo>
                  <a:pt x="3242610" y="4740133"/>
                </a:lnTo>
                <a:lnTo>
                  <a:pt x="3261691" y="4698929"/>
                </a:lnTo>
                <a:lnTo>
                  <a:pt x="3280417" y="4657527"/>
                </a:lnTo>
                <a:lnTo>
                  <a:pt x="3298784" y="4615930"/>
                </a:lnTo>
                <a:lnTo>
                  <a:pt x="3316792" y="4574140"/>
                </a:lnTo>
                <a:lnTo>
                  <a:pt x="3334437" y="4532159"/>
                </a:lnTo>
                <a:lnTo>
                  <a:pt x="3351719" y="4489989"/>
                </a:lnTo>
                <a:lnTo>
                  <a:pt x="3368635" y="4447631"/>
                </a:lnTo>
                <a:lnTo>
                  <a:pt x="3385183" y="4405089"/>
                </a:lnTo>
                <a:lnTo>
                  <a:pt x="3401361" y="4362363"/>
                </a:lnTo>
                <a:lnTo>
                  <a:pt x="3417167" y="4319455"/>
                </a:lnTo>
                <a:lnTo>
                  <a:pt x="3432600" y="4276369"/>
                </a:lnTo>
                <a:lnTo>
                  <a:pt x="3447657" y="4233105"/>
                </a:lnTo>
                <a:lnTo>
                  <a:pt x="3462336" y="4189666"/>
                </a:lnTo>
                <a:lnTo>
                  <a:pt x="3476636" y="4146053"/>
                </a:lnTo>
                <a:lnTo>
                  <a:pt x="3490554" y="4102268"/>
                </a:lnTo>
                <a:lnTo>
                  <a:pt x="3504088" y="4058315"/>
                </a:lnTo>
                <a:lnTo>
                  <a:pt x="3517237" y="4014193"/>
                </a:lnTo>
                <a:lnTo>
                  <a:pt x="3529999" y="3969906"/>
                </a:lnTo>
                <a:lnTo>
                  <a:pt x="3542371" y="3925456"/>
                </a:lnTo>
                <a:lnTo>
                  <a:pt x="3554352" y="3880843"/>
                </a:lnTo>
                <a:lnTo>
                  <a:pt x="3565939" y="3836071"/>
                </a:lnTo>
                <a:lnTo>
                  <a:pt x="3577131" y="3791142"/>
                </a:lnTo>
                <a:lnTo>
                  <a:pt x="3587925" y="3746056"/>
                </a:lnTo>
                <a:lnTo>
                  <a:pt x="3598321" y="3700817"/>
                </a:lnTo>
                <a:lnTo>
                  <a:pt x="3608315" y="3655426"/>
                </a:lnTo>
                <a:lnTo>
                  <a:pt x="3617906" y="3609885"/>
                </a:lnTo>
                <a:lnTo>
                  <a:pt x="3627091" y="3564196"/>
                </a:lnTo>
                <a:lnTo>
                  <a:pt x="3635870" y="3518361"/>
                </a:lnTo>
                <a:lnTo>
                  <a:pt x="3644240" y="3472382"/>
                </a:lnTo>
                <a:lnTo>
                  <a:pt x="3652198" y="3426261"/>
                </a:lnTo>
                <a:lnTo>
                  <a:pt x="3659744" y="3380000"/>
                </a:lnTo>
                <a:lnTo>
                  <a:pt x="3666874" y="3333601"/>
                </a:lnTo>
                <a:lnTo>
                  <a:pt x="3673588" y="3287066"/>
                </a:lnTo>
                <a:lnTo>
                  <a:pt x="3679882" y="3240396"/>
                </a:lnTo>
                <a:lnTo>
                  <a:pt x="3685756" y="3193595"/>
                </a:lnTo>
                <a:lnTo>
                  <a:pt x="3691207" y="3146663"/>
                </a:lnTo>
                <a:lnTo>
                  <a:pt x="3696233" y="3099602"/>
                </a:lnTo>
                <a:lnTo>
                  <a:pt x="3700833" y="3052416"/>
                </a:lnTo>
                <a:lnTo>
                  <a:pt x="3705003" y="3005105"/>
                </a:lnTo>
                <a:lnTo>
                  <a:pt x="3708743" y="2957672"/>
                </a:lnTo>
                <a:lnTo>
                  <a:pt x="3712051" y="2910118"/>
                </a:lnTo>
                <a:lnTo>
                  <a:pt x="3714923" y="2862446"/>
                </a:lnTo>
                <a:lnTo>
                  <a:pt x="3717360" y="2814657"/>
                </a:lnTo>
                <a:lnTo>
                  <a:pt x="3719357" y="2766754"/>
                </a:lnTo>
                <a:lnTo>
                  <a:pt x="3720914" y="2718738"/>
                </a:lnTo>
                <a:lnTo>
                  <a:pt x="3722029" y="2670612"/>
                </a:lnTo>
                <a:lnTo>
                  <a:pt x="3722699" y="2622377"/>
                </a:lnTo>
                <a:lnTo>
                  <a:pt x="3722923" y="2574035"/>
                </a:lnTo>
                <a:lnTo>
                  <a:pt x="3722699" y="2525694"/>
                </a:lnTo>
                <a:lnTo>
                  <a:pt x="3722029" y="2477459"/>
                </a:lnTo>
                <a:lnTo>
                  <a:pt x="3720914" y="2429332"/>
                </a:lnTo>
                <a:lnTo>
                  <a:pt x="3719357" y="2381316"/>
                </a:lnTo>
                <a:lnTo>
                  <a:pt x="3717360" y="2333413"/>
                </a:lnTo>
                <a:lnTo>
                  <a:pt x="3714923" y="2285625"/>
                </a:lnTo>
                <a:lnTo>
                  <a:pt x="3712051" y="2237952"/>
                </a:lnTo>
                <a:lnTo>
                  <a:pt x="3708743" y="2190399"/>
                </a:lnTo>
                <a:lnTo>
                  <a:pt x="3705003" y="2142966"/>
                </a:lnTo>
                <a:lnTo>
                  <a:pt x="3700833" y="2095655"/>
                </a:lnTo>
                <a:lnTo>
                  <a:pt x="3696233" y="2048468"/>
                </a:lnTo>
                <a:lnTo>
                  <a:pt x="3691207" y="2001408"/>
                </a:lnTo>
                <a:lnTo>
                  <a:pt x="3685756" y="1954476"/>
                </a:lnTo>
                <a:lnTo>
                  <a:pt x="3679882" y="1907674"/>
                </a:lnTo>
                <a:lnTo>
                  <a:pt x="3673588" y="1861005"/>
                </a:lnTo>
                <a:lnTo>
                  <a:pt x="3666874" y="1814470"/>
                </a:lnTo>
                <a:lnTo>
                  <a:pt x="3659744" y="1768071"/>
                </a:lnTo>
                <a:lnTo>
                  <a:pt x="3652198" y="1721810"/>
                </a:lnTo>
                <a:lnTo>
                  <a:pt x="3644240" y="1675689"/>
                </a:lnTo>
                <a:lnTo>
                  <a:pt x="3635870" y="1629710"/>
                </a:lnTo>
                <a:lnTo>
                  <a:pt x="3627091" y="1583875"/>
                </a:lnTo>
                <a:lnTo>
                  <a:pt x="3617906" y="1538186"/>
                </a:lnTo>
                <a:lnTo>
                  <a:pt x="3608315" y="1492645"/>
                </a:lnTo>
                <a:lnTo>
                  <a:pt x="3598321" y="1447254"/>
                </a:lnTo>
                <a:lnTo>
                  <a:pt x="3587925" y="1402014"/>
                </a:lnTo>
                <a:lnTo>
                  <a:pt x="3577131" y="1356929"/>
                </a:lnTo>
                <a:lnTo>
                  <a:pt x="3565939" y="1311999"/>
                </a:lnTo>
                <a:lnTo>
                  <a:pt x="3554352" y="1267227"/>
                </a:lnTo>
                <a:lnTo>
                  <a:pt x="3542371" y="1222615"/>
                </a:lnTo>
                <a:lnTo>
                  <a:pt x="3529999" y="1178164"/>
                </a:lnTo>
                <a:lnTo>
                  <a:pt x="3517237" y="1133877"/>
                </a:lnTo>
                <a:lnTo>
                  <a:pt x="3504088" y="1089756"/>
                </a:lnTo>
                <a:lnTo>
                  <a:pt x="3490554" y="1045802"/>
                </a:lnTo>
                <a:lnTo>
                  <a:pt x="3476636" y="1002018"/>
                </a:lnTo>
                <a:lnTo>
                  <a:pt x="3462336" y="958405"/>
                </a:lnTo>
                <a:lnTo>
                  <a:pt x="3447657" y="914966"/>
                </a:lnTo>
                <a:lnTo>
                  <a:pt x="3432600" y="871702"/>
                </a:lnTo>
                <a:lnTo>
                  <a:pt x="3417167" y="828615"/>
                </a:lnTo>
                <a:lnTo>
                  <a:pt x="3401361" y="785708"/>
                </a:lnTo>
                <a:lnTo>
                  <a:pt x="3385183" y="742982"/>
                </a:lnTo>
                <a:lnTo>
                  <a:pt x="3368635" y="700439"/>
                </a:lnTo>
                <a:lnTo>
                  <a:pt x="3351719" y="658082"/>
                </a:lnTo>
                <a:lnTo>
                  <a:pt x="3334437" y="615912"/>
                </a:lnTo>
                <a:lnTo>
                  <a:pt x="3316792" y="573931"/>
                </a:lnTo>
                <a:lnTo>
                  <a:pt x="3298784" y="532141"/>
                </a:lnTo>
                <a:lnTo>
                  <a:pt x="3280417" y="490544"/>
                </a:lnTo>
                <a:lnTo>
                  <a:pt x="3261691" y="449142"/>
                </a:lnTo>
                <a:lnTo>
                  <a:pt x="3242610" y="407937"/>
                </a:lnTo>
                <a:lnTo>
                  <a:pt x="3223174" y="366931"/>
                </a:lnTo>
                <a:lnTo>
                  <a:pt x="3203386" y="326126"/>
                </a:lnTo>
                <a:lnTo>
                  <a:pt x="3183248" y="285524"/>
                </a:lnTo>
                <a:lnTo>
                  <a:pt x="3162761" y="245127"/>
                </a:lnTo>
                <a:lnTo>
                  <a:pt x="3141929" y="204937"/>
                </a:lnTo>
                <a:lnTo>
                  <a:pt x="3120752" y="164956"/>
                </a:lnTo>
                <a:lnTo>
                  <a:pt x="3099233" y="125185"/>
                </a:lnTo>
                <a:lnTo>
                  <a:pt x="3077373" y="85627"/>
                </a:lnTo>
                <a:lnTo>
                  <a:pt x="3055176" y="46283"/>
                </a:lnTo>
                <a:lnTo>
                  <a:pt x="3032641" y="7157"/>
                </a:lnTo>
                <a:lnTo>
                  <a:pt x="3028435" y="0"/>
                </a:lnTo>
                <a:close/>
              </a:path>
            </a:pathLst>
          </a:custGeom>
          <a:solidFill>
            <a:schemeClr val="accent5"/>
          </a:solidFill>
        </p:spPr>
        <p:txBody>
          <a:bodyPr lIns="0" tIns="0" rIns="0" bIns="0"/>
          <a:lstStyle/>
          <a:p>
            <a:pPr defTabSz="914242" eaLnBrk="1" fontAlgn="auto" hangingPunct="1">
              <a:spcBef>
                <a:spcPts val="0"/>
              </a:spcBef>
              <a:spcAft>
                <a:spcPts val="0"/>
              </a:spcAft>
              <a:defRPr/>
            </a:pPr>
            <a:endParaRPr sz="1799">
              <a:latin typeface="+mn-lt"/>
            </a:endParaRPr>
          </a:p>
        </p:txBody>
      </p:sp>
      <p:pic>
        <p:nvPicPr>
          <p:cNvPr id="5" name="object 7">
            <a:extLst>
              <a:ext uri="{FF2B5EF4-FFF2-40B4-BE49-F238E27FC236}">
                <a16:creationId xmlns:a16="http://schemas.microsoft.com/office/drawing/2014/main" id="{A45A2B8F-0836-6DB2-21DA-94D53FD5C0E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9225"/>
            <a:ext cx="64293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714249" y="2023872"/>
            <a:ext cx="3991076" cy="3804026"/>
          </a:xfrm>
        </p:spPr>
        <p:txBody>
          <a:bodyPr>
            <a:normAutofit/>
          </a:bodyPr>
          <a:lstStyle>
            <a:lvl1pPr>
              <a:lnSpc>
                <a:spcPts val="3200"/>
              </a:lnSpc>
              <a:defRPr sz="3200">
                <a:solidFill>
                  <a:schemeClr val="accent1"/>
                </a:solidFill>
              </a:defRPr>
            </a:lvl1pPr>
          </a:lstStyle>
          <a:p>
            <a:r>
              <a:rPr lang="en-US"/>
              <a:t>Click to edit title</a:t>
            </a:r>
          </a:p>
        </p:txBody>
      </p:sp>
      <p:sp>
        <p:nvSpPr>
          <p:cNvPr id="6" name="Text Placeholder 3">
            <a:extLst>
              <a:ext uri="{FF2B5EF4-FFF2-40B4-BE49-F238E27FC236}">
                <a16:creationId xmlns:a16="http://schemas.microsoft.com/office/drawing/2014/main" id="{D9842AB0-BBB9-2AF6-9EE6-D5619284CC15}"/>
              </a:ext>
            </a:extLst>
          </p:cNvPr>
          <p:cNvSpPr>
            <a:spLocks noGrp="1"/>
          </p:cNvSpPr>
          <p:nvPr>
            <p:ph type="body" sz="quarter" idx="25" hasCustomPrompt="1"/>
          </p:nvPr>
        </p:nvSpPr>
        <p:spPr>
          <a:xfrm>
            <a:off x="436346" y="508123"/>
            <a:ext cx="1545336" cy="1545336"/>
          </a:xfrm>
          <a:prstGeom prst="ellipse">
            <a:avLst/>
          </a:prstGeom>
          <a:noFill/>
        </p:spPr>
        <p:txBody>
          <a:bodyPr wrap="none" tIns="182880" anchor="ctr" anchorCtr="0"/>
          <a:lstStyle>
            <a:lvl1pPr marL="0" indent="0" algn="ctr">
              <a:buNone/>
              <a:defRPr sz="11000" b="1">
                <a:solidFill>
                  <a:schemeClr val="accent1"/>
                </a:solidFill>
              </a:defRPr>
            </a:lvl1pPr>
          </a:lstStyle>
          <a:p>
            <a:pPr lvl="0"/>
            <a:r>
              <a:rPr lang="en-US"/>
              <a:t>1</a:t>
            </a:r>
          </a:p>
        </p:txBody>
      </p:sp>
      <p:sp>
        <p:nvSpPr>
          <p:cNvPr id="7" name="Picture Placeholder 8">
            <a:extLst>
              <a:ext uri="{FF2B5EF4-FFF2-40B4-BE49-F238E27FC236}">
                <a16:creationId xmlns:a16="http://schemas.microsoft.com/office/drawing/2014/main" id="{C76ACB6C-2571-CF98-670B-C7DBDA2C983B}"/>
              </a:ext>
            </a:extLst>
          </p:cNvPr>
          <p:cNvSpPr>
            <a:spLocks noGrp="1"/>
          </p:cNvSpPr>
          <p:nvPr>
            <p:ph type="pic" sz="quarter" idx="26" hasCustomPrompt="1"/>
          </p:nvPr>
        </p:nvSpPr>
        <p:spPr>
          <a:xfrm>
            <a:off x="5289550" y="798513"/>
            <a:ext cx="6342063" cy="5195887"/>
          </a:xfrm>
        </p:spPr>
        <p:txBody>
          <a:bodyPr anchor="ctr"/>
          <a:lstStyle>
            <a:lvl1pPr marL="0" indent="0" algn="ctr">
              <a:buNone/>
              <a:defRPr sz="2400"/>
            </a:lvl1pPr>
          </a:lstStyle>
          <a:p>
            <a:r>
              <a:rPr lang="en-US"/>
              <a:t>Click to add picture</a:t>
            </a:r>
          </a:p>
        </p:txBody>
      </p:sp>
    </p:spTree>
    <p:extLst>
      <p:ext uri="{BB962C8B-B14F-4D97-AF65-F5344CB8AC3E}">
        <p14:creationId xmlns:p14="http://schemas.microsoft.com/office/powerpoint/2010/main" val="133171975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ircleGroupings_Maroon">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2FECA593-C82F-0564-04F5-76C1E93C25F8}"/>
              </a:ext>
            </a:extLst>
          </p:cNvPr>
          <p:cNvSpPr/>
          <p:nvPr userDrawn="1"/>
        </p:nvSpPr>
        <p:spPr>
          <a:xfrm>
            <a:off x="0" y="0"/>
            <a:ext cx="12187238" cy="1430338"/>
          </a:xfrm>
          <a:custGeom>
            <a:avLst/>
            <a:gdLst/>
            <a:ahLst/>
            <a:cxnLst/>
            <a:rect l="l" t="t" r="r" b="b"/>
            <a:pathLst>
              <a:path w="9144000" h="1073150">
                <a:moveTo>
                  <a:pt x="9144000" y="0"/>
                </a:moveTo>
                <a:lnTo>
                  <a:pt x="0" y="0"/>
                </a:lnTo>
                <a:lnTo>
                  <a:pt x="0" y="1072896"/>
                </a:lnTo>
                <a:lnTo>
                  <a:pt x="9144000" y="1072896"/>
                </a:lnTo>
                <a:lnTo>
                  <a:pt x="9144000" y="0"/>
                </a:lnTo>
                <a:close/>
              </a:path>
            </a:pathLst>
          </a:custGeom>
          <a:solidFill>
            <a:srgbClr val="821C1D"/>
          </a:solidFill>
        </p:spPr>
        <p:txBody>
          <a:bodyPr lIns="0" tIns="0" rIns="0" bIns="0"/>
          <a:lstStyle/>
          <a:p>
            <a:pPr defTabSz="914242" eaLnBrk="1" fontAlgn="auto" hangingPunct="1">
              <a:spcBef>
                <a:spcPts val="0"/>
              </a:spcBef>
              <a:spcAft>
                <a:spcPts val="0"/>
              </a:spcAft>
              <a:defRPr/>
            </a:pPr>
            <a:endParaRPr sz="1799">
              <a:latin typeface="+mn-lt"/>
            </a:endParaRPr>
          </a:p>
        </p:txBody>
      </p:sp>
      <p:pic>
        <p:nvPicPr>
          <p:cNvPr id="8" name="object 7">
            <a:extLst>
              <a:ext uri="{FF2B5EF4-FFF2-40B4-BE49-F238E27FC236}">
                <a16:creationId xmlns:a16="http://schemas.microsoft.com/office/drawing/2014/main" id="{2D00B6C0-2669-9BBD-D514-EB9011F4FF1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7638"/>
            <a:ext cx="64293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841249" y="484633"/>
            <a:ext cx="10732779" cy="942563"/>
          </a:xfrm>
        </p:spPr>
        <p:txBody>
          <a:bodyPr>
            <a:normAutofit/>
          </a:bodyPr>
          <a:lstStyle>
            <a:lvl1pPr>
              <a:defRPr sz="3200">
                <a:solidFill>
                  <a:schemeClr val="bg1"/>
                </a:solidFill>
              </a:defRPr>
            </a:lvl1pPr>
          </a:lstStyle>
          <a:p>
            <a:r>
              <a:rPr lang="en-US"/>
              <a:t>Click to edit title</a:t>
            </a:r>
          </a:p>
        </p:txBody>
      </p:sp>
      <p:sp>
        <p:nvSpPr>
          <p:cNvPr id="29" name="Text Placeholder 2"/>
          <p:cNvSpPr>
            <a:spLocks noGrp="1"/>
          </p:cNvSpPr>
          <p:nvPr>
            <p:ph type="body" idx="1" hasCustomPrompt="1"/>
          </p:nvPr>
        </p:nvSpPr>
        <p:spPr>
          <a:xfrm>
            <a:off x="841249" y="1533683"/>
            <a:ext cx="10595119" cy="845727"/>
          </a:xfrm>
        </p:spPr>
        <p:txBody>
          <a:bodyPr>
            <a:normAutofit/>
          </a:bodyPr>
          <a:lstStyle>
            <a:lvl1pPr marL="0" indent="0" algn="l">
              <a:buNone/>
              <a:defRPr sz="2000" b="1">
                <a:solidFill>
                  <a:schemeClr val="tx1"/>
                </a:solidFill>
              </a:defRPr>
            </a:lvl1pPr>
            <a:lvl2pPr marL="457171" indent="0">
              <a:buNone/>
              <a:defRPr sz="2000" b="1"/>
            </a:lvl2pPr>
            <a:lvl3pPr marL="914340" indent="0">
              <a:buNone/>
              <a:defRPr sz="1800" b="1"/>
            </a:lvl3pPr>
            <a:lvl4pPr marL="1371511" indent="0">
              <a:buNone/>
              <a:defRPr sz="1600" b="1"/>
            </a:lvl4pPr>
            <a:lvl5pPr marL="1828681" indent="0">
              <a:buNone/>
              <a:defRPr sz="1600" b="1"/>
            </a:lvl5pPr>
            <a:lvl6pPr marL="2285852" indent="0">
              <a:buNone/>
              <a:defRPr sz="1600" b="1"/>
            </a:lvl6pPr>
            <a:lvl7pPr marL="2743021" indent="0">
              <a:buNone/>
              <a:defRPr sz="1600" b="1"/>
            </a:lvl7pPr>
            <a:lvl8pPr marL="3200192" indent="0">
              <a:buNone/>
              <a:defRPr sz="1600" b="1"/>
            </a:lvl8pPr>
            <a:lvl9pPr marL="3657363" indent="0">
              <a:buNone/>
              <a:defRPr sz="1600" b="1"/>
            </a:lvl9pPr>
          </a:lstStyle>
          <a:p>
            <a:pPr lvl="0"/>
            <a:r>
              <a:rPr lang="en-US"/>
              <a:t>Click to edit text</a:t>
            </a:r>
          </a:p>
        </p:txBody>
      </p:sp>
      <p:sp>
        <p:nvSpPr>
          <p:cNvPr id="4" name="Text Placeholder 3">
            <a:extLst>
              <a:ext uri="{FF2B5EF4-FFF2-40B4-BE49-F238E27FC236}">
                <a16:creationId xmlns:a16="http://schemas.microsoft.com/office/drawing/2014/main" id="{FBCC3937-42D9-D708-DC05-0EE97D08D9FB}"/>
              </a:ext>
            </a:extLst>
          </p:cNvPr>
          <p:cNvSpPr>
            <a:spLocks noGrp="1"/>
          </p:cNvSpPr>
          <p:nvPr>
            <p:ph type="body" sz="quarter" idx="14" hasCustomPrompt="1"/>
          </p:nvPr>
        </p:nvSpPr>
        <p:spPr>
          <a:xfrm>
            <a:off x="620129" y="2686051"/>
            <a:ext cx="2524125" cy="2524125"/>
          </a:xfrm>
          <a:prstGeom prst="ellipse">
            <a:avLst/>
          </a:prstGeom>
          <a:solidFill>
            <a:schemeClr val="accent1"/>
          </a:solidFill>
        </p:spPr>
        <p:txBody>
          <a:bodyPr anchor="ctr"/>
          <a:lstStyle>
            <a:lvl1pPr marL="0" indent="0" algn="ctr">
              <a:buNone/>
              <a:defRPr sz="1400" b="1">
                <a:solidFill>
                  <a:schemeClr val="bg1"/>
                </a:solidFill>
              </a:defRPr>
            </a:lvl1pPr>
          </a:lstStyle>
          <a:p>
            <a:pPr lvl="0"/>
            <a:r>
              <a:rPr lang="en-US"/>
              <a:t>Click to edit text</a:t>
            </a:r>
          </a:p>
        </p:txBody>
      </p:sp>
      <p:sp>
        <p:nvSpPr>
          <p:cNvPr id="5" name="Text Placeholder 3">
            <a:extLst>
              <a:ext uri="{FF2B5EF4-FFF2-40B4-BE49-F238E27FC236}">
                <a16:creationId xmlns:a16="http://schemas.microsoft.com/office/drawing/2014/main" id="{386870D6-1ED9-140F-DFF4-C2CB2207F337}"/>
              </a:ext>
            </a:extLst>
          </p:cNvPr>
          <p:cNvSpPr>
            <a:spLocks noGrp="1"/>
          </p:cNvSpPr>
          <p:nvPr>
            <p:ph type="body" sz="quarter" idx="15" hasCustomPrompt="1"/>
          </p:nvPr>
        </p:nvSpPr>
        <p:spPr>
          <a:xfrm>
            <a:off x="3449468" y="2686051"/>
            <a:ext cx="2524125" cy="2524125"/>
          </a:xfrm>
          <a:prstGeom prst="ellipse">
            <a:avLst/>
          </a:prstGeom>
          <a:solidFill>
            <a:schemeClr val="accent1"/>
          </a:solidFill>
        </p:spPr>
        <p:txBody>
          <a:bodyPr anchor="ctr"/>
          <a:lstStyle>
            <a:lvl1pPr marL="0" indent="0" algn="ctr">
              <a:buNone/>
              <a:defRPr sz="1400" b="1">
                <a:solidFill>
                  <a:schemeClr val="bg1"/>
                </a:solidFill>
              </a:defRPr>
            </a:lvl1pPr>
          </a:lstStyle>
          <a:p>
            <a:pPr lvl="0"/>
            <a:r>
              <a:rPr lang="en-US"/>
              <a:t>Click to edit text</a:t>
            </a:r>
          </a:p>
        </p:txBody>
      </p:sp>
      <p:sp>
        <p:nvSpPr>
          <p:cNvPr id="6" name="Text Placeholder 3">
            <a:extLst>
              <a:ext uri="{FF2B5EF4-FFF2-40B4-BE49-F238E27FC236}">
                <a16:creationId xmlns:a16="http://schemas.microsoft.com/office/drawing/2014/main" id="{A9CA64DC-AC2D-A5FD-17DD-B66D2B95BE8E}"/>
              </a:ext>
            </a:extLst>
          </p:cNvPr>
          <p:cNvSpPr>
            <a:spLocks noGrp="1"/>
          </p:cNvSpPr>
          <p:nvPr>
            <p:ph type="body" sz="quarter" idx="16" hasCustomPrompt="1"/>
          </p:nvPr>
        </p:nvSpPr>
        <p:spPr>
          <a:xfrm>
            <a:off x="6278808" y="2686051"/>
            <a:ext cx="2524125" cy="2524125"/>
          </a:xfrm>
          <a:prstGeom prst="ellipse">
            <a:avLst/>
          </a:prstGeom>
          <a:solidFill>
            <a:schemeClr val="accent1"/>
          </a:solidFill>
        </p:spPr>
        <p:txBody>
          <a:bodyPr anchor="ctr"/>
          <a:lstStyle>
            <a:lvl1pPr marL="0" indent="0" algn="ctr">
              <a:buNone/>
              <a:defRPr sz="1400" b="1">
                <a:solidFill>
                  <a:schemeClr val="bg1"/>
                </a:solidFill>
              </a:defRPr>
            </a:lvl1pPr>
          </a:lstStyle>
          <a:p>
            <a:pPr lvl="0"/>
            <a:r>
              <a:rPr lang="en-US"/>
              <a:t>Click to edit text</a:t>
            </a:r>
          </a:p>
        </p:txBody>
      </p:sp>
      <p:sp>
        <p:nvSpPr>
          <p:cNvPr id="9" name="Text Placeholder 3">
            <a:extLst>
              <a:ext uri="{FF2B5EF4-FFF2-40B4-BE49-F238E27FC236}">
                <a16:creationId xmlns:a16="http://schemas.microsoft.com/office/drawing/2014/main" id="{8FB85EC3-B672-BEE4-F353-0DEFA96C21B5}"/>
              </a:ext>
            </a:extLst>
          </p:cNvPr>
          <p:cNvSpPr>
            <a:spLocks noGrp="1"/>
          </p:cNvSpPr>
          <p:nvPr>
            <p:ph type="body" sz="quarter" idx="17" hasCustomPrompt="1"/>
          </p:nvPr>
        </p:nvSpPr>
        <p:spPr>
          <a:xfrm>
            <a:off x="9108147" y="2686051"/>
            <a:ext cx="2524125" cy="2524125"/>
          </a:xfrm>
          <a:prstGeom prst="ellipse">
            <a:avLst/>
          </a:prstGeom>
          <a:solidFill>
            <a:schemeClr val="accent1"/>
          </a:solidFill>
        </p:spPr>
        <p:txBody>
          <a:bodyPr anchor="ctr"/>
          <a:lstStyle>
            <a:lvl1pPr marL="0" indent="0" algn="ctr">
              <a:buNone/>
              <a:defRPr sz="1400" b="1">
                <a:solidFill>
                  <a:schemeClr val="bg1"/>
                </a:solidFill>
              </a:defRPr>
            </a:lvl1pPr>
          </a:lstStyle>
          <a:p>
            <a:pPr lvl="0"/>
            <a:r>
              <a:rPr lang="en-US"/>
              <a:t>Click to edit text</a:t>
            </a:r>
          </a:p>
        </p:txBody>
      </p:sp>
    </p:spTree>
    <p:extLst>
      <p:ext uri="{BB962C8B-B14F-4D97-AF65-F5344CB8AC3E}">
        <p14:creationId xmlns:p14="http://schemas.microsoft.com/office/powerpoint/2010/main" val="36081169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ircleGroupings_DkBlue">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2FECA593-C82F-0564-04F5-76C1E93C25F8}"/>
              </a:ext>
            </a:extLst>
          </p:cNvPr>
          <p:cNvSpPr/>
          <p:nvPr userDrawn="1"/>
        </p:nvSpPr>
        <p:spPr>
          <a:xfrm>
            <a:off x="0" y="0"/>
            <a:ext cx="12187238" cy="1430338"/>
          </a:xfrm>
          <a:custGeom>
            <a:avLst/>
            <a:gdLst/>
            <a:ahLst/>
            <a:cxnLst/>
            <a:rect l="l" t="t" r="r" b="b"/>
            <a:pathLst>
              <a:path w="9144000" h="1073150">
                <a:moveTo>
                  <a:pt x="9144000" y="0"/>
                </a:moveTo>
                <a:lnTo>
                  <a:pt x="0" y="0"/>
                </a:lnTo>
                <a:lnTo>
                  <a:pt x="0" y="1072896"/>
                </a:lnTo>
                <a:lnTo>
                  <a:pt x="9144000" y="1072896"/>
                </a:lnTo>
                <a:lnTo>
                  <a:pt x="9144000" y="0"/>
                </a:lnTo>
                <a:close/>
              </a:path>
            </a:pathLst>
          </a:custGeom>
          <a:solidFill>
            <a:schemeClr val="tx2"/>
          </a:solidFill>
        </p:spPr>
        <p:txBody>
          <a:bodyPr lIns="0" tIns="0" rIns="0" bIns="0"/>
          <a:lstStyle/>
          <a:p>
            <a:pPr defTabSz="914242" eaLnBrk="1" fontAlgn="auto" hangingPunct="1">
              <a:spcBef>
                <a:spcPts val="0"/>
              </a:spcBef>
              <a:spcAft>
                <a:spcPts val="0"/>
              </a:spcAft>
              <a:defRPr/>
            </a:pPr>
            <a:endParaRPr sz="1799">
              <a:latin typeface="+mn-lt"/>
            </a:endParaRPr>
          </a:p>
        </p:txBody>
      </p:sp>
      <p:pic>
        <p:nvPicPr>
          <p:cNvPr id="8" name="object 7">
            <a:extLst>
              <a:ext uri="{FF2B5EF4-FFF2-40B4-BE49-F238E27FC236}">
                <a16:creationId xmlns:a16="http://schemas.microsoft.com/office/drawing/2014/main" id="{2D00B6C0-2669-9BBD-D514-EB9011F4FF1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7638"/>
            <a:ext cx="64293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841249" y="484633"/>
            <a:ext cx="10732779" cy="942563"/>
          </a:xfrm>
        </p:spPr>
        <p:txBody>
          <a:bodyPr>
            <a:normAutofit/>
          </a:bodyPr>
          <a:lstStyle>
            <a:lvl1pPr>
              <a:defRPr sz="3200">
                <a:solidFill>
                  <a:schemeClr val="bg1"/>
                </a:solidFill>
              </a:defRPr>
            </a:lvl1pPr>
          </a:lstStyle>
          <a:p>
            <a:r>
              <a:rPr lang="en-US"/>
              <a:t>Click to edit title</a:t>
            </a:r>
          </a:p>
        </p:txBody>
      </p:sp>
      <p:sp>
        <p:nvSpPr>
          <p:cNvPr id="29" name="Text Placeholder 2"/>
          <p:cNvSpPr>
            <a:spLocks noGrp="1"/>
          </p:cNvSpPr>
          <p:nvPr>
            <p:ph type="body" idx="1" hasCustomPrompt="1"/>
          </p:nvPr>
        </p:nvSpPr>
        <p:spPr>
          <a:xfrm>
            <a:off x="841249" y="1533683"/>
            <a:ext cx="10595119" cy="845727"/>
          </a:xfrm>
        </p:spPr>
        <p:txBody>
          <a:bodyPr>
            <a:normAutofit/>
          </a:bodyPr>
          <a:lstStyle>
            <a:lvl1pPr marL="0" indent="0" algn="l">
              <a:buNone/>
              <a:defRPr sz="2000" b="1">
                <a:solidFill>
                  <a:schemeClr val="tx1"/>
                </a:solidFill>
              </a:defRPr>
            </a:lvl1pPr>
            <a:lvl2pPr marL="457171" indent="0">
              <a:buNone/>
              <a:defRPr sz="2000" b="1"/>
            </a:lvl2pPr>
            <a:lvl3pPr marL="914340" indent="0">
              <a:buNone/>
              <a:defRPr sz="1800" b="1"/>
            </a:lvl3pPr>
            <a:lvl4pPr marL="1371511" indent="0">
              <a:buNone/>
              <a:defRPr sz="1600" b="1"/>
            </a:lvl4pPr>
            <a:lvl5pPr marL="1828681" indent="0">
              <a:buNone/>
              <a:defRPr sz="1600" b="1"/>
            </a:lvl5pPr>
            <a:lvl6pPr marL="2285852" indent="0">
              <a:buNone/>
              <a:defRPr sz="1600" b="1"/>
            </a:lvl6pPr>
            <a:lvl7pPr marL="2743021" indent="0">
              <a:buNone/>
              <a:defRPr sz="1600" b="1"/>
            </a:lvl7pPr>
            <a:lvl8pPr marL="3200192" indent="0">
              <a:buNone/>
              <a:defRPr sz="1600" b="1"/>
            </a:lvl8pPr>
            <a:lvl9pPr marL="3657363" indent="0">
              <a:buNone/>
              <a:defRPr sz="1600" b="1"/>
            </a:lvl9pPr>
          </a:lstStyle>
          <a:p>
            <a:pPr lvl="0"/>
            <a:r>
              <a:rPr lang="en-US"/>
              <a:t>Click to edit text</a:t>
            </a:r>
          </a:p>
        </p:txBody>
      </p:sp>
      <p:sp>
        <p:nvSpPr>
          <p:cNvPr id="4" name="Text Placeholder 3">
            <a:extLst>
              <a:ext uri="{FF2B5EF4-FFF2-40B4-BE49-F238E27FC236}">
                <a16:creationId xmlns:a16="http://schemas.microsoft.com/office/drawing/2014/main" id="{FBCC3937-42D9-D708-DC05-0EE97D08D9FB}"/>
              </a:ext>
            </a:extLst>
          </p:cNvPr>
          <p:cNvSpPr>
            <a:spLocks noGrp="1"/>
          </p:cNvSpPr>
          <p:nvPr>
            <p:ph type="body" sz="quarter" idx="14" hasCustomPrompt="1"/>
          </p:nvPr>
        </p:nvSpPr>
        <p:spPr>
          <a:xfrm>
            <a:off x="620129" y="2686051"/>
            <a:ext cx="2524125" cy="2524125"/>
          </a:xfrm>
          <a:prstGeom prst="ellipse">
            <a:avLst/>
          </a:prstGeom>
          <a:solidFill>
            <a:schemeClr val="tx2"/>
          </a:solidFill>
        </p:spPr>
        <p:txBody>
          <a:bodyPr anchor="ctr"/>
          <a:lstStyle>
            <a:lvl1pPr marL="0" indent="0" algn="ctr">
              <a:buNone/>
              <a:defRPr sz="1400" b="1">
                <a:solidFill>
                  <a:schemeClr val="bg1"/>
                </a:solidFill>
              </a:defRPr>
            </a:lvl1pPr>
          </a:lstStyle>
          <a:p>
            <a:pPr lvl="0"/>
            <a:r>
              <a:rPr lang="en-US"/>
              <a:t>Click to edit text</a:t>
            </a:r>
          </a:p>
        </p:txBody>
      </p:sp>
      <p:sp>
        <p:nvSpPr>
          <p:cNvPr id="5" name="Text Placeholder 3">
            <a:extLst>
              <a:ext uri="{FF2B5EF4-FFF2-40B4-BE49-F238E27FC236}">
                <a16:creationId xmlns:a16="http://schemas.microsoft.com/office/drawing/2014/main" id="{386870D6-1ED9-140F-DFF4-C2CB2207F337}"/>
              </a:ext>
            </a:extLst>
          </p:cNvPr>
          <p:cNvSpPr>
            <a:spLocks noGrp="1"/>
          </p:cNvSpPr>
          <p:nvPr>
            <p:ph type="body" sz="quarter" idx="15" hasCustomPrompt="1"/>
          </p:nvPr>
        </p:nvSpPr>
        <p:spPr>
          <a:xfrm>
            <a:off x="3449468" y="2686051"/>
            <a:ext cx="2524125" cy="2524125"/>
          </a:xfrm>
          <a:prstGeom prst="ellipse">
            <a:avLst/>
          </a:prstGeom>
          <a:solidFill>
            <a:schemeClr val="tx2"/>
          </a:solidFill>
        </p:spPr>
        <p:txBody>
          <a:bodyPr anchor="ctr"/>
          <a:lstStyle>
            <a:lvl1pPr marL="0" indent="0" algn="ctr">
              <a:buNone/>
              <a:defRPr sz="1400" b="1">
                <a:solidFill>
                  <a:schemeClr val="bg1"/>
                </a:solidFill>
              </a:defRPr>
            </a:lvl1pPr>
          </a:lstStyle>
          <a:p>
            <a:pPr lvl="0"/>
            <a:r>
              <a:rPr lang="en-US"/>
              <a:t>Click to edit text</a:t>
            </a:r>
          </a:p>
        </p:txBody>
      </p:sp>
      <p:sp>
        <p:nvSpPr>
          <p:cNvPr id="6" name="Text Placeholder 3">
            <a:extLst>
              <a:ext uri="{FF2B5EF4-FFF2-40B4-BE49-F238E27FC236}">
                <a16:creationId xmlns:a16="http://schemas.microsoft.com/office/drawing/2014/main" id="{A9CA64DC-AC2D-A5FD-17DD-B66D2B95BE8E}"/>
              </a:ext>
            </a:extLst>
          </p:cNvPr>
          <p:cNvSpPr>
            <a:spLocks noGrp="1"/>
          </p:cNvSpPr>
          <p:nvPr>
            <p:ph type="body" sz="quarter" idx="16" hasCustomPrompt="1"/>
          </p:nvPr>
        </p:nvSpPr>
        <p:spPr>
          <a:xfrm>
            <a:off x="6278808" y="2686051"/>
            <a:ext cx="2524125" cy="2524125"/>
          </a:xfrm>
          <a:prstGeom prst="ellipse">
            <a:avLst/>
          </a:prstGeom>
          <a:solidFill>
            <a:schemeClr val="tx2"/>
          </a:solidFill>
        </p:spPr>
        <p:txBody>
          <a:bodyPr anchor="ctr"/>
          <a:lstStyle>
            <a:lvl1pPr marL="0" indent="0" algn="ctr">
              <a:buNone/>
              <a:defRPr sz="1400" b="1">
                <a:solidFill>
                  <a:schemeClr val="bg1"/>
                </a:solidFill>
              </a:defRPr>
            </a:lvl1pPr>
          </a:lstStyle>
          <a:p>
            <a:pPr lvl="0"/>
            <a:r>
              <a:rPr lang="en-US"/>
              <a:t>Click to edit text</a:t>
            </a:r>
          </a:p>
        </p:txBody>
      </p:sp>
      <p:sp>
        <p:nvSpPr>
          <p:cNvPr id="9" name="Text Placeholder 3">
            <a:extLst>
              <a:ext uri="{FF2B5EF4-FFF2-40B4-BE49-F238E27FC236}">
                <a16:creationId xmlns:a16="http://schemas.microsoft.com/office/drawing/2014/main" id="{8FB85EC3-B672-BEE4-F353-0DEFA96C21B5}"/>
              </a:ext>
            </a:extLst>
          </p:cNvPr>
          <p:cNvSpPr>
            <a:spLocks noGrp="1"/>
          </p:cNvSpPr>
          <p:nvPr>
            <p:ph type="body" sz="quarter" idx="17" hasCustomPrompt="1"/>
          </p:nvPr>
        </p:nvSpPr>
        <p:spPr>
          <a:xfrm>
            <a:off x="9108147" y="2686051"/>
            <a:ext cx="2524125" cy="2524125"/>
          </a:xfrm>
          <a:prstGeom prst="ellipse">
            <a:avLst/>
          </a:prstGeom>
          <a:solidFill>
            <a:schemeClr val="tx2"/>
          </a:solidFill>
        </p:spPr>
        <p:txBody>
          <a:bodyPr anchor="ctr"/>
          <a:lstStyle>
            <a:lvl1pPr marL="0" indent="0" algn="ctr">
              <a:buNone/>
              <a:defRPr sz="1400" b="1">
                <a:solidFill>
                  <a:schemeClr val="bg1"/>
                </a:solidFill>
              </a:defRPr>
            </a:lvl1pPr>
          </a:lstStyle>
          <a:p>
            <a:pPr lvl="0"/>
            <a:r>
              <a:rPr lang="en-US"/>
              <a:t>Click to edit text</a:t>
            </a:r>
          </a:p>
        </p:txBody>
      </p:sp>
    </p:spTree>
    <p:extLst>
      <p:ext uri="{BB962C8B-B14F-4D97-AF65-F5344CB8AC3E}">
        <p14:creationId xmlns:p14="http://schemas.microsoft.com/office/powerpoint/2010/main" val="14685051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CircleGroupings_LtBlue">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2FECA593-C82F-0564-04F5-76C1E93C25F8}"/>
              </a:ext>
            </a:extLst>
          </p:cNvPr>
          <p:cNvSpPr/>
          <p:nvPr userDrawn="1"/>
        </p:nvSpPr>
        <p:spPr>
          <a:xfrm>
            <a:off x="0" y="0"/>
            <a:ext cx="12187238" cy="1430338"/>
          </a:xfrm>
          <a:custGeom>
            <a:avLst/>
            <a:gdLst/>
            <a:ahLst/>
            <a:cxnLst/>
            <a:rect l="l" t="t" r="r" b="b"/>
            <a:pathLst>
              <a:path w="9144000" h="1073150">
                <a:moveTo>
                  <a:pt x="9144000" y="0"/>
                </a:moveTo>
                <a:lnTo>
                  <a:pt x="0" y="0"/>
                </a:lnTo>
                <a:lnTo>
                  <a:pt x="0" y="1072896"/>
                </a:lnTo>
                <a:lnTo>
                  <a:pt x="9144000" y="1072896"/>
                </a:lnTo>
                <a:lnTo>
                  <a:pt x="9144000" y="0"/>
                </a:lnTo>
                <a:close/>
              </a:path>
            </a:pathLst>
          </a:custGeom>
          <a:solidFill>
            <a:schemeClr val="accent5"/>
          </a:solidFill>
        </p:spPr>
        <p:txBody>
          <a:bodyPr lIns="0" tIns="0" rIns="0" bIns="0"/>
          <a:lstStyle/>
          <a:p>
            <a:pPr defTabSz="914242" eaLnBrk="1" fontAlgn="auto" hangingPunct="1">
              <a:spcBef>
                <a:spcPts val="0"/>
              </a:spcBef>
              <a:spcAft>
                <a:spcPts val="0"/>
              </a:spcAft>
              <a:defRPr/>
            </a:pPr>
            <a:endParaRPr sz="1799">
              <a:latin typeface="+mn-lt"/>
            </a:endParaRPr>
          </a:p>
        </p:txBody>
      </p:sp>
      <p:pic>
        <p:nvPicPr>
          <p:cNvPr id="8" name="object 7">
            <a:extLst>
              <a:ext uri="{FF2B5EF4-FFF2-40B4-BE49-F238E27FC236}">
                <a16:creationId xmlns:a16="http://schemas.microsoft.com/office/drawing/2014/main" id="{2D00B6C0-2669-9BBD-D514-EB9011F4FF1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4463" y="147638"/>
            <a:ext cx="64293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841249" y="484633"/>
            <a:ext cx="10732779" cy="942563"/>
          </a:xfrm>
        </p:spPr>
        <p:txBody>
          <a:bodyPr>
            <a:normAutofit/>
          </a:bodyPr>
          <a:lstStyle>
            <a:lvl1pPr>
              <a:defRPr sz="3200">
                <a:solidFill>
                  <a:schemeClr val="accent1"/>
                </a:solidFill>
              </a:defRPr>
            </a:lvl1pPr>
          </a:lstStyle>
          <a:p>
            <a:r>
              <a:rPr lang="en-US"/>
              <a:t>Click to edit title</a:t>
            </a:r>
          </a:p>
        </p:txBody>
      </p:sp>
      <p:sp>
        <p:nvSpPr>
          <p:cNvPr id="29" name="Text Placeholder 2"/>
          <p:cNvSpPr>
            <a:spLocks noGrp="1"/>
          </p:cNvSpPr>
          <p:nvPr>
            <p:ph type="body" idx="1" hasCustomPrompt="1"/>
          </p:nvPr>
        </p:nvSpPr>
        <p:spPr>
          <a:xfrm>
            <a:off x="841249" y="1533683"/>
            <a:ext cx="10595119" cy="845727"/>
          </a:xfrm>
        </p:spPr>
        <p:txBody>
          <a:bodyPr>
            <a:normAutofit/>
          </a:bodyPr>
          <a:lstStyle>
            <a:lvl1pPr marL="0" indent="0" algn="l">
              <a:buNone/>
              <a:defRPr sz="2000" b="1">
                <a:solidFill>
                  <a:schemeClr val="tx1"/>
                </a:solidFill>
              </a:defRPr>
            </a:lvl1pPr>
            <a:lvl2pPr marL="457171" indent="0">
              <a:buNone/>
              <a:defRPr sz="2000" b="1"/>
            </a:lvl2pPr>
            <a:lvl3pPr marL="914340" indent="0">
              <a:buNone/>
              <a:defRPr sz="1800" b="1"/>
            </a:lvl3pPr>
            <a:lvl4pPr marL="1371511" indent="0">
              <a:buNone/>
              <a:defRPr sz="1600" b="1"/>
            </a:lvl4pPr>
            <a:lvl5pPr marL="1828681" indent="0">
              <a:buNone/>
              <a:defRPr sz="1600" b="1"/>
            </a:lvl5pPr>
            <a:lvl6pPr marL="2285852" indent="0">
              <a:buNone/>
              <a:defRPr sz="1600" b="1"/>
            </a:lvl6pPr>
            <a:lvl7pPr marL="2743021" indent="0">
              <a:buNone/>
              <a:defRPr sz="1600" b="1"/>
            </a:lvl7pPr>
            <a:lvl8pPr marL="3200192" indent="0">
              <a:buNone/>
              <a:defRPr sz="1600" b="1"/>
            </a:lvl8pPr>
            <a:lvl9pPr marL="3657363" indent="0">
              <a:buNone/>
              <a:defRPr sz="1600" b="1"/>
            </a:lvl9pPr>
          </a:lstStyle>
          <a:p>
            <a:pPr lvl="0"/>
            <a:r>
              <a:rPr lang="en-US"/>
              <a:t>Click to edit text</a:t>
            </a:r>
          </a:p>
        </p:txBody>
      </p:sp>
      <p:sp>
        <p:nvSpPr>
          <p:cNvPr id="4" name="Text Placeholder 3">
            <a:extLst>
              <a:ext uri="{FF2B5EF4-FFF2-40B4-BE49-F238E27FC236}">
                <a16:creationId xmlns:a16="http://schemas.microsoft.com/office/drawing/2014/main" id="{FBCC3937-42D9-D708-DC05-0EE97D08D9FB}"/>
              </a:ext>
            </a:extLst>
          </p:cNvPr>
          <p:cNvSpPr>
            <a:spLocks noGrp="1"/>
          </p:cNvSpPr>
          <p:nvPr>
            <p:ph type="body" sz="quarter" idx="14" hasCustomPrompt="1"/>
          </p:nvPr>
        </p:nvSpPr>
        <p:spPr>
          <a:xfrm>
            <a:off x="620129" y="2686051"/>
            <a:ext cx="2524125" cy="2524125"/>
          </a:xfrm>
          <a:prstGeom prst="ellipse">
            <a:avLst/>
          </a:prstGeom>
          <a:solidFill>
            <a:schemeClr val="accent5"/>
          </a:solidFill>
        </p:spPr>
        <p:txBody>
          <a:bodyPr anchor="ctr"/>
          <a:lstStyle>
            <a:lvl1pPr marL="0" indent="0" algn="ctr">
              <a:buNone/>
              <a:defRPr sz="1400" b="1">
                <a:solidFill>
                  <a:schemeClr val="accent1"/>
                </a:solidFill>
              </a:defRPr>
            </a:lvl1pPr>
          </a:lstStyle>
          <a:p>
            <a:pPr lvl="0"/>
            <a:r>
              <a:rPr lang="en-US"/>
              <a:t>Click to edit text</a:t>
            </a:r>
          </a:p>
        </p:txBody>
      </p:sp>
      <p:sp>
        <p:nvSpPr>
          <p:cNvPr id="5" name="Text Placeholder 3">
            <a:extLst>
              <a:ext uri="{FF2B5EF4-FFF2-40B4-BE49-F238E27FC236}">
                <a16:creationId xmlns:a16="http://schemas.microsoft.com/office/drawing/2014/main" id="{386870D6-1ED9-140F-DFF4-C2CB2207F337}"/>
              </a:ext>
            </a:extLst>
          </p:cNvPr>
          <p:cNvSpPr>
            <a:spLocks noGrp="1"/>
          </p:cNvSpPr>
          <p:nvPr>
            <p:ph type="body" sz="quarter" idx="15" hasCustomPrompt="1"/>
          </p:nvPr>
        </p:nvSpPr>
        <p:spPr>
          <a:xfrm>
            <a:off x="3449468" y="2686051"/>
            <a:ext cx="2524125" cy="2524125"/>
          </a:xfrm>
          <a:prstGeom prst="ellipse">
            <a:avLst/>
          </a:prstGeom>
          <a:solidFill>
            <a:schemeClr val="accent5"/>
          </a:solidFill>
        </p:spPr>
        <p:txBody>
          <a:bodyPr anchor="ctr"/>
          <a:lstStyle>
            <a:lvl1pPr marL="0" indent="0" algn="ctr">
              <a:buNone/>
              <a:defRPr sz="1400" b="1">
                <a:solidFill>
                  <a:schemeClr val="accent1"/>
                </a:solidFill>
              </a:defRPr>
            </a:lvl1pPr>
          </a:lstStyle>
          <a:p>
            <a:pPr lvl="0"/>
            <a:r>
              <a:rPr lang="en-US"/>
              <a:t>Click to edit text</a:t>
            </a:r>
          </a:p>
        </p:txBody>
      </p:sp>
      <p:sp>
        <p:nvSpPr>
          <p:cNvPr id="6" name="Text Placeholder 3">
            <a:extLst>
              <a:ext uri="{FF2B5EF4-FFF2-40B4-BE49-F238E27FC236}">
                <a16:creationId xmlns:a16="http://schemas.microsoft.com/office/drawing/2014/main" id="{A9CA64DC-AC2D-A5FD-17DD-B66D2B95BE8E}"/>
              </a:ext>
            </a:extLst>
          </p:cNvPr>
          <p:cNvSpPr>
            <a:spLocks noGrp="1"/>
          </p:cNvSpPr>
          <p:nvPr>
            <p:ph type="body" sz="quarter" idx="16" hasCustomPrompt="1"/>
          </p:nvPr>
        </p:nvSpPr>
        <p:spPr>
          <a:xfrm>
            <a:off x="6278808" y="2686051"/>
            <a:ext cx="2524125" cy="2524125"/>
          </a:xfrm>
          <a:prstGeom prst="ellipse">
            <a:avLst/>
          </a:prstGeom>
          <a:solidFill>
            <a:schemeClr val="accent5"/>
          </a:solidFill>
        </p:spPr>
        <p:txBody>
          <a:bodyPr anchor="ctr"/>
          <a:lstStyle>
            <a:lvl1pPr marL="0" indent="0" algn="ctr">
              <a:buNone/>
              <a:defRPr sz="1400" b="1">
                <a:solidFill>
                  <a:schemeClr val="accent1"/>
                </a:solidFill>
              </a:defRPr>
            </a:lvl1pPr>
          </a:lstStyle>
          <a:p>
            <a:pPr lvl="0"/>
            <a:r>
              <a:rPr lang="en-US"/>
              <a:t>Click to edit text</a:t>
            </a:r>
          </a:p>
        </p:txBody>
      </p:sp>
      <p:sp>
        <p:nvSpPr>
          <p:cNvPr id="9" name="Text Placeholder 3">
            <a:extLst>
              <a:ext uri="{FF2B5EF4-FFF2-40B4-BE49-F238E27FC236}">
                <a16:creationId xmlns:a16="http://schemas.microsoft.com/office/drawing/2014/main" id="{8FB85EC3-B672-BEE4-F353-0DEFA96C21B5}"/>
              </a:ext>
            </a:extLst>
          </p:cNvPr>
          <p:cNvSpPr>
            <a:spLocks noGrp="1"/>
          </p:cNvSpPr>
          <p:nvPr>
            <p:ph type="body" sz="quarter" idx="17" hasCustomPrompt="1"/>
          </p:nvPr>
        </p:nvSpPr>
        <p:spPr>
          <a:xfrm>
            <a:off x="9108147" y="2686051"/>
            <a:ext cx="2524125" cy="2524125"/>
          </a:xfrm>
          <a:prstGeom prst="ellipse">
            <a:avLst/>
          </a:prstGeom>
          <a:solidFill>
            <a:schemeClr val="accent5"/>
          </a:solidFill>
        </p:spPr>
        <p:txBody>
          <a:bodyPr anchor="ctr"/>
          <a:lstStyle>
            <a:lvl1pPr marL="0" indent="0" algn="ctr">
              <a:buNone/>
              <a:defRPr sz="1400" b="1">
                <a:solidFill>
                  <a:schemeClr val="accent1"/>
                </a:solidFill>
              </a:defRPr>
            </a:lvl1pPr>
          </a:lstStyle>
          <a:p>
            <a:pPr lvl="0"/>
            <a:r>
              <a:rPr lang="en-US"/>
              <a:t>Click to edit text</a:t>
            </a:r>
          </a:p>
        </p:txBody>
      </p:sp>
    </p:spTree>
    <p:extLst>
      <p:ext uri="{BB962C8B-B14F-4D97-AF65-F5344CB8AC3E}">
        <p14:creationId xmlns:p14="http://schemas.microsoft.com/office/powerpoint/2010/main" val="778148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4.xml"/><Relationship Id="rId3" Type="http://schemas.openxmlformats.org/officeDocument/2006/relationships/slideLayout" Target="../slideLayouts/slideLayout119.xml"/><Relationship Id="rId7" Type="http://schemas.openxmlformats.org/officeDocument/2006/relationships/slideLayout" Target="../slideLayouts/slideLayout123.xml"/><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5" Type="http://schemas.openxmlformats.org/officeDocument/2006/relationships/slideLayout" Target="../slideLayouts/slideLayout121.xml"/><Relationship Id="rId10" Type="http://schemas.openxmlformats.org/officeDocument/2006/relationships/theme" Target="../theme/theme10.xml"/><Relationship Id="rId4" Type="http://schemas.openxmlformats.org/officeDocument/2006/relationships/slideLayout" Target="../slideLayouts/slideLayout120.xml"/><Relationship Id="rId9" Type="http://schemas.openxmlformats.org/officeDocument/2006/relationships/slideLayout" Target="../slideLayouts/slideLayout125.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19" Type="http://schemas.openxmlformats.org/officeDocument/2006/relationships/theme" Target="../theme/theme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4.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13.pn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theme" Target="../theme/theme5.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19" Type="http://schemas.openxmlformats.org/officeDocument/2006/relationships/image" Target="../media/image13.png"/><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5" Type="http://schemas.openxmlformats.org/officeDocument/2006/relationships/theme" Target="../theme/theme6.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89.xml"/><Relationship Id="rId18" Type="http://schemas.openxmlformats.org/officeDocument/2006/relationships/slideLayout" Target="../slideLayouts/slideLayout94.xml"/><Relationship Id="rId26" Type="http://schemas.openxmlformats.org/officeDocument/2006/relationships/slideLayout" Target="../slideLayouts/slideLayout102.xml"/><Relationship Id="rId3" Type="http://schemas.openxmlformats.org/officeDocument/2006/relationships/slideLayout" Target="../slideLayouts/slideLayout79.xml"/><Relationship Id="rId21" Type="http://schemas.openxmlformats.org/officeDocument/2006/relationships/slideLayout" Target="../slideLayouts/slideLayout97.xml"/><Relationship Id="rId34" Type="http://schemas.openxmlformats.org/officeDocument/2006/relationships/slideLayout" Target="../slideLayouts/slideLayout110.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17" Type="http://schemas.openxmlformats.org/officeDocument/2006/relationships/slideLayout" Target="../slideLayouts/slideLayout93.xml"/><Relationship Id="rId25" Type="http://schemas.openxmlformats.org/officeDocument/2006/relationships/slideLayout" Target="../slideLayouts/slideLayout101.xml"/><Relationship Id="rId33" Type="http://schemas.openxmlformats.org/officeDocument/2006/relationships/slideLayout" Target="../slideLayouts/slideLayout109.xml"/><Relationship Id="rId2" Type="http://schemas.openxmlformats.org/officeDocument/2006/relationships/slideLayout" Target="../slideLayouts/slideLayout78.xml"/><Relationship Id="rId16" Type="http://schemas.openxmlformats.org/officeDocument/2006/relationships/slideLayout" Target="../slideLayouts/slideLayout92.xml"/><Relationship Id="rId20" Type="http://schemas.openxmlformats.org/officeDocument/2006/relationships/slideLayout" Target="../slideLayouts/slideLayout96.xml"/><Relationship Id="rId29" Type="http://schemas.openxmlformats.org/officeDocument/2006/relationships/slideLayout" Target="../slideLayouts/slideLayout105.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24" Type="http://schemas.openxmlformats.org/officeDocument/2006/relationships/slideLayout" Target="../slideLayouts/slideLayout100.xml"/><Relationship Id="rId32" Type="http://schemas.openxmlformats.org/officeDocument/2006/relationships/slideLayout" Target="../slideLayouts/slideLayout108.xml"/><Relationship Id="rId5" Type="http://schemas.openxmlformats.org/officeDocument/2006/relationships/slideLayout" Target="../slideLayouts/slideLayout81.xml"/><Relationship Id="rId15" Type="http://schemas.openxmlformats.org/officeDocument/2006/relationships/slideLayout" Target="../slideLayouts/slideLayout91.xml"/><Relationship Id="rId23" Type="http://schemas.openxmlformats.org/officeDocument/2006/relationships/slideLayout" Target="../slideLayouts/slideLayout99.xml"/><Relationship Id="rId28" Type="http://schemas.openxmlformats.org/officeDocument/2006/relationships/slideLayout" Target="../slideLayouts/slideLayout104.xml"/><Relationship Id="rId36" Type="http://schemas.openxmlformats.org/officeDocument/2006/relationships/theme" Target="../theme/theme7.xml"/><Relationship Id="rId10" Type="http://schemas.openxmlformats.org/officeDocument/2006/relationships/slideLayout" Target="../slideLayouts/slideLayout86.xml"/><Relationship Id="rId19" Type="http://schemas.openxmlformats.org/officeDocument/2006/relationships/slideLayout" Target="../slideLayouts/slideLayout95.xml"/><Relationship Id="rId31" Type="http://schemas.openxmlformats.org/officeDocument/2006/relationships/slideLayout" Target="../slideLayouts/slideLayout107.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 Id="rId22" Type="http://schemas.openxmlformats.org/officeDocument/2006/relationships/slideLayout" Target="../slideLayouts/slideLayout98.xml"/><Relationship Id="rId27" Type="http://schemas.openxmlformats.org/officeDocument/2006/relationships/slideLayout" Target="../slideLayouts/slideLayout103.xml"/><Relationship Id="rId30" Type="http://schemas.openxmlformats.org/officeDocument/2006/relationships/slideLayout" Target="../slideLayouts/slideLayout106.xml"/><Relationship Id="rId35" Type="http://schemas.openxmlformats.org/officeDocument/2006/relationships/slideLayout" Target="../slideLayouts/slideLayout111.xml"/><Relationship Id="rId8" Type="http://schemas.openxmlformats.org/officeDocument/2006/relationships/slideLayout" Target="../slideLayouts/slideLayout84.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12.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15.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5" Type="http://schemas.openxmlformats.org/officeDocument/2006/relationships/theme" Target="../theme/theme9.xml"/><Relationship Id="rId4" Type="http://schemas.openxmlformats.org/officeDocument/2006/relationships/slideLayout" Target="../slideLayouts/slideLayout1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a:extLst>
              <a:ext uri="{FF2B5EF4-FFF2-40B4-BE49-F238E27FC236}">
                <a16:creationId xmlns:a16="http://schemas.microsoft.com/office/drawing/2014/main" id="{B0E1E3A5-6595-DCEB-D781-305D21A1742A}"/>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7" name="Title Placeholder 6">
            <a:extLst>
              <a:ext uri="{FF2B5EF4-FFF2-40B4-BE49-F238E27FC236}">
                <a16:creationId xmlns:a16="http://schemas.microsoft.com/office/drawing/2014/main" id="{DC5DE494-1502-467F-ACE3-E721DF667D27}"/>
              </a:ext>
            </a:extLst>
          </p:cNvPr>
          <p:cNvSpPr>
            <a:spLocks noGrp="1" noChangeArrowheads="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3" name="Slide Number Placeholder 12">
            <a:extLst>
              <a:ext uri="{FF2B5EF4-FFF2-40B4-BE49-F238E27FC236}">
                <a16:creationId xmlns:a16="http://schemas.microsoft.com/office/drawing/2014/main" id="{0C1817BB-C60D-407C-81ED-CCD8E2EE0349}"/>
              </a:ext>
            </a:extLst>
          </p:cNvPr>
          <p:cNvSpPr>
            <a:spLocks noGrp="1"/>
          </p:cNvSpPr>
          <p:nvPr>
            <p:ph type="sldNum" sz="quarter" idx="4"/>
          </p:nvPr>
        </p:nvSpPr>
        <p:spPr>
          <a:xfrm>
            <a:off x="8610600" y="6356351"/>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311FDD5A-00BD-8240-A9B9-8365F76A5BC0}" type="slidenum">
              <a:rPr lang="en-US" altLang="en-US"/>
              <a:pPr/>
              <a:t>‹#›</a:t>
            </a:fld>
            <a:endParaRPr lang="en-US" altLang="en-US"/>
          </a:p>
        </p:txBody>
      </p:sp>
      <p:sp>
        <p:nvSpPr>
          <p:cNvPr id="9" name="TextBox 8">
            <a:extLst>
              <a:ext uri="{FF2B5EF4-FFF2-40B4-BE49-F238E27FC236}">
                <a16:creationId xmlns:a16="http://schemas.microsoft.com/office/drawing/2014/main" id="{67AD686D-1009-41A4-8C1B-98C93DAD9C11}"/>
              </a:ext>
            </a:extLst>
          </p:cNvPr>
          <p:cNvSpPr txBox="1"/>
          <p:nvPr/>
        </p:nvSpPr>
        <p:spPr>
          <a:xfrm>
            <a:off x="9762067" y="6523039"/>
            <a:ext cx="2159000" cy="230187"/>
          </a:xfrm>
          <a:prstGeom prst="rect">
            <a:avLst/>
          </a:prstGeom>
          <a:noFill/>
        </p:spPr>
        <p:txBody>
          <a:bodyPr>
            <a:spAutoFit/>
          </a:bodyPr>
          <a:lstStyle/>
          <a:p>
            <a:pPr eaLnBrk="1" fontAlgn="auto" hangingPunct="1">
              <a:spcBef>
                <a:spcPts val="0"/>
              </a:spcBef>
              <a:spcAft>
                <a:spcPts val="0"/>
              </a:spcAft>
              <a:defRPr/>
            </a:pPr>
            <a:r>
              <a:rPr lang="en-US" sz="900" spc="30">
                <a:solidFill>
                  <a:schemeClr val="bg1"/>
                </a:solidFill>
                <a:latin typeface="+mn-lt"/>
              </a:rPr>
              <a:t>WWW.MILBANK.ORG</a:t>
            </a:r>
          </a:p>
        </p:txBody>
      </p:sp>
      <p:pic>
        <p:nvPicPr>
          <p:cNvPr id="1030" name="Picture 9">
            <a:extLst>
              <a:ext uri="{FF2B5EF4-FFF2-40B4-BE49-F238E27FC236}">
                <a16:creationId xmlns:a16="http://schemas.microsoft.com/office/drawing/2014/main" id="{5C1B19DF-F7B2-3AE1-7F57-8C84148337F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624485" y="6015039"/>
            <a:ext cx="1968500"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DE68371F-5BBB-46DB-A518-ABCA95862E2E}"/>
              </a:ext>
            </a:extLst>
          </p:cNvPr>
          <p:cNvSpPr/>
          <p:nvPr/>
        </p:nvSpPr>
        <p:spPr bwMode="auto">
          <a:xfrm>
            <a:off x="-1" y="5934075"/>
            <a:ext cx="12192001" cy="101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032" name="Picture 9">
            <a:extLst>
              <a:ext uri="{FF2B5EF4-FFF2-40B4-BE49-F238E27FC236}">
                <a16:creationId xmlns:a16="http://schemas.microsoft.com/office/drawing/2014/main" id="{56CA77D9-0503-22AF-FBE2-DC6BB5295F7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624485" y="5959618"/>
            <a:ext cx="1936242" cy="9779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7" r:id="rId6"/>
    <p:sldLayoutId id="2147483858" r:id="rId7"/>
    <p:sldLayoutId id="2147483859" r:id="rId8"/>
    <p:sldLayoutId id="2147484236" r:id="rId9"/>
  </p:sldLayoutIdLst>
  <p:hf sldNum="0" hdr="0" dt="0"/>
  <p:txStyles>
    <p:titleStyle>
      <a:lvl1pPr algn="l" rtl="0" eaLnBrk="1" fontAlgn="base" hangingPunct="1">
        <a:lnSpc>
          <a:spcPct val="90000"/>
        </a:lnSpc>
        <a:spcBef>
          <a:spcPct val="0"/>
        </a:spcBef>
        <a:spcAft>
          <a:spcPct val="0"/>
        </a:spcAft>
        <a:defRPr sz="4000" kern="1200">
          <a:solidFill>
            <a:schemeClr val="accent2"/>
          </a:solidFill>
          <a:latin typeface="Helvetica Neue" panose="02000503000000020004" pitchFamily="2" charset="0"/>
          <a:ea typeface="Helvetica Neue" panose="02000503000000020004" pitchFamily="2" charset="0"/>
          <a:cs typeface="Helvetica Neue" panose="02000503000000020004" pitchFamily="2" charset="0"/>
        </a:defRPr>
      </a:lvl1pPr>
      <a:lvl2pPr algn="l" rtl="0" eaLnBrk="1" fontAlgn="base" hangingPunct="1">
        <a:lnSpc>
          <a:spcPct val="90000"/>
        </a:lnSpc>
        <a:spcBef>
          <a:spcPct val="0"/>
        </a:spcBef>
        <a:spcAft>
          <a:spcPct val="0"/>
        </a:spcAft>
        <a:defRPr sz="4000">
          <a:solidFill>
            <a:schemeClr val="accent2"/>
          </a:solidFill>
          <a:latin typeface="Helvetica Neue" panose="02000503000000020004" pitchFamily="2" charset="0"/>
          <a:ea typeface="Helvetica Neue" panose="02000503000000020004" pitchFamily="2" charset="0"/>
          <a:cs typeface="Helvetica Neue" panose="02000503000000020004" pitchFamily="2" charset="0"/>
        </a:defRPr>
      </a:lvl2pPr>
      <a:lvl3pPr algn="l" rtl="0" eaLnBrk="1" fontAlgn="base" hangingPunct="1">
        <a:lnSpc>
          <a:spcPct val="90000"/>
        </a:lnSpc>
        <a:spcBef>
          <a:spcPct val="0"/>
        </a:spcBef>
        <a:spcAft>
          <a:spcPct val="0"/>
        </a:spcAft>
        <a:defRPr sz="4000">
          <a:solidFill>
            <a:schemeClr val="accent2"/>
          </a:solidFill>
          <a:latin typeface="Helvetica Neue" panose="02000503000000020004" pitchFamily="2" charset="0"/>
          <a:ea typeface="Helvetica Neue" panose="02000503000000020004" pitchFamily="2" charset="0"/>
          <a:cs typeface="Helvetica Neue" panose="02000503000000020004" pitchFamily="2" charset="0"/>
        </a:defRPr>
      </a:lvl3pPr>
      <a:lvl4pPr algn="l" rtl="0" eaLnBrk="1" fontAlgn="base" hangingPunct="1">
        <a:lnSpc>
          <a:spcPct val="90000"/>
        </a:lnSpc>
        <a:spcBef>
          <a:spcPct val="0"/>
        </a:spcBef>
        <a:spcAft>
          <a:spcPct val="0"/>
        </a:spcAft>
        <a:defRPr sz="4000">
          <a:solidFill>
            <a:schemeClr val="accent2"/>
          </a:solidFill>
          <a:latin typeface="Helvetica Neue" panose="02000503000000020004" pitchFamily="2" charset="0"/>
          <a:ea typeface="Helvetica Neue" panose="02000503000000020004" pitchFamily="2" charset="0"/>
          <a:cs typeface="Helvetica Neue" panose="02000503000000020004" pitchFamily="2" charset="0"/>
        </a:defRPr>
      </a:lvl4pPr>
      <a:lvl5pPr algn="l" rtl="0" eaLnBrk="1" fontAlgn="base" hangingPunct="1">
        <a:lnSpc>
          <a:spcPct val="90000"/>
        </a:lnSpc>
        <a:spcBef>
          <a:spcPct val="0"/>
        </a:spcBef>
        <a:spcAft>
          <a:spcPct val="0"/>
        </a:spcAft>
        <a:defRPr sz="4000">
          <a:solidFill>
            <a:schemeClr val="accent2"/>
          </a:solidFill>
          <a:latin typeface="Helvetica Neue" panose="02000503000000020004" pitchFamily="2" charset="0"/>
          <a:ea typeface="Helvetica Neue" panose="02000503000000020004" pitchFamily="2" charset="0"/>
          <a:cs typeface="Helvetica Neue" panose="02000503000000020004" pitchFamily="2" charset="0"/>
        </a:defRPr>
      </a:lvl5pPr>
      <a:lvl6pPr marL="457200" algn="l" rtl="0" eaLnBrk="1" fontAlgn="base" hangingPunct="1">
        <a:lnSpc>
          <a:spcPct val="90000"/>
        </a:lnSpc>
        <a:spcBef>
          <a:spcPct val="0"/>
        </a:spcBef>
        <a:spcAft>
          <a:spcPct val="0"/>
        </a:spcAft>
        <a:defRPr sz="40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6pPr>
      <a:lvl7pPr marL="914400" algn="l" rtl="0" eaLnBrk="1" fontAlgn="base" hangingPunct="1">
        <a:lnSpc>
          <a:spcPct val="90000"/>
        </a:lnSpc>
        <a:spcBef>
          <a:spcPct val="0"/>
        </a:spcBef>
        <a:spcAft>
          <a:spcPct val="0"/>
        </a:spcAft>
        <a:defRPr sz="40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7pPr>
      <a:lvl8pPr marL="1371600" algn="l" rtl="0" eaLnBrk="1" fontAlgn="base" hangingPunct="1">
        <a:lnSpc>
          <a:spcPct val="90000"/>
        </a:lnSpc>
        <a:spcBef>
          <a:spcPct val="0"/>
        </a:spcBef>
        <a:spcAft>
          <a:spcPct val="0"/>
        </a:spcAft>
        <a:defRPr sz="40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8pPr>
      <a:lvl9pPr marL="1828800" algn="l" rtl="0" eaLnBrk="1" fontAlgn="base" hangingPunct="1">
        <a:lnSpc>
          <a:spcPct val="90000"/>
        </a:lnSpc>
        <a:spcBef>
          <a:spcPct val="0"/>
        </a:spcBef>
        <a:spcAft>
          <a:spcPct val="0"/>
        </a:spcAft>
        <a:defRPr sz="40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400" kern="1200">
          <a:solidFill>
            <a:srgbClr val="636466"/>
          </a:solidFill>
          <a:latin typeface="Arial" panose="020B0604020202020204" pitchFamily="34" charset="0"/>
          <a:ea typeface="Helvetica Neue" panose="02000503000000020004" pitchFamily="2" charset="0"/>
          <a:cs typeface="Arial" panose="020B0604020202020204" pitchFamily="34" charset="0"/>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rgbClr val="636466"/>
          </a:solidFill>
          <a:latin typeface="Arial" panose="020B0604020202020204" pitchFamily="34" charset="0"/>
          <a:ea typeface="Helvetica Neue" panose="02000503000000020004" pitchFamily="2" charset="0"/>
          <a:cs typeface="Arial" panose="020B0604020202020204" pitchFamily="34" charset="0"/>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400" kern="1200">
          <a:solidFill>
            <a:srgbClr val="636466"/>
          </a:solidFill>
          <a:latin typeface="Arial" panose="020B0604020202020204" pitchFamily="34" charset="0"/>
          <a:ea typeface="Helvetica Neue" panose="02000503000000020004" pitchFamily="2" charset="0"/>
          <a:cs typeface="Arial" panose="020B0604020202020204" pitchFamily="34" charset="0"/>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sz="2400" kern="1200">
          <a:solidFill>
            <a:srgbClr val="636466"/>
          </a:solidFill>
          <a:latin typeface="Arial" panose="020B0604020202020204" pitchFamily="34" charset="0"/>
          <a:ea typeface="Helvetica Neue" panose="02000503000000020004" pitchFamily="2" charset="0"/>
          <a:cs typeface="Arial" panose="020B0604020202020204" pitchFamily="34" charset="0"/>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sz="2400" kern="1200">
          <a:solidFill>
            <a:srgbClr val="636466"/>
          </a:solidFill>
          <a:latin typeface="Arial" panose="020B0604020202020204" pitchFamily="34" charset="0"/>
          <a:ea typeface="Helvetica Neue" panose="02000503000000020004"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60033" y="176900"/>
            <a:ext cx="11164400" cy="763600"/>
          </a:xfrm>
          <a:prstGeom prst="rect">
            <a:avLst/>
          </a:prstGeom>
          <a:noFill/>
          <a:ln>
            <a:noFill/>
          </a:ln>
        </p:spPr>
        <p:txBody>
          <a:bodyPr spcFirstLastPara="1" wrap="square" lIns="91425" tIns="91425" rIns="91425" bIns="91425" anchor="t" anchorCtr="0"/>
          <a:lstStyle>
            <a:lvl1pPr lvl="0" rtl="0">
              <a:spcBef>
                <a:spcPts val="0"/>
              </a:spcBef>
              <a:spcAft>
                <a:spcPts val="0"/>
              </a:spcAft>
              <a:buClr>
                <a:srgbClr val="A41E35"/>
              </a:buClr>
              <a:buSzPts val="2800"/>
              <a:buFont typeface="Roboto Condensed"/>
              <a:buNone/>
              <a:defRPr sz="2800" b="1">
                <a:solidFill>
                  <a:srgbClr val="A41E35"/>
                </a:solidFill>
                <a:latin typeface="Roboto Condensed"/>
                <a:ea typeface="Roboto Condensed"/>
                <a:cs typeface="Roboto Condensed"/>
                <a:sym typeface="Roboto Condensed"/>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dirty="0"/>
          </a:p>
        </p:txBody>
      </p:sp>
      <p:sp>
        <p:nvSpPr>
          <p:cNvPr id="7" name="Google Shape;7;p1"/>
          <p:cNvSpPr txBox="1">
            <a:spLocks noGrp="1"/>
          </p:cNvSpPr>
          <p:nvPr>
            <p:ph type="body" idx="1"/>
          </p:nvPr>
        </p:nvSpPr>
        <p:spPr>
          <a:xfrm>
            <a:off x="215367" y="1120200"/>
            <a:ext cx="11226800" cy="5455200"/>
          </a:xfrm>
          <a:prstGeom prst="rect">
            <a:avLst/>
          </a:prstGeom>
          <a:noFill/>
          <a:ln>
            <a:noFill/>
          </a:ln>
        </p:spPr>
        <p:txBody>
          <a:bodyPr spcFirstLastPara="1" wrap="square" lIns="91425" tIns="91425" rIns="91425" bIns="91425" anchor="t" anchorCtr="0"/>
          <a:lstStyle>
            <a:lvl1pPr marL="457200" lvl="0" indent="-342900" rtl="0">
              <a:lnSpc>
                <a:spcPct val="125000"/>
              </a:lnSpc>
              <a:spcBef>
                <a:spcPts val="0"/>
              </a:spcBef>
              <a:spcAft>
                <a:spcPts val="0"/>
              </a:spcAft>
              <a:buClr>
                <a:srgbClr val="A41E35"/>
              </a:buClr>
              <a:buSzPts val="1800"/>
              <a:buFont typeface="Roboto"/>
              <a:buChar char="●"/>
              <a:defRPr sz="1800">
                <a:latin typeface="Roboto"/>
                <a:ea typeface="Roboto"/>
                <a:cs typeface="Roboto"/>
                <a:sym typeface="Roboto"/>
              </a:defRPr>
            </a:lvl1pPr>
            <a:lvl2pPr marL="914400" lvl="1" indent="-317500" rtl="0">
              <a:lnSpc>
                <a:spcPct val="125000"/>
              </a:lnSpc>
              <a:spcBef>
                <a:spcPts val="1600"/>
              </a:spcBef>
              <a:spcAft>
                <a:spcPts val="0"/>
              </a:spcAft>
              <a:buClr>
                <a:srgbClr val="A41E35"/>
              </a:buClr>
              <a:buSzPts val="1400"/>
              <a:buFont typeface="Roboto"/>
              <a:buChar char="○"/>
              <a:defRPr>
                <a:latin typeface="Roboto"/>
                <a:ea typeface="Roboto"/>
                <a:cs typeface="Roboto"/>
                <a:sym typeface="Roboto"/>
              </a:defRPr>
            </a:lvl2pPr>
            <a:lvl3pPr marL="1371600" lvl="2" indent="-317500" rtl="0">
              <a:lnSpc>
                <a:spcPct val="125000"/>
              </a:lnSpc>
              <a:spcBef>
                <a:spcPts val="1600"/>
              </a:spcBef>
              <a:spcAft>
                <a:spcPts val="0"/>
              </a:spcAft>
              <a:buClr>
                <a:srgbClr val="A41E35"/>
              </a:buClr>
              <a:buSzPts val="1400"/>
              <a:buFont typeface="Roboto"/>
              <a:buChar char="■"/>
              <a:defRPr>
                <a:latin typeface="Roboto"/>
                <a:ea typeface="Roboto"/>
                <a:cs typeface="Roboto"/>
                <a:sym typeface="Roboto"/>
              </a:defRPr>
            </a:lvl3pPr>
            <a:lvl4pPr marL="1828800" lvl="3" indent="-317500" rtl="0">
              <a:lnSpc>
                <a:spcPct val="125000"/>
              </a:lnSpc>
              <a:spcBef>
                <a:spcPts val="1600"/>
              </a:spcBef>
              <a:spcAft>
                <a:spcPts val="0"/>
              </a:spcAft>
              <a:buClr>
                <a:srgbClr val="A41E35"/>
              </a:buClr>
              <a:buSzPts val="1400"/>
              <a:buFont typeface="Roboto"/>
              <a:buChar char="●"/>
              <a:defRPr>
                <a:latin typeface="Roboto"/>
                <a:ea typeface="Roboto"/>
                <a:cs typeface="Roboto"/>
                <a:sym typeface="Roboto"/>
              </a:defRPr>
            </a:lvl4pPr>
            <a:lvl5pPr marL="2286000" lvl="4" indent="-317500" rtl="0">
              <a:lnSpc>
                <a:spcPct val="125000"/>
              </a:lnSpc>
              <a:spcBef>
                <a:spcPts val="1600"/>
              </a:spcBef>
              <a:spcAft>
                <a:spcPts val="0"/>
              </a:spcAft>
              <a:buClr>
                <a:srgbClr val="A41E35"/>
              </a:buClr>
              <a:buSzPts val="1400"/>
              <a:buFont typeface="Roboto"/>
              <a:buChar char="○"/>
              <a:defRPr>
                <a:latin typeface="Roboto"/>
                <a:ea typeface="Roboto"/>
                <a:cs typeface="Roboto"/>
                <a:sym typeface="Roboto"/>
              </a:defRPr>
            </a:lvl5pPr>
            <a:lvl6pPr marL="2743200" lvl="5" indent="-317500" rtl="0">
              <a:lnSpc>
                <a:spcPct val="125000"/>
              </a:lnSpc>
              <a:spcBef>
                <a:spcPts val="1600"/>
              </a:spcBef>
              <a:spcAft>
                <a:spcPts val="0"/>
              </a:spcAft>
              <a:buClr>
                <a:srgbClr val="A41E35"/>
              </a:buClr>
              <a:buSzPts val="1400"/>
              <a:buFont typeface="Roboto"/>
              <a:buChar char="■"/>
              <a:defRPr>
                <a:latin typeface="Roboto"/>
                <a:ea typeface="Roboto"/>
                <a:cs typeface="Roboto"/>
                <a:sym typeface="Roboto"/>
              </a:defRPr>
            </a:lvl6pPr>
            <a:lvl7pPr marL="3200400" lvl="6" indent="-317500" rtl="0">
              <a:lnSpc>
                <a:spcPct val="125000"/>
              </a:lnSpc>
              <a:spcBef>
                <a:spcPts val="1600"/>
              </a:spcBef>
              <a:spcAft>
                <a:spcPts val="0"/>
              </a:spcAft>
              <a:buClr>
                <a:srgbClr val="A41E35"/>
              </a:buClr>
              <a:buSzPts val="1400"/>
              <a:buFont typeface="Roboto"/>
              <a:buChar char="●"/>
              <a:defRPr>
                <a:latin typeface="Roboto"/>
                <a:ea typeface="Roboto"/>
                <a:cs typeface="Roboto"/>
                <a:sym typeface="Roboto"/>
              </a:defRPr>
            </a:lvl7pPr>
            <a:lvl8pPr marL="3657600" lvl="7" indent="-317500" rtl="0">
              <a:lnSpc>
                <a:spcPct val="125000"/>
              </a:lnSpc>
              <a:spcBef>
                <a:spcPts val="1600"/>
              </a:spcBef>
              <a:spcAft>
                <a:spcPts val="0"/>
              </a:spcAft>
              <a:buClr>
                <a:srgbClr val="A41E35"/>
              </a:buClr>
              <a:buSzPts val="1400"/>
              <a:buFont typeface="Roboto"/>
              <a:buChar char="○"/>
              <a:defRPr>
                <a:latin typeface="Roboto"/>
                <a:ea typeface="Roboto"/>
                <a:cs typeface="Roboto"/>
                <a:sym typeface="Roboto"/>
              </a:defRPr>
            </a:lvl8pPr>
            <a:lvl9pPr marL="4114800" lvl="8" indent="-317500" rtl="0">
              <a:lnSpc>
                <a:spcPct val="125000"/>
              </a:lnSpc>
              <a:spcBef>
                <a:spcPts val="1600"/>
              </a:spcBef>
              <a:spcAft>
                <a:spcPts val="1600"/>
              </a:spcAft>
              <a:buClr>
                <a:srgbClr val="A41E35"/>
              </a:buClr>
              <a:buSzPts val="1400"/>
              <a:buFont typeface="Roboto"/>
              <a:buChar char="■"/>
              <a:defRPr>
                <a:latin typeface="Roboto"/>
                <a:ea typeface="Roboto"/>
                <a:cs typeface="Roboto"/>
                <a:sym typeface="Roboto"/>
              </a:defRPr>
            </a:lvl9pPr>
          </a:lstStyle>
          <a:p>
            <a:endParaRPr dirty="0"/>
          </a:p>
        </p:txBody>
      </p:sp>
    </p:spTree>
    <p:extLst>
      <p:ext uri="{BB962C8B-B14F-4D97-AF65-F5344CB8AC3E}">
        <p14:creationId xmlns:p14="http://schemas.microsoft.com/office/powerpoint/2010/main" val="52966249"/>
      </p:ext>
    </p:extLst>
  </p:cSld>
  <p:clrMap bg1="lt1" tx1="dk1" bg2="dk2" tx2="lt2" accent1="accent1" accent2="accent2" accent3="accent3" accent4="accent4" accent5="accent5" accent6="accent6" hlink="hlink" folHlink="folHlink"/>
  <p:sldLayoutIdLst>
    <p:sldLayoutId id="2147484313" r:id="rId1"/>
    <p:sldLayoutId id="2147484314" r:id="rId2"/>
    <p:sldLayoutId id="2147484315" r:id="rId3"/>
    <p:sldLayoutId id="2147484316" r:id="rId4"/>
    <p:sldLayoutId id="2147484317" r:id="rId5"/>
    <p:sldLayoutId id="2147484318" r:id="rId6"/>
    <p:sldLayoutId id="2147484319" r:id="rId7"/>
    <p:sldLayoutId id="2147484320" r:id="rId8"/>
    <p:sldLayoutId id="2147484321" r:id="rId9"/>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mj-lt"/>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mn-lt"/>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1596C868-FEAD-FB36-C71A-FD5FB4B8C871}"/>
              </a:ext>
            </a:extLst>
          </p:cNvPr>
          <p:cNvSpPr>
            <a:spLocks noGrp="1" noChangeArrowheads="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4EEE5CD6-FEBD-66FD-4D9A-CF0C31F79A54}"/>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E8E963DC-DFB6-44DF-8DBC-ECFEDC59C1E4}"/>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5" name="Footer Placeholder 4">
            <a:extLst>
              <a:ext uri="{FF2B5EF4-FFF2-40B4-BE49-F238E27FC236}">
                <a16:creationId xmlns:a16="http://schemas.microsoft.com/office/drawing/2014/main" id="{9F7804CC-5147-4B46-BA94-411F0D0D9AF6}"/>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r>
              <a:rPr lang="en-US"/>
              <a:t>Footer Text</a:t>
            </a:r>
          </a:p>
        </p:txBody>
      </p:sp>
      <p:sp>
        <p:nvSpPr>
          <p:cNvPr id="6" name="Slide Number Placeholder 5">
            <a:extLst>
              <a:ext uri="{FF2B5EF4-FFF2-40B4-BE49-F238E27FC236}">
                <a16:creationId xmlns:a16="http://schemas.microsoft.com/office/drawing/2014/main" id="{9101DC91-7FA1-43C6-BEF3-6865621733B2}"/>
              </a:ext>
            </a:extLst>
          </p:cNvPr>
          <p:cNvSpPr>
            <a:spLocks noGrp="1"/>
          </p:cNvSpPr>
          <p:nvPr>
            <p:ph type="sldNum" sz="quarter" idx="4"/>
          </p:nvPr>
        </p:nvSpPr>
        <p:spPr>
          <a:xfrm>
            <a:off x="8610600" y="6356351"/>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C4DDC70D-7E21-974D-81E0-230B1C2814BE}" type="slidenum">
              <a:rPr lang="en-US" altLang="en-US"/>
              <a:pPr/>
              <a:t>‹#›</a:t>
            </a:fld>
            <a:endParaRPr lang="en-US" altLang="en-US"/>
          </a:p>
        </p:txBody>
      </p:sp>
      <p:sp>
        <p:nvSpPr>
          <p:cNvPr id="7" name="Rectangle 6">
            <a:extLst>
              <a:ext uri="{FF2B5EF4-FFF2-40B4-BE49-F238E27FC236}">
                <a16:creationId xmlns:a16="http://schemas.microsoft.com/office/drawing/2014/main" id="{64E491A0-DC16-421E-AE35-EF1C3CB467A3}"/>
              </a:ext>
            </a:extLst>
          </p:cNvPr>
          <p:cNvSpPr/>
          <p:nvPr/>
        </p:nvSpPr>
        <p:spPr>
          <a:xfrm>
            <a:off x="-205317" y="0"/>
            <a:ext cx="12890501" cy="693578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latin typeface="Helvetica" panose="020B0604020202020204" pitchFamily="34" charset="0"/>
            </a:endParaRPr>
          </a:p>
        </p:txBody>
      </p:sp>
      <p:pic>
        <p:nvPicPr>
          <p:cNvPr id="2056" name="Picture 9">
            <a:extLst>
              <a:ext uri="{FF2B5EF4-FFF2-40B4-BE49-F238E27FC236}">
                <a16:creationId xmlns:a16="http://schemas.microsoft.com/office/drawing/2014/main" id="{684EC873-2C2A-A108-7675-A293A4E2AA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167" y="411163"/>
            <a:ext cx="2975229" cy="1635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56" r:id="rId1"/>
  </p:sldLayoutIdLst>
  <p:hf sldNum="0" hd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DC049F-365D-5643-9A16-3E5C2860C1CB}" type="datetimeFigureOut">
              <a:rPr lang="en-US" smtClean="0"/>
              <a:t>6/29/26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BB3D67-B3A5-B849-A872-5DE480608992}" type="slidenum">
              <a:rPr lang="en-US" smtClean="0"/>
              <a:t>‹#›</a:t>
            </a:fld>
            <a:endParaRPr lang="en-US"/>
          </a:p>
        </p:txBody>
      </p:sp>
    </p:spTree>
    <p:extLst>
      <p:ext uri="{BB962C8B-B14F-4D97-AF65-F5344CB8AC3E}">
        <p14:creationId xmlns:p14="http://schemas.microsoft.com/office/powerpoint/2010/main" val="2125757153"/>
      </p:ext>
    </p:extLst>
  </p:cSld>
  <p:clrMap bg1="lt1" tx1="dk1" bg2="lt2" tx2="dk2" accent1="accent1" accent2="accent2" accent3="accent3" accent4="accent4" accent5="accent5" accent6="accent6" hlink="hlink" folHlink="folHlink"/>
  <p:sldLayoutIdLst>
    <p:sldLayoutId id="2147484221" r:id="rId1"/>
    <p:sldLayoutId id="2147484222" r:id="rId2"/>
    <p:sldLayoutId id="2147484163" r:id="rId3"/>
    <p:sldLayoutId id="2147484164" r:id="rId4"/>
    <p:sldLayoutId id="2147484165" r:id="rId5"/>
    <p:sldLayoutId id="2147484166" r:id="rId6"/>
    <p:sldLayoutId id="2147484167" r:id="rId7"/>
    <p:sldLayoutId id="2147484169" r:id="rId8"/>
    <p:sldLayoutId id="2147484229" r:id="rId9"/>
    <p:sldLayoutId id="2147484168" r:id="rId10"/>
    <p:sldLayoutId id="2147484170" r:id="rId11"/>
    <p:sldLayoutId id="2147484173" r:id="rId12"/>
    <p:sldLayoutId id="2147484174" r:id="rId13"/>
    <p:sldLayoutId id="2147484215" r:id="rId14"/>
    <p:sldLayoutId id="2147484216" r:id="rId15"/>
    <p:sldLayoutId id="2147484217" r:id="rId16"/>
    <p:sldLayoutId id="2147484218" r:id="rId17"/>
    <p:sldLayoutId id="2147484219"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Rectangle 12"/>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0000"/>
              </a:solidFill>
            </a:endParaRPr>
          </a:p>
        </p:txBody>
      </p:sp>
      <p:sp>
        <p:nvSpPr>
          <p:cNvPr id="2" name="Title Placeholder 1"/>
          <p:cNvSpPr>
            <a:spLocks noGrp="1"/>
          </p:cNvSpPr>
          <p:nvPr>
            <p:ph type="title"/>
          </p:nvPr>
        </p:nvSpPr>
        <p:spPr>
          <a:xfrm>
            <a:off x="609600" y="274639"/>
            <a:ext cx="10972800" cy="1143000"/>
          </a:xfrm>
          <a:prstGeom prst="rect">
            <a:avLst/>
          </a:prstGeom>
        </p:spPr>
        <p:txBody>
          <a:bodyPr vert="horz" lIns="0" tIns="0" rIns="91440" bIns="45720" rtlCol="0" anchor="t">
            <a:normAutofit/>
          </a:bodyPr>
          <a:lstStyle/>
          <a:p>
            <a:r>
              <a:rPr lang="en-US"/>
              <a:t>Click to edit Slide Title</a:t>
            </a:r>
          </a:p>
        </p:txBody>
      </p:sp>
      <p:sp>
        <p:nvSpPr>
          <p:cNvPr id="3" name="Text Placeholder 2"/>
          <p:cNvSpPr>
            <a:spLocks noGrp="1"/>
          </p:cNvSpPr>
          <p:nvPr>
            <p:ph type="body" idx="1"/>
          </p:nvPr>
        </p:nvSpPr>
        <p:spPr>
          <a:xfrm>
            <a:off x="1236133" y="1439010"/>
            <a:ext cx="10312400" cy="4525963"/>
          </a:xfrm>
          <a:prstGeom prst="rect">
            <a:avLst/>
          </a:prstGeom>
        </p:spPr>
        <p:txBody>
          <a:bodyPr vert="horz" lIns="91440" tIns="45720" rIns="91440" bIns="45720" rtlCol="0">
            <a:normAutofit/>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s-UY" altLang="en-US" sz="3200" b="0" i="0" u="none" strike="noStrike" kern="0" cap="none" spc="0" normalizeH="0" baseline="0" noProof="0" err="1">
                <a:ln>
                  <a:noFill/>
                </a:ln>
                <a:solidFill>
                  <a:srgbClr val="000000"/>
                </a:solidFill>
                <a:effectLst/>
                <a:uLnTx/>
                <a:uFillTx/>
                <a:latin typeface="Arial"/>
                <a:ea typeface="+mn-ea"/>
                <a:cs typeface="Arial"/>
              </a:rPr>
              <a:t>First</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3200" b="0" i="0" u="none" strike="noStrike" kern="0" cap="none" spc="0" normalizeH="0" baseline="0" noProof="0">
              <a:ln>
                <a:noFill/>
              </a:ln>
              <a:solidFill>
                <a:srgbClr val="000000"/>
              </a:solidFill>
              <a:effectLst/>
              <a:uLnTx/>
              <a:uFillTx/>
              <a:latin typeface="Arial"/>
              <a:ea typeface="+mn-ea"/>
              <a:cs typeface="Arial"/>
            </a:endParaRP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s-UY" altLang="en-US" sz="2800" b="0" i="0" u="none" strike="noStrike" kern="0" cap="none" spc="0" normalizeH="0" baseline="0" noProof="0" err="1">
                <a:ln>
                  <a:noFill/>
                </a:ln>
                <a:solidFill>
                  <a:srgbClr val="000000"/>
                </a:solidFill>
                <a:effectLst/>
                <a:uLnTx/>
                <a:uFillTx/>
                <a:latin typeface="Arial"/>
                <a:ea typeface="+mn-ea"/>
                <a:cs typeface="Arial"/>
              </a:rPr>
              <a:t>Second</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2800" b="0" i="0" u="none" strike="noStrike" kern="0" cap="none" spc="0" normalizeH="0" baseline="0" noProof="0">
              <a:ln>
                <a:noFill/>
              </a:ln>
              <a:solidFill>
                <a:srgbClr val="000000"/>
              </a:solidFill>
              <a:effectLst/>
              <a:uLnTx/>
              <a:uFillTx/>
              <a:latin typeface="Arial"/>
              <a:ea typeface="+mn-ea"/>
              <a:cs typeface="Arial"/>
            </a:endParaRPr>
          </a:p>
          <a:p>
            <a:pPr marL="1143000" marR="0" lvl="2" indent="-228600" algn="l" defTabSz="914400" rtl="0" eaLnBrk="1" fontAlgn="base" latinLnBrk="0" hangingPunct="1">
              <a:lnSpc>
                <a:spcPct val="100000"/>
              </a:lnSpc>
              <a:spcBef>
                <a:spcPct val="20000"/>
              </a:spcBef>
              <a:spcAft>
                <a:spcPct val="0"/>
              </a:spcAft>
              <a:buClrTx/>
              <a:buSzTx/>
              <a:buFontTx/>
              <a:buChar char="•"/>
              <a:tabLst/>
              <a:defRPr/>
            </a:pPr>
            <a:r>
              <a:rPr kumimoji="0" lang="es-UY" altLang="en-US" sz="2400" b="0" i="0" u="none" strike="noStrike" kern="0" cap="none" spc="0" normalizeH="0" baseline="0" noProof="0">
                <a:ln>
                  <a:noFill/>
                </a:ln>
                <a:solidFill>
                  <a:srgbClr val="000000"/>
                </a:solidFill>
                <a:effectLst/>
                <a:uLnTx/>
                <a:uFillTx/>
                <a:latin typeface="Arial"/>
                <a:ea typeface="+mn-ea"/>
                <a:cs typeface="Arial"/>
              </a:rPr>
              <a:t>Third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400" b="0" i="0" u="none" strike="noStrike" kern="0" cap="none" spc="0" normalizeH="0" baseline="0" noProof="0">
                <a:ln>
                  <a:noFill/>
                </a:ln>
                <a:solidFill>
                  <a:srgbClr val="000000"/>
                </a:solidFill>
                <a:effectLst/>
                <a:uLnTx/>
                <a:uFillTx/>
                <a:latin typeface="Arial"/>
                <a:ea typeface="+mn-ea"/>
                <a:cs typeface="Arial"/>
              </a:rPr>
              <a:t>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copy</a:t>
            </a:r>
            <a:endParaRPr kumimoji="0" lang="es-ES" altLang="en-US" sz="2400" b="0" i="0" u="none" strike="noStrike" kern="0" cap="none" spc="0" normalizeH="0" baseline="0" noProof="0">
              <a:ln>
                <a:noFill/>
              </a:ln>
              <a:solidFill>
                <a:srgbClr val="000000"/>
              </a:solidFill>
              <a:effectLst/>
              <a:uLnTx/>
              <a:uFillTx/>
              <a:latin typeface="Arial"/>
              <a:ea typeface="+mn-ea"/>
              <a:cs typeface="Arial"/>
            </a:endParaRPr>
          </a:p>
        </p:txBody>
      </p:sp>
      <p:sp>
        <p:nvSpPr>
          <p:cNvPr id="8" name="Slide Number Placeholder 5"/>
          <p:cNvSpPr txBox="1">
            <a:spLocks/>
          </p:cNvSpPr>
          <p:nvPr/>
        </p:nvSpPr>
        <p:spPr>
          <a:xfrm>
            <a:off x="5749164" y="6483351"/>
            <a:ext cx="693673" cy="365125"/>
          </a:xfrm>
          <a:prstGeom prst="rect">
            <a:avLst/>
          </a:prstGeom>
        </p:spPr>
        <p:txBody>
          <a:bodyPr vert="horz" lIns="91440" tIns="45720" rIns="91440" bIns="45720" rtlCol="0" anchor="ctr"/>
          <a:lstStyle>
            <a:defPPr>
              <a:defRPr lang="en-US"/>
            </a:defPPr>
            <a:lvl1pPr marL="0" algn="ctr" defTabSz="457200" rtl="0" eaLnBrk="1" latinLnBrk="0" hangingPunct="1">
              <a:defRPr sz="1200" b="1" kern="1200">
                <a:solidFill>
                  <a:srgbClr val="8D8E8D"/>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C3BF4A0-F7E7-4F05-98F8-4325DF1FDB43}" type="slidenum">
              <a:rPr lang="en-US" sz="1200" smtClean="0">
                <a:solidFill>
                  <a:schemeClr val="tx1"/>
                </a:solidFill>
              </a:rPr>
              <a:pPr/>
              <a:t>‹#›</a:t>
            </a:fld>
            <a:endParaRPr lang="en-US" sz="1200">
              <a:solidFill>
                <a:schemeClr val="tx1"/>
              </a:solidFill>
            </a:endParaRPr>
          </a:p>
        </p:txBody>
      </p:sp>
      <p:pic>
        <p:nvPicPr>
          <p:cNvPr id="9" name="Picture 8" descr="LOCKUP_WCM_NYP_FULLCOLOR.png"/>
          <p:cNvPicPr>
            <a:picLocks noChangeAspect="1"/>
          </p:cNvPicPr>
          <p:nvPr/>
        </p:nvPicPr>
        <p:blipFill rotWithShape="1">
          <a:blip r:embed="rId19">
            <a:extLst>
              <a:ext uri="{28A0092B-C50C-407E-A947-70E740481C1C}">
                <a14:useLocalDpi xmlns:a14="http://schemas.microsoft.com/office/drawing/2010/main" val="0"/>
              </a:ext>
            </a:extLst>
          </a:blip>
          <a:srcRect r="48286"/>
          <a:stretch/>
        </p:blipFill>
        <p:spPr>
          <a:xfrm>
            <a:off x="1" y="6400800"/>
            <a:ext cx="4098271" cy="457200"/>
          </a:xfrm>
          <a:prstGeom prst="rect">
            <a:avLst/>
          </a:prstGeom>
        </p:spPr>
      </p:pic>
    </p:spTree>
    <p:extLst>
      <p:ext uri="{BB962C8B-B14F-4D97-AF65-F5344CB8AC3E}">
        <p14:creationId xmlns:p14="http://schemas.microsoft.com/office/powerpoint/2010/main" val="4241339874"/>
      </p:ext>
    </p:extLst>
  </p:cSld>
  <p:clrMap bg1="lt1" tx1="dk1" bg2="lt2" tx2="dk2" accent1="accent1" accent2="accent2" accent3="accent3" accent4="accent4" accent5="accent5" accent6="accent6" hlink="hlink" folHlink="folHlink"/>
  <p:sldLayoutIdLst>
    <p:sldLayoutId id="2147483665" r:id="rId1"/>
    <p:sldLayoutId id="2147483666" r:id="rId2"/>
    <p:sldLayoutId id="2147484223" r:id="rId3"/>
    <p:sldLayoutId id="2147484224" r:id="rId4"/>
    <p:sldLayoutId id="2147484225" r:id="rId5"/>
    <p:sldLayoutId id="2147484226" r:id="rId6"/>
    <p:sldLayoutId id="2147484227" r:id="rId7"/>
    <p:sldLayoutId id="2147484230" r:id="rId8"/>
    <p:sldLayoutId id="2147484228" r:id="rId9"/>
    <p:sldLayoutId id="2147484231" r:id="rId10"/>
    <p:sldLayoutId id="2147484232" r:id="rId11"/>
    <p:sldLayoutId id="2147484233" r:id="rId12"/>
    <p:sldLayoutId id="2147483662" r:id="rId13"/>
    <p:sldLayoutId id="2147483663" r:id="rId14"/>
    <p:sldLayoutId id="2147483664" r:id="rId15"/>
    <p:sldLayoutId id="2147483667" r:id="rId16"/>
    <p:sldLayoutId id="2147483668" r:id="rId17"/>
  </p:sldLayoutIdLst>
  <p:hf hdr="0" dt="0"/>
  <p:txStyles>
    <p:titleStyle>
      <a:lvl1pPr algn="l" defTabSz="457200" rtl="0" eaLnBrk="1" latinLnBrk="0" hangingPunct="1">
        <a:spcBef>
          <a:spcPct val="0"/>
        </a:spcBef>
        <a:buNone/>
        <a:defRPr sz="3600" kern="1200">
          <a:solidFill>
            <a:srgbClr val="A20815"/>
          </a:solidFill>
          <a:latin typeface="Arial"/>
          <a:ea typeface="+mj-ea"/>
          <a:cs typeface="Arial"/>
        </a:defRPr>
      </a:lvl1pPr>
    </p:titleStyle>
    <p:bodyStyle>
      <a:lvl1pPr marL="342900" marR="0" indent="-342900" algn="l" defTabSz="914400" rtl="0" eaLnBrk="1" fontAlgn="base" latinLnBrk="0" hangingPunct="1">
        <a:lnSpc>
          <a:spcPct val="100000"/>
        </a:lnSpc>
        <a:spcBef>
          <a:spcPct val="20000"/>
        </a:spcBef>
        <a:spcAft>
          <a:spcPct val="0"/>
        </a:spcAft>
        <a:buClrTx/>
        <a:buSzTx/>
        <a:buFontTx/>
        <a:buChar char="•"/>
        <a:tabLst/>
        <a:defRPr sz="2400" kern="1200">
          <a:solidFill>
            <a:srgbClr val="7F7F7F"/>
          </a:solidFill>
          <a:latin typeface="Arial"/>
          <a:ea typeface="+mn-ea"/>
          <a:cs typeface="Arial"/>
        </a:defRPr>
      </a:lvl1pPr>
      <a:lvl2pPr marL="742950" marR="0" indent="-285750" algn="l" defTabSz="914400" rtl="0" eaLnBrk="1" fontAlgn="base" latinLnBrk="0" hangingPunct="1">
        <a:lnSpc>
          <a:spcPct val="100000"/>
        </a:lnSpc>
        <a:spcBef>
          <a:spcPct val="20000"/>
        </a:spcBef>
        <a:spcAft>
          <a:spcPct val="0"/>
        </a:spcAft>
        <a:buClrTx/>
        <a:buSzTx/>
        <a:buFontTx/>
        <a:buChar char="–"/>
        <a:tabLst/>
        <a:defRPr sz="1500" b="1" kern="1200">
          <a:solidFill>
            <a:schemeClr val="accent3"/>
          </a:solidFill>
          <a:latin typeface="Arial"/>
          <a:ea typeface="+mn-ea"/>
          <a:cs typeface="Arial"/>
        </a:defRPr>
      </a:lvl2pPr>
      <a:lvl3pPr marL="1143000" marR="0" indent="-228600" algn="l" defTabSz="914400" rtl="0" eaLnBrk="1" fontAlgn="base" latinLnBrk="0" hangingPunct="1">
        <a:lnSpc>
          <a:spcPct val="100000"/>
        </a:lnSpc>
        <a:spcBef>
          <a:spcPct val="20000"/>
        </a:spcBef>
        <a:spcAft>
          <a:spcPct val="0"/>
        </a:spcAft>
        <a:buClrTx/>
        <a:buSzTx/>
        <a:buFontTx/>
        <a:buChar char="•"/>
        <a:tabLst/>
        <a:defRPr sz="1500" kern="1200">
          <a:solidFill>
            <a:srgbClr val="7F7F7F"/>
          </a:solidFill>
          <a:latin typeface="Arial"/>
          <a:ea typeface="+mn-ea"/>
          <a:cs typeface="Arial"/>
        </a:defRPr>
      </a:lvl3pPr>
      <a:lvl4pPr marL="0" indent="-228600" algn="l" defTabSz="457200" rtl="0" eaLnBrk="1" latinLnBrk="0" hangingPunct="1">
        <a:spcBef>
          <a:spcPct val="20000"/>
        </a:spcBef>
        <a:buFont typeface="Arial"/>
        <a:buChar char="–"/>
        <a:defRPr sz="1500" kern="1200">
          <a:solidFill>
            <a:srgbClr val="7F7F7F"/>
          </a:solidFill>
          <a:latin typeface="Arial"/>
          <a:ea typeface="+mn-ea"/>
          <a:cs typeface="Arial"/>
        </a:defRPr>
      </a:lvl4pPr>
      <a:lvl5pPr marL="457200" indent="-228600" algn="l" defTabSz="457200" rtl="0" eaLnBrk="1" latinLnBrk="0" hangingPunct="1">
        <a:spcBef>
          <a:spcPct val="20000"/>
        </a:spcBef>
        <a:buFont typeface="Arial"/>
        <a:buChar char="»"/>
        <a:defRPr sz="1500" kern="1200">
          <a:solidFill>
            <a:srgbClr val="7F7F7F"/>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Rectangle 12"/>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0000"/>
              </a:solidFill>
            </a:endParaRPr>
          </a:p>
        </p:txBody>
      </p:sp>
      <p:sp>
        <p:nvSpPr>
          <p:cNvPr id="2" name="Title Placeholder 1"/>
          <p:cNvSpPr>
            <a:spLocks noGrp="1"/>
          </p:cNvSpPr>
          <p:nvPr>
            <p:ph type="title"/>
          </p:nvPr>
        </p:nvSpPr>
        <p:spPr>
          <a:xfrm>
            <a:off x="609600" y="274639"/>
            <a:ext cx="10972800" cy="1143000"/>
          </a:xfrm>
          <a:prstGeom prst="rect">
            <a:avLst/>
          </a:prstGeom>
        </p:spPr>
        <p:txBody>
          <a:bodyPr vert="horz" lIns="0" tIns="0" rIns="91440" bIns="45720" rtlCol="0" anchor="t">
            <a:normAutofit/>
          </a:bodyPr>
          <a:lstStyle/>
          <a:p>
            <a:r>
              <a:rPr lang="en-US"/>
              <a:t>Click to edit Slide Title</a:t>
            </a:r>
          </a:p>
        </p:txBody>
      </p:sp>
      <p:sp>
        <p:nvSpPr>
          <p:cNvPr id="3" name="Text Placeholder 2"/>
          <p:cNvSpPr>
            <a:spLocks noGrp="1"/>
          </p:cNvSpPr>
          <p:nvPr>
            <p:ph type="body" idx="1"/>
          </p:nvPr>
        </p:nvSpPr>
        <p:spPr>
          <a:xfrm>
            <a:off x="1236133" y="1439010"/>
            <a:ext cx="10312400" cy="4525963"/>
          </a:xfrm>
          <a:prstGeom prst="rect">
            <a:avLst/>
          </a:prstGeom>
        </p:spPr>
        <p:txBody>
          <a:bodyPr vert="horz" lIns="91440" tIns="45720" rIns="91440" bIns="45720" rtlCol="0">
            <a:normAutofit/>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s-UY" altLang="en-US" sz="3200" b="0" i="0" u="none" strike="noStrike" kern="0" cap="none" spc="0" normalizeH="0" baseline="0" noProof="0" err="1">
                <a:ln>
                  <a:noFill/>
                </a:ln>
                <a:solidFill>
                  <a:srgbClr val="000000"/>
                </a:solidFill>
                <a:effectLst/>
                <a:uLnTx/>
                <a:uFillTx/>
                <a:latin typeface="Arial"/>
                <a:ea typeface="+mn-ea"/>
                <a:cs typeface="Arial"/>
              </a:rPr>
              <a:t>First</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3200" b="0" i="0" u="none" strike="noStrike" kern="0" cap="none" spc="0" normalizeH="0" baseline="0" noProof="0">
                <a:ln>
                  <a:noFill/>
                </a:ln>
                <a:solidFill>
                  <a:srgbClr val="000000"/>
                </a:solidFill>
                <a:effectLst/>
                <a:uLnTx/>
                <a:uFillTx/>
                <a:latin typeface="Arial"/>
                <a:ea typeface="+mn-ea"/>
                <a:cs typeface="Arial"/>
              </a:rPr>
              <a:t> </a:t>
            </a:r>
            <a:r>
              <a:rPr kumimoji="0" lang="es-UY" altLang="en-US" sz="32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3200" b="0" i="0" u="none" strike="noStrike" kern="0" cap="none" spc="0" normalizeH="0" baseline="0" noProof="0">
              <a:ln>
                <a:noFill/>
              </a:ln>
              <a:solidFill>
                <a:srgbClr val="000000"/>
              </a:solidFill>
              <a:effectLst/>
              <a:uLnTx/>
              <a:uFillTx/>
              <a:latin typeface="Arial"/>
              <a:ea typeface="+mn-ea"/>
              <a:cs typeface="Arial"/>
            </a:endParaRP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s-UY" altLang="en-US" sz="2800" b="0" i="0" u="none" strike="noStrike" kern="0" cap="none" spc="0" normalizeH="0" baseline="0" noProof="0" err="1">
                <a:ln>
                  <a:noFill/>
                </a:ln>
                <a:solidFill>
                  <a:srgbClr val="000000"/>
                </a:solidFill>
                <a:effectLst/>
                <a:uLnTx/>
                <a:uFillTx/>
                <a:latin typeface="Arial"/>
                <a:ea typeface="+mn-ea"/>
                <a:cs typeface="Arial"/>
              </a:rPr>
              <a:t>Second</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800" b="0" i="0" u="none" strike="noStrike" kern="0" cap="none" spc="0" normalizeH="0" baseline="0" noProof="0">
                <a:ln>
                  <a:noFill/>
                </a:ln>
                <a:solidFill>
                  <a:srgbClr val="000000"/>
                </a:solidFill>
                <a:effectLst/>
                <a:uLnTx/>
                <a:uFillTx/>
                <a:latin typeface="Arial"/>
                <a:ea typeface="+mn-ea"/>
                <a:cs typeface="Arial"/>
              </a:rPr>
              <a:t> </a:t>
            </a:r>
            <a:r>
              <a:rPr kumimoji="0" lang="es-UY" altLang="en-US" sz="2800" b="0" i="0" u="none" strike="noStrike" kern="0" cap="none" spc="0" normalizeH="0" baseline="0" noProof="0" err="1">
                <a:ln>
                  <a:noFill/>
                </a:ln>
                <a:solidFill>
                  <a:srgbClr val="000000"/>
                </a:solidFill>
                <a:effectLst/>
                <a:uLnTx/>
                <a:uFillTx/>
                <a:latin typeface="Arial"/>
                <a:ea typeface="+mn-ea"/>
                <a:cs typeface="Arial"/>
              </a:rPr>
              <a:t>copy</a:t>
            </a:r>
            <a:endParaRPr kumimoji="0" lang="es-UY" altLang="en-US" sz="2800" b="0" i="0" u="none" strike="noStrike" kern="0" cap="none" spc="0" normalizeH="0" baseline="0" noProof="0">
              <a:ln>
                <a:noFill/>
              </a:ln>
              <a:solidFill>
                <a:srgbClr val="000000"/>
              </a:solidFill>
              <a:effectLst/>
              <a:uLnTx/>
              <a:uFillTx/>
              <a:latin typeface="Arial"/>
              <a:ea typeface="+mn-ea"/>
              <a:cs typeface="Arial"/>
            </a:endParaRPr>
          </a:p>
          <a:p>
            <a:pPr marL="1143000" marR="0" lvl="2" indent="-228600" algn="l" defTabSz="914400" rtl="0" eaLnBrk="1" fontAlgn="base" latinLnBrk="0" hangingPunct="1">
              <a:lnSpc>
                <a:spcPct val="100000"/>
              </a:lnSpc>
              <a:spcBef>
                <a:spcPct val="20000"/>
              </a:spcBef>
              <a:spcAft>
                <a:spcPct val="0"/>
              </a:spcAft>
              <a:buClrTx/>
              <a:buSzTx/>
              <a:buFontTx/>
              <a:buChar char="•"/>
              <a:tabLst/>
              <a:defRPr/>
            </a:pPr>
            <a:r>
              <a:rPr kumimoji="0" lang="es-UY" altLang="en-US" sz="2400" b="0" i="0" u="none" strike="noStrike" kern="0" cap="none" spc="0" normalizeH="0" baseline="0" noProof="0">
                <a:ln>
                  <a:noFill/>
                </a:ln>
                <a:solidFill>
                  <a:srgbClr val="000000"/>
                </a:solidFill>
                <a:effectLst/>
                <a:uLnTx/>
                <a:uFillTx/>
                <a:latin typeface="Arial"/>
                <a:ea typeface="+mn-ea"/>
                <a:cs typeface="Arial"/>
              </a:rPr>
              <a:t>Third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level</a:t>
            </a:r>
            <a:r>
              <a:rPr kumimoji="0" lang="es-UY" altLang="en-US" sz="2400" b="0" i="0" u="none" strike="noStrike" kern="0" cap="none" spc="0" normalizeH="0" baseline="0" noProof="0">
                <a:ln>
                  <a:noFill/>
                </a:ln>
                <a:solidFill>
                  <a:srgbClr val="000000"/>
                </a:solidFill>
                <a:effectLst/>
                <a:uLnTx/>
                <a:uFillTx/>
                <a:latin typeface="Arial"/>
                <a:ea typeface="+mn-ea"/>
                <a:cs typeface="Arial"/>
              </a:rPr>
              <a:t> </a:t>
            </a:r>
            <a:r>
              <a:rPr kumimoji="0" lang="es-UY" altLang="en-US" sz="2400" b="0" i="0" u="none" strike="noStrike" kern="0" cap="none" spc="0" normalizeH="0" baseline="0" noProof="0" err="1">
                <a:ln>
                  <a:noFill/>
                </a:ln>
                <a:solidFill>
                  <a:srgbClr val="000000"/>
                </a:solidFill>
                <a:effectLst/>
                <a:uLnTx/>
                <a:uFillTx/>
                <a:latin typeface="Arial"/>
                <a:ea typeface="+mn-ea"/>
                <a:cs typeface="Arial"/>
              </a:rPr>
              <a:t>copy</a:t>
            </a:r>
            <a:endParaRPr kumimoji="0" lang="es-ES" altLang="en-US" sz="2400" b="0" i="0" u="none" strike="noStrike" kern="0" cap="none" spc="0" normalizeH="0" baseline="0" noProof="0">
              <a:ln>
                <a:noFill/>
              </a:ln>
              <a:solidFill>
                <a:srgbClr val="000000"/>
              </a:solidFill>
              <a:effectLst/>
              <a:uLnTx/>
              <a:uFillTx/>
              <a:latin typeface="Arial"/>
              <a:ea typeface="+mn-ea"/>
              <a:cs typeface="Arial"/>
            </a:endParaRPr>
          </a:p>
        </p:txBody>
      </p:sp>
      <p:sp>
        <p:nvSpPr>
          <p:cNvPr id="8" name="Slide Number Placeholder 5"/>
          <p:cNvSpPr txBox="1">
            <a:spLocks/>
          </p:cNvSpPr>
          <p:nvPr/>
        </p:nvSpPr>
        <p:spPr>
          <a:xfrm>
            <a:off x="5749164" y="6483351"/>
            <a:ext cx="693673" cy="365125"/>
          </a:xfrm>
          <a:prstGeom prst="rect">
            <a:avLst/>
          </a:prstGeom>
        </p:spPr>
        <p:txBody>
          <a:bodyPr vert="horz" lIns="91440" tIns="45720" rIns="91440" bIns="45720" rtlCol="0" anchor="ctr"/>
          <a:lstStyle>
            <a:defPPr>
              <a:defRPr lang="en-US"/>
            </a:defPPr>
            <a:lvl1pPr marL="0" algn="ctr" defTabSz="457200" rtl="0" eaLnBrk="1" latinLnBrk="0" hangingPunct="1">
              <a:defRPr sz="1200" b="1" kern="1200">
                <a:solidFill>
                  <a:srgbClr val="8D8E8D"/>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C3BF4A0-F7E7-4F05-98F8-4325DF1FDB43}" type="slidenum">
              <a:rPr lang="en-US" sz="1200" smtClean="0">
                <a:solidFill>
                  <a:schemeClr val="tx1"/>
                </a:solidFill>
              </a:rPr>
              <a:pPr/>
              <a:t>‹#›</a:t>
            </a:fld>
            <a:endParaRPr lang="en-US" sz="1200">
              <a:solidFill>
                <a:schemeClr val="tx1"/>
              </a:solidFill>
            </a:endParaRPr>
          </a:p>
        </p:txBody>
      </p:sp>
      <p:pic>
        <p:nvPicPr>
          <p:cNvPr id="9" name="Picture 8" descr="LOCKUP_WCM_NYP_FULLCOLOR.png"/>
          <p:cNvPicPr>
            <a:picLocks noChangeAspect="1"/>
          </p:cNvPicPr>
          <p:nvPr/>
        </p:nvPicPr>
        <p:blipFill rotWithShape="1">
          <a:blip r:embed="rId19">
            <a:extLst>
              <a:ext uri="{28A0092B-C50C-407E-A947-70E740481C1C}">
                <a14:useLocalDpi xmlns:a14="http://schemas.microsoft.com/office/drawing/2010/main" val="0"/>
              </a:ext>
            </a:extLst>
          </a:blip>
          <a:srcRect r="48286"/>
          <a:stretch/>
        </p:blipFill>
        <p:spPr>
          <a:xfrm>
            <a:off x="1" y="6400800"/>
            <a:ext cx="4098271" cy="457200"/>
          </a:xfrm>
          <a:prstGeom prst="rect">
            <a:avLst/>
          </a:prstGeom>
        </p:spPr>
      </p:pic>
    </p:spTree>
    <p:extLst>
      <p:ext uri="{BB962C8B-B14F-4D97-AF65-F5344CB8AC3E}">
        <p14:creationId xmlns:p14="http://schemas.microsoft.com/office/powerpoint/2010/main" val="1887201344"/>
      </p:ext>
    </p:extLst>
  </p:cSld>
  <p:clrMap bg1="lt1" tx1="dk1" bg2="lt2" tx2="dk2" accent1="accent1" accent2="accent2" accent3="accent3" accent4="accent4" accent5="accent5" accent6="accent6" hlink="hlink" folHlink="folHlink"/>
  <p:sldLayoutIdLst>
    <p:sldLayoutId id="2147484183" r:id="rId1"/>
    <p:sldLayoutId id="2147484184" r:id="rId2"/>
    <p:sldLayoutId id="2147484185" r:id="rId3"/>
    <p:sldLayoutId id="2147484186" r:id="rId4"/>
    <p:sldLayoutId id="2147484187" r:id="rId5"/>
    <p:sldLayoutId id="2147484188" r:id="rId6"/>
    <p:sldLayoutId id="2147484189" r:id="rId7"/>
    <p:sldLayoutId id="2147484190" r:id="rId8"/>
    <p:sldLayoutId id="2147484191" r:id="rId9"/>
    <p:sldLayoutId id="2147484192" r:id="rId10"/>
    <p:sldLayoutId id="2147484193" r:id="rId11"/>
    <p:sldLayoutId id="2147484194" r:id="rId12"/>
    <p:sldLayoutId id="2147484195" r:id="rId13"/>
    <p:sldLayoutId id="2147484196" r:id="rId14"/>
    <p:sldLayoutId id="2147484197" r:id="rId15"/>
    <p:sldLayoutId id="2147484198" r:id="rId16"/>
    <p:sldLayoutId id="2147484199" r:id="rId17"/>
  </p:sldLayoutIdLst>
  <p:hf hdr="0" dt="0"/>
  <p:txStyles>
    <p:titleStyle>
      <a:lvl1pPr algn="l" defTabSz="457200" rtl="0" eaLnBrk="1" latinLnBrk="0" hangingPunct="1">
        <a:spcBef>
          <a:spcPct val="0"/>
        </a:spcBef>
        <a:buNone/>
        <a:defRPr sz="3600" kern="1200">
          <a:solidFill>
            <a:srgbClr val="A20815"/>
          </a:solidFill>
          <a:latin typeface="Arial"/>
          <a:ea typeface="+mj-ea"/>
          <a:cs typeface="Arial"/>
        </a:defRPr>
      </a:lvl1pPr>
    </p:titleStyle>
    <p:bodyStyle>
      <a:lvl1pPr marL="342900" marR="0" indent="-342900" algn="l" defTabSz="914400" rtl="0" eaLnBrk="1" fontAlgn="base" latinLnBrk="0" hangingPunct="1">
        <a:lnSpc>
          <a:spcPct val="100000"/>
        </a:lnSpc>
        <a:spcBef>
          <a:spcPct val="20000"/>
        </a:spcBef>
        <a:spcAft>
          <a:spcPct val="0"/>
        </a:spcAft>
        <a:buClrTx/>
        <a:buSzTx/>
        <a:buFontTx/>
        <a:buChar char="•"/>
        <a:tabLst/>
        <a:defRPr sz="2400" kern="1200">
          <a:solidFill>
            <a:srgbClr val="7F7F7F"/>
          </a:solidFill>
          <a:latin typeface="Arial"/>
          <a:ea typeface="+mn-ea"/>
          <a:cs typeface="Arial"/>
        </a:defRPr>
      </a:lvl1pPr>
      <a:lvl2pPr marL="742950" marR="0" indent="-285750" algn="l" defTabSz="914400" rtl="0" eaLnBrk="1" fontAlgn="base" latinLnBrk="0" hangingPunct="1">
        <a:lnSpc>
          <a:spcPct val="100000"/>
        </a:lnSpc>
        <a:spcBef>
          <a:spcPct val="20000"/>
        </a:spcBef>
        <a:spcAft>
          <a:spcPct val="0"/>
        </a:spcAft>
        <a:buClrTx/>
        <a:buSzTx/>
        <a:buFontTx/>
        <a:buChar char="–"/>
        <a:tabLst/>
        <a:defRPr sz="1500" b="1" kern="1200">
          <a:solidFill>
            <a:schemeClr val="accent3"/>
          </a:solidFill>
          <a:latin typeface="Arial"/>
          <a:ea typeface="+mn-ea"/>
          <a:cs typeface="Arial"/>
        </a:defRPr>
      </a:lvl2pPr>
      <a:lvl3pPr marL="1143000" marR="0" indent="-228600" algn="l" defTabSz="914400" rtl="0" eaLnBrk="1" fontAlgn="base" latinLnBrk="0" hangingPunct="1">
        <a:lnSpc>
          <a:spcPct val="100000"/>
        </a:lnSpc>
        <a:spcBef>
          <a:spcPct val="20000"/>
        </a:spcBef>
        <a:spcAft>
          <a:spcPct val="0"/>
        </a:spcAft>
        <a:buClrTx/>
        <a:buSzTx/>
        <a:buFontTx/>
        <a:buChar char="•"/>
        <a:tabLst/>
        <a:defRPr sz="1500" kern="1200">
          <a:solidFill>
            <a:srgbClr val="7F7F7F"/>
          </a:solidFill>
          <a:latin typeface="Arial"/>
          <a:ea typeface="+mn-ea"/>
          <a:cs typeface="Arial"/>
        </a:defRPr>
      </a:lvl3pPr>
      <a:lvl4pPr marL="0" indent="-228600" algn="l" defTabSz="457200" rtl="0" eaLnBrk="1" latinLnBrk="0" hangingPunct="1">
        <a:spcBef>
          <a:spcPct val="20000"/>
        </a:spcBef>
        <a:buFont typeface="Arial"/>
        <a:buChar char="–"/>
        <a:defRPr sz="1500" kern="1200">
          <a:solidFill>
            <a:srgbClr val="7F7F7F"/>
          </a:solidFill>
          <a:latin typeface="Arial"/>
          <a:ea typeface="+mn-ea"/>
          <a:cs typeface="Arial"/>
        </a:defRPr>
      </a:lvl4pPr>
      <a:lvl5pPr marL="457200" indent="-228600" algn="l" defTabSz="457200" rtl="0" eaLnBrk="1" latinLnBrk="0" hangingPunct="1">
        <a:spcBef>
          <a:spcPct val="20000"/>
        </a:spcBef>
        <a:buFont typeface="Arial"/>
        <a:buChar char="»"/>
        <a:defRPr sz="1500" kern="1200">
          <a:solidFill>
            <a:srgbClr val="7F7F7F"/>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name="simple-light-2">
    <p:bg>
      <p:bgPr>
        <a:solidFill>
          <a:srgbClr val="0B5394"/>
        </a:solidFill>
        <a:effectLst/>
      </p:bgPr>
    </p:bg>
    <p:spTree>
      <p:nvGrpSpPr>
        <p:cNvPr id="1" name="Shape 9"/>
        <p:cNvGrpSpPr/>
        <p:nvPr/>
      </p:nvGrpSpPr>
      <p:grpSpPr>
        <a:xfrm>
          <a:off x="0" y="0"/>
          <a:ext cx="0" cy="0"/>
          <a:chOff x="0" y="0"/>
          <a:chExt cx="0" cy="0"/>
        </a:xfrm>
      </p:grpSpPr>
      <p:sp>
        <p:nvSpPr>
          <p:cNvPr id="10" name="Google Shape;10;g3d7d3892f36_0_48"/>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11" name="Google Shape;11;g3d7d3892f36_0_48"/>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12" name="Google Shape;12;g3d7d3892f36_0_4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4235"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287441F-6C93-1C16-72E4-33A447444AE2}"/>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a:t>
            </a:r>
          </a:p>
        </p:txBody>
      </p:sp>
      <p:sp>
        <p:nvSpPr>
          <p:cNvPr id="1027" name="Text Placeholder 2">
            <a:extLst>
              <a:ext uri="{FF2B5EF4-FFF2-40B4-BE49-F238E27FC236}">
                <a16:creationId xmlns:a16="http://schemas.microsoft.com/office/drawing/2014/main" id="{FFC1D40C-FFFD-87CB-3204-4323308BBA1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883" r:id="rId1"/>
    <p:sldLayoutId id="2147483927" r:id="rId2"/>
    <p:sldLayoutId id="2147483892" r:id="rId3"/>
    <p:sldLayoutId id="2147483894" r:id="rId4"/>
    <p:sldLayoutId id="2147483893" r:id="rId5"/>
    <p:sldLayoutId id="2147483885" r:id="rId6"/>
    <p:sldLayoutId id="2147483886" r:id="rId7"/>
    <p:sldLayoutId id="2147483887" r:id="rId8"/>
    <p:sldLayoutId id="2147483888" r:id="rId9"/>
    <p:sldLayoutId id="2147483884" r:id="rId10"/>
    <p:sldLayoutId id="2147483891" r:id="rId11"/>
    <p:sldLayoutId id="2147483948" r:id="rId12"/>
    <p:sldLayoutId id="2147483949" r:id="rId13"/>
    <p:sldLayoutId id="2147483950" r:id="rId14"/>
    <p:sldLayoutId id="2147483905" r:id="rId15"/>
    <p:sldLayoutId id="2147483907" r:id="rId16"/>
    <p:sldLayoutId id="2147483951" r:id="rId17"/>
    <p:sldLayoutId id="2147483961" r:id="rId18"/>
    <p:sldLayoutId id="2147483952" r:id="rId19"/>
    <p:sldLayoutId id="2147483962" r:id="rId20"/>
    <p:sldLayoutId id="2147483942" r:id="rId21"/>
    <p:sldLayoutId id="2147483953" r:id="rId22"/>
    <p:sldLayoutId id="2147483954" r:id="rId23"/>
    <p:sldLayoutId id="2147483918" r:id="rId24"/>
    <p:sldLayoutId id="2147483955" r:id="rId25"/>
    <p:sldLayoutId id="2147483956" r:id="rId26"/>
    <p:sldLayoutId id="2147483895" r:id="rId27"/>
    <p:sldLayoutId id="2147483896" r:id="rId28"/>
    <p:sldLayoutId id="2147483915" r:id="rId29"/>
    <p:sldLayoutId id="2147483963" r:id="rId30"/>
    <p:sldLayoutId id="2147483919" r:id="rId31"/>
    <p:sldLayoutId id="2147483970" r:id="rId32"/>
    <p:sldLayoutId id="2147484302" r:id="rId33"/>
    <p:sldLayoutId id="2147484303" r:id="rId34"/>
    <p:sldLayoutId id="2147484304" r:id="rId35"/>
  </p:sldLayoutIdLst>
  <p:txStyles>
    <p:titleStyle>
      <a:lvl1pPr algn="l" defTabSz="1095376" rtl="0" eaLnBrk="1" fontAlgn="base" hangingPunct="1">
        <a:lnSpc>
          <a:spcPct val="90000"/>
        </a:lnSpc>
        <a:spcBef>
          <a:spcPct val="0"/>
        </a:spcBef>
        <a:spcAft>
          <a:spcPct val="0"/>
        </a:spcAft>
        <a:defRPr sz="4320" b="1" kern="1200">
          <a:solidFill>
            <a:schemeClr val="accent1"/>
          </a:solidFill>
          <a:latin typeface="Arial Black" panose="020B0604020202020204" pitchFamily="34" charset="0"/>
          <a:ea typeface="Arial Black" panose="020B0604020202020204" pitchFamily="34" charset="0"/>
          <a:cs typeface="Arial Black" panose="020B0604020202020204" pitchFamily="34" charset="0"/>
        </a:defRPr>
      </a:lvl1pPr>
      <a:lvl2pPr algn="l" defTabSz="1095376" rtl="0" eaLnBrk="1" fontAlgn="base" hangingPunct="1">
        <a:lnSpc>
          <a:spcPct val="90000"/>
        </a:lnSpc>
        <a:spcBef>
          <a:spcPct val="0"/>
        </a:spcBef>
        <a:spcAft>
          <a:spcPct val="0"/>
        </a:spcAft>
        <a:defRPr sz="4320" b="1">
          <a:solidFill>
            <a:schemeClr val="accent1"/>
          </a:solidFill>
          <a:latin typeface="Arial Black" panose="020B0604020202020204" pitchFamily="34" charset="0"/>
          <a:ea typeface="Arial Black" panose="020B0604020202020204" pitchFamily="34" charset="0"/>
          <a:cs typeface="Arial Black" panose="020B0604020202020204" pitchFamily="34" charset="0"/>
        </a:defRPr>
      </a:lvl2pPr>
      <a:lvl3pPr algn="l" defTabSz="1095376" rtl="0" eaLnBrk="1" fontAlgn="base" hangingPunct="1">
        <a:lnSpc>
          <a:spcPct val="90000"/>
        </a:lnSpc>
        <a:spcBef>
          <a:spcPct val="0"/>
        </a:spcBef>
        <a:spcAft>
          <a:spcPct val="0"/>
        </a:spcAft>
        <a:defRPr sz="4320" b="1">
          <a:solidFill>
            <a:schemeClr val="accent1"/>
          </a:solidFill>
          <a:latin typeface="Arial Black" panose="020B0604020202020204" pitchFamily="34" charset="0"/>
          <a:ea typeface="Arial Black" panose="020B0604020202020204" pitchFamily="34" charset="0"/>
          <a:cs typeface="Arial Black" panose="020B0604020202020204" pitchFamily="34" charset="0"/>
        </a:defRPr>
      </a:lvl3pPr>
      <a:lvl4pPr algn="l" defTabSz="1095376" rtl="0" eaLnBrk="1" fontAlgn="base" hangingPunct="1">
        <a:lnSpc>
          <a:spcPct val="90000"/>
        </a:lnSpc>
        <a:spcBef>
          <a:spcPct val="0"/>
        </a:spcBef>
        <a:spcAft>
          <a:spcPct val="0"/>
        </a:spcAft>
        <a:defRPr sz="4320" b="1">
          <a:solidFill>
            <a:schemeClr val="accent1"/>
          </a:solidFill>
          <a:latin typeface="Arial Black" panose="020B0604020202020204" pitchFamily="34" charset="0"/>
          <a:ea typeface="Arial Black" panose="020B0604020202020204" pitchFamily="34" charset="0"/>
          <a:cs typeface="Arial Black" panose="020B0604020202020204" pitchFamily="34" charset="0"/>
        </a:defRPr>
      </a:lvl4pPr>
      <a:lvl5pPr algn="l" defTabSz="1095376" rtl="0" eaLnBrk="1" fontAlgn="base" hangingPunct="1">
        <a:lnSpc>
          <a:spcPct val="90000"/>
        </a:lnSpc>
        <a:spcBef>
          <a:spcPct val="0"/>
        </a:spcBef>
        <a:spcAft>
          <a:spcPct val="0"/>
        </a:spcAft>
        <a:defRPr sz="4320" b="1">
          <a:solidFill>
            <a:schemeClr val="accent1"/>
          </a:solidFill>
          <a:latin typeface="Arial Black" panose="020B0604020202020204" pitchFamily="34" charset="0"/>
          <a:ea typeface="Arial Black" panose="020B0604020202020204" pitchFamily="34" charset="0"/>
          <a:cs typeface="Arial Black" panose="020B0604020202020204" pitchFamily="34" charset="0"/>
        </a:defRPr>
      </a:lvl5pPr>
      <a:lvl6pPr marL="548640" algn="l" defTabSz="1095376" rtl="0" eaLnBrk="1" fontAlgn="base" hangingPunct="1">
        <a:lnSpc>
          <a:spcPct val="90000"/>
        </a:lnSpc>
        <a:spcBef>
          <a:spcPct val="0"/>
        </a:spcBef>
        <a:spcAft>
          <a:spcPct val="0"/>
        </a:spcAft>
        <a:defRPr sz="4320" b="1">
          <a:solidFill>
            <a:schemeClr val="accent1"/>
          </a:solidFill>
          <a:latin typeface="Arial Black" panose="020B0604020202020204" pitchFamily="34" charset="0"/>
          <a:ea typeface="Arial Black" panose="020B0604020202020204" pitchFamily="34" charset="0"/>
          <a:cs typeface="Arial Black" panose="020B0604020202020204" pitchFamily="34" charset="0"/>
        </a:defRPr>
      </a:lvl6pPr>
      <a:lvl7pPr marL="1097280" algn="l" defTabSz="1095376" rtl="0" eaLnBrk="1" fontAlgn="base" hangingPunct="1">
        <a:lnSpc>
          <a:spcPct val="90000"/>
        </a:lnSpc>
        <a:spcBef>
          <a:spcPct val="0"/>
        </a:spcBef>
        <a:spcAft>
          <a:spcPct val="0"/>
        </a:spcAft>
        <a:defRPr sz="4320" b="1">
          <a:solidFill>
            <a:schemeClr val="accent1"/>
          </a:solidFill>
          <a:latin typeface="Arial Black" panose="020B0604020202020204" pitchFamily="34" charset="0"/>
          <a:ea typeface="Arial Black" panose="020B0604020202020204" pitchFamily="34" charset="0"/>
          <a:cs typeface="Arial Black" panose="020B0604020202020204" pitchFamily="34" charset="0"/>
        </a:defRPr>
      </a:lvl7pPr>
      <a:lvl8pPr marL="1645920" algn="l" defTabSz="1095376" rtl="0" eaLnBrk="1" fontAlgn="base" hangingPunct="1">
        <a:lnSpc>
          <a:spcPct val="90000"/>
        </a:lnSpc>
        <a:spcBef>
          <a:spcPct val="0"/>
        </a:spcBef>
        <a:spcAft>
          <a:spcPct val="0"/>
        </a:spcAft>
        <a:defRPr sz="4320" b="1">
          <a:solidFill>
            <a:schemeClr val="accent1"/>
          </a:solidFill>
          <a:latin typeface="Arial Black" panose="020B0604020202020204" pitchFamily="34" charset="0"/>
          <a:ea typeface="Arial Black" panose="020B0604020202020204" pitchFamily="34" charset="0"/>
          <a:cs typeface="Arial Black" panose="020B0604020202020204" pitchFamily="34" charset="0"/>
        </a:defRPr>
      </a:lvl8pPr>
      <a:lvl9pPr marL="2194560" algn="l" defTabSz="1095376" rtl="0" eaLnBrk="1" fontAlgn="base" hangingPunct="1">
        <a:lnSpc>
          <a:spcPct val="90000"/>
        </a:lnSpc>
        <a:spcBef>
          <a:spcPct val="0"/>
        </a:spcBef>
        <a:spcAft>
          <a:spcPct val="0"/>
        </a:spcAft>
        <a:defRPr sz="4320" b="1">
          <a:solidFill>
            <a:schemeClr val="accent1"/>
          </a:solidFill>
          <a:latin typeface="Arial Black" panose="020B0604020202020204" pitchFamily="34" charset="0"/>
          <a:ea typeface="Arial Black" panose="020B0604020202020204" pitchFamily="34" charset="0"/>
          <a:cs typeface="Arial Black" panose="020B0604020202020204" pitchFamily="34" charset="0"/>
        </a:defRPr>
      </a:lvl9pPr>
    </p:titleStyle>
    <p:bodyStyle>
      <a:lvl1pPr marL="272416" indent="-272416" algn="l" defTabSz="1095376" rtl="0" eaLnBrk="1" fontAlgn="base" hangingPunct="1">
        <a:lnSpc>
          <a:spcPct val="90000"/>
        </a:lnSpc>
        <a:spcBef>
          <a:spcPts val="1200"/>
        </a:spcBef>
        <a:spcAft>
          <a:spcPct val="0"/>
        </a:spcAft>
        <a:buClr>
          <a:schemeClr val="accent2"/>
        </a:buClr>
        <a:buSzPct val="110000"/>
        <a:buFont typeface="System Font Regular"/>
        <a:buChar char="●"/>
        <a:defRPr kern="1200">
          <a:solidFill>
            <a:schemeClr val="tx1"/>
          </a:solidFill>
          <a:latin typeface="Arial" panose="020B0604020202020204" pitchFamily="34" charset="0"/>
          <a:ea typeface="+mn-ea"/>
          <a:cs typeface="Arial" panose="020B0604020202020204" pitchFamily="34" charset="0"/>
        </a:defRPr>
      </a:lvl1pPr>
      <a:lvl2pPr marL="821056" indent="-272416" algn="l" defTabSz="1095376" rtl="0" eaLnBrk="1" fontAlgn="base" hangingPunct="1">
        <a:lnSpc>
          <a:spcPct val="90000"/>
        </a:lnSpc>
        <a:spcBef>
          <a:spcPts val="600"/>
        </a:spcBef>
        <a:spcAft>
          <a:spcPct val="0"/>
        </a:spcAft>
        <a:buClr>
          <a:schemeClr val="accent2"/>
        </a:buClr>
        <a:buSzPct val="110000"/>
        <a:buFont typeface="System Font Regular"/>
        <a:buChar char="●"/>
        <a:defRPr kern="1200">
          <a:solidFill>
            <a:schemeClr val="tx1"/>
          </a:solidFill>
          <a:latin typeface="Arial" panose="020B0604020202020204" pitchFamily="34" charset="0"/>
          <a:ea typeface="+mn-ea"/>
          <a:cs typeface="Arial" panose="020B0604020202020204" pitchFamily="34" charset="0"/>
        </a:defRPr>
      </a:lvl2pPr>
      <a:lvl3pPr marL="1369696" indent="-272416" algn="l" defTabSz="1095376" rtl="0" eaLnBrk="1" fontAlgn="base" hangingPunct="1">
        <a:lnSpc>
          <a:spcPct val="90000"/>
        </a:lnSpc>
        <a:spcBef>
          <a:spcPts val="600"/>
        </a:spcBef>
        <a:spcAft>
          <a:spcPct val="0"/>
        </a:spcAft>
        <a:buClr>
          <a:schemeClr val="accent2"/>
        </a:buClr>
        <a:buSzPct val="110000"/>
        <a:buFont typeface="System Font Regular"/>
        <a:buChar char="●"/>
        <a:defRPr kern="1200">
          <a:solidFill>
            <a:schemeClr val="tx1"/>
          </a:solidFill>
          <a:latin typeface="Arial" panose="020B0604020202020204" pitchFamily="34" charset="0"/>
          <a:ea typeface="+mn-ea"/>
          <a:cs typeface="Arial" panose="020B0604020202020204" pitchFamily="34" charset="0"/>
        </a:defRPr>
      </a:lvl3pPr>
      <a:lvl4pPr marL="1918336" indent="-272416" algn="l" defTabSz="1095376" rtl="0" eaLnBrk="1" fontAlgn="base" hangingPunct="1">
        <a:lnSpc>
          <a:spcPct val="90000"/>
        </a:lnSpc>
        <a:spcBef>
          <a:spcPts val="600"/>
        </a:spcBef>
        <a:spcAft>
          <a:spcPct val="0"/>
        </a:spcAft>
        <a:buClr>
          <a:schemeClr val="accent2"/>
        </a:buClr>
        <a:buSzPct val="110000"/>
        <a:buFont typeface="System Font Regular"/>
        <a:buChar char="●"/>
        <a:defRPr kern="1200">
          <a:solidFill>
            <a:schemeClr val="tx1"/>
          </a:solidFill>
          <a:latin typeface="Arial" panose="020B0604020202020204" pitchFamily="34" charset="0"/>
          <a:ea typeface="+mn-ea"/>
          <a:cs typeface="Arial" panose="020B0604020202020204" pitchFamily="34" charset="0"/>
        </a:defRPr>
      </a:lvl4pPr>
      <a:lvl5pPr marL="2466976" indent="-272416" algn="l" defTabSz="1095376" rtl="0" eaLnBrk="1" fontAlgn="base" hangingPunct="1">
        <a:lnSpc>
          <a:spcPct val="90000"/>
        </a:lnSpc>
        <a:spcBef>
          <a:spcPts val="600"/>
        </a:spcBef>
        <a:spcAft>
          <a:spcPct val="0"/>
        </a:spcAft>
        <a:buClr>
          <a:schemeClr val="accent2"/>
        </a:buClr>
        <a:buSzPct val="110000"/>
        <a:buFont typeface="System Font Regular"/>
        <a:buChar char="●"/>
        <a:defRPr kern="1200">
          <a:solidFill>
            <a:schemeClr val="tx1"/>
          </a:solidFill>
          <a:latin typeface="Arial" panose="020B0604020202020204" pitchFamily="34" charset="0"/>
          <a:ea typeface="+mn-ea"/>
          <a:cs typeface="Arial" panose="020B0604020202020204" pitchFamily="34" charset="0"/>
        </a:defRPr>
      </a:lvl5pPr>
      <a:lvl6pPr marL="3017444" indent="-274313" algn="l" defTabSz="1097252"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2"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2"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4" indent="-274313" algn="l" defTabSz="1097252"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52" rtl="0" eaLnBrk="1" latinLnBrk="0" hangingPunct="1">
        <a:defRPr sz="2160" kern="1200">
          <a:solidFill>
            <a:schemeClr val="tx1"/>
          </a:solidFill>
          <a:latin typeface="+mn-lt"/>
          <a:ea typeface="+mn-ea"/>
          <a:cs typeface="+mn-cs"/>
        </a:defRPr>
      </a:lvl1pPr>
      <a:lvl2pPr marL="548627" algn="l" defTabSz="1097252" rtl="0" eaLnBrk="1" latinLnBrk="0" hangingPunct="1">
        <a:defRPr sz="2160" kern="1200">
          <a:solidFill>
            <a:schemeClr val="tx1"/>
          </a:solidFill>
          <a:latin typeface="+mn-lt"/>
          <a:ea typeface="+mn-ea"/>
          <a:cs typeface="+mn-cs"/>
        </a:defRPr>
      </a:lvl2pPr>
      <a:lvl3pPr marL="1097252" algn="l" defTabSz="1097252" rtl="0" eaLnBrk="1" latinLnBrk="0" hangingPunct="1">
        <a:defRPr sz="2160" kern="1200">
          <a:solidFill>
            <a:schemeClr val="tx1"/>
          </a:solidFill>
          <a:latin typeface="+mn-lt"/>
          <a:ea typeface="+mn-ea"/>
          <a:cs typeface="+mn-cs"/>
        </a:defRPr>
      </a:lvl3pPr>
      <a:lvl4pPr marL="1645879" algn="l" defTabSz="1097252" rtl="0" eaLnBrk="1" latinLnBrk="0" hangingPunct="1">
        <a:defRPr sz="2160" kern="1200">
          <a:solidFill>
            <a:schemeClr val="tx1"/>
          </a:solidFill>
          <a:latin typeface="+mn-lt"/>
          <a:ea typeface="+mn-ea"/>
          <a:cs typeface="+mn-cs"/>
        </a:defRPr>
      </a:lvl4pPr>
      <a:lvl5pPr marL="2194505" algn="l" defTabSz="1097252" rtl="0" eaLnBrk="1" latinLnBrk="0" hangingPunct="1">
        <a:defRPr sz="2160" kern="1200">
          <a:solidFill>
            <a:schemeClr val="tx1"/>
          </a:solidFill>
          <a:latin typeface="+mn-lt"/>
          <a:ea typeface="+mn-ea"/>
          <a:cs typeface="+mn-cs"/>
        </a:defRPr>
      </a:lvl5pPr>
      <a:lvl6pPr marL="2743132" algn="l" defTabSz="1097252" rtl="0" eaLnBrk="1" latinLnBrk="0" hangingPunct="1">
        <a:defRPr sz="2160" kern="1200">
          <a:solidFill>
            <a:schemeClr val="tx1"/>
          </a:solidFill>
          <a:latin typeface="+mn-lt"/>
          <a:ea typeface="+mn-ea"/>
          <a:cs typeface="+mn-cs"/>
        </a:defRPr>
      </a:lvl6pPr>
      <a:lvl7pPr marL="3291757" algn="l" defTabSz="1097252" rtl="0" eaLnBrk="1" latinLnBrk="0" hangingPunct="1">
        <a:defRPr sz="2160" kern="1200">
          <a:solidFill>
            <a:schemeClr val="tx1"/>
          </a:solidFill>
          <a:latin typeface="+mn-lt"/>
          <a:ea typeface="+mn-ea"/>
          <a:cs typeface="+mn-cs"/>
        </a:defRPr>
      </a:lvl7pPr>
      <a:lvl8pPr marL="3840384" algn="l" defTabSz="1097252" rtl="0" eaLnBrk="1" latinLnBrk="0" hangingPunct="1">
        <a:defRPr sz="2160" kern="1200">
          <a:solidFill>
            <a:schemeClr val="tx1"/>
          </a:solidFill>
          <a:latin typeface="+mn-lt"/>
          <a:ea typeface="+mn-ea"/>
          <a:cs typeface="+mn-cs"/>
        </a:defRPr>
      </a:lvl8pPr>
      <a:lvl9pPr marL="4389011" algn="l" defTabSz="1097252" rtl="0" eaLnBrk="1" latinLnBrk="0" hangingPunct="1">
        <a:defRPr sz="216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0333554"/>
      </p:ext>
    </p:extLst>
  </p:cSld>
  <p:clrMap bg1="lt1" tx1="dk1" bg2="lt2" tx2="dk2" accent1="accent1" accent2="accent2" accent3="accent3" accent4="accent4" accent5="accent5" accent6="accent6" hlink="hlink" folHlink="folHlink"/>
  <p:sldLayoutIdLst>
    <p:sldLayoutId id="2147484306" r:id="rId1"/>
  </p:sldLayoutIdLst>
  <p:hf sldNum="0" hdr="0" ftr="0" dt="0"/>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60033" y="176900"/>
            <a:ext cx="11164400" cy="763600"/>
          </a:xfrm>
          <a:prstGeom prst="rect">
            <a:avLst/>
          </a:prstGeom>
          <a:noFill/>
          <a:ln>
            <a:noFill/>
          </a:ln>
        </p:spPr>
        <p:txBody>
          <a:bodyPr spcFirstLastPara="1" wrap="square" lIns="91425" tIns="91425" rIns="91425" bIns="91425" anchor="t" anchorCtr="0"/>
          <a:lstStyle>
            <a:lvl1pPr lvl="0" rtl="0">
              <a:spcBef>
                <a:spcPts val="0"/>
              </a:spcBef>
              <a:spcAft>
                <a:spcPts val="0"/>
              </a:spcAft>
              <a:buClr>
                <a:srgbClr val="A41E35"/>
              </a:buClr>
              <a:buSzPts val="2800"/>
              <a:buFont typeface="Roboto Condensed"/>
              <a:buNone/>
              <a:defRPr sz="2800" b="1">
                <a:solidFill>
                  <a:srgbClr val="A41E35"/>
                </a:solidFill>
                <a:latin typeface="Roboto Condensed"/>
                <a:ea typeface="Roboto Condensed"/>
                <a:cs typeface="Roboto Condensed"/>
                <a:sym typeface="Roboto Condensed"/>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dirty="0"/>
          </a:p>
        </p:txBody>
      </p:sp>
      <p:sp>
        <p:nvSpPr>
          <p:cNvPr id="7" name="Google Shape;7;p1"/>
          <p:cNvSpPr txBox="1">
            <a:spLocks noGrp="1"/>
          </p:cNvSpPr>
          <p:nvPr>
            <p:ph type="body" idx="1"/>
          </p:nvPr>
        </p:nvSpPr>
        <p:spPr>
          <a:xfrm>
            <a:off x="215367" y="1120200"/>
            <a:ext cx="11226800" cy="5455200"/>
          </a:xfrm>
          <a:prstGeom prst="rect">
            <a:avLst/>
          </a:prstGeom>
          <a:noFill/>
          <a:ln>
            <a:noFill/>
          </a:ln>
        </p:spPr>
        <p:txBody>
          <a:bodyPr spcFirstLastPara="1" wrap="square" lIns="91425" tIns="91425" rIns="91425" bIns="91425" anchor="t" anchorCtr="0"/>
          <a:lstStyle>
            <a:lvl1pPr marL="457200" lvl="0" indent="-342900" rtl="0">
              <a:lnSpc>
                <a:spcPct val="125000"/>
              </a:lnSpc>
              <a:spcBef>
                <a:spcPts val="0"/>
              </a:spcBef>
              <a:spcAft>
                <a:spcPts val="0"/>
              </a:spcAft>
              <a:buClr>
                <a:srgbClr val="A41E35"/>
              </a:buClr>
              <a:buSzPts val="1800"/>
              <a:buFont typeface="Roboto"/>
              <a:buChar char="●"/>
              <a:defRPr sz="1800">
                <a:latin typeface="Roboto"/>
                <a:ea typeface="Roboto"/>
                <a:cs typeface="Roboto"/>
                <a:sym typeface="Roboto"/>
              </a:defRPr>
            </a:lvl1pPr>
            <a:lvl2pPr marL="914400" lvl="1" indent="-317500" rtl="0">
              <a:lnSpc>
                <a:spcPct val="125000"/>
              </a:lnSpc>
              <a:spcBef>
                <a:spcPts val="1600"/>
              </a:spcBef>
              <a:spcAft>
                <a:spcPts val="0"/>
              </a:spcAft>
              <a:buClr>
                <a:srgbClr val="A41E35"/>
              </a:buClr>
              <a:buSzPts val="1400"/>
              <a:buFont typeface="Roboto"/>
              <a:buChar char="○"/>
              <a:defRPr>
                <a:latin typeface="Roboto"/>
                <a:ea typeface="Roboto"/>
                <a:cs typeface="Roboto"/>
                <a:sym typeface="Roboto"/>
              </a:defRPr>
            </a:lvl2pPr>
            <a:lvl3pPr marL="1371600" lvl="2" indent="-317500" rtl="0">
              <a:lnSpc>
                <a:spcPct val="125000"/>
              </a:lnSpc>
              <a:spcBef>
                <a:spcPts val="1600"/>
              </a:spcBef>
              <a:spcAft>
                <a:spcPts val="0"/>
              </a:spcAft>
              <a:buClr>
                <a:srgbClr val="A41E35"/>
              </a:buClr>
              <a:buSzPts val="1400"/>
              <a:buFont typeface="Roboto"/>
              <a:buChar char="■"/>
              <a:defRPr>
                <a:latin typeface="Roboto"/>
                <a:ea typeface="Roboto"/>
                <a:cs typeface="Roboto"/>
                <a:sym typeface="Roboto"/>
              </a:defRPr>
            </a:lvl3pPr>
            <a:lvl4pPr marL="1828800" lvl="3" indent="-317500" rtl="0">
              <a:lnSpc>
                <a:spcPct val="125000"/>
              </a:lnSpc>
              <a:spcBef>
                <a:spcPts val="1600"/>
              </a:spcBef>
              <a:spcAft>
                <a:spcPts val="0"/>
              </a:spcAft>
              <a:buClr>
                <a:srgbClr val="A41E35"/>
              </a:buClr>
              <a:buSzPts val="1400"/>
              <a:buFont typeface="Roboto"/>
              <a:buChar char="●"/>
              <a:defRPr>
                <a:latin typeface="Roboto"/>
                <a:ea typeface="Roboto"/>
                <a:cs typeface="Roboto"/>
                <a:sym typeface="Roboto"/>
              </a:defRPr>
            </a:lvl4pPr>
            <a:lvl5pPr marL="2286000" lvl="4" indent="-317500" rtl="0">
              <a:lnSpc>
                <a:spcPct val="125000"/>
              </a:lnSpc>
              <a:spcBef>
                <a:spcPts val="1600"/>
              </a:spcBef>
              <a:spcAft>
                <a:spcPts val="0"/>
              </a:spcAft>
              <a:buClr>
                <a:srgbClr val="A41E35"/>
              </a:buClr>
              <a:buSzPts val="1400"/>
              <a:buFont typeface="Roboto"/>
              <a:buChar char="○"/>
              <a:defRPr>
                <a:latin typeface="Roboto"/>
                <a:ea typeface="Roboto"/>
                <a:cs typeface="Roboto"/>
                <a:sym typeface="Roboto"/>
              </a:defRPr>
            </a:lvl5pPr>
            <a:lvl6pPr marL="2743200" lvl="5" indent="-317500" rtl="0">
              <a:lnSpc>
                <a:spcPct val="125000"/>
              </a:lnSpc>
              <a:spcBef>
                <a:spcPts val="1600"/>
              </a:spcBef>
              <a:spcAft>
                <a:spcPts val="0"/>
              </a:spcAft>
              <a:buClr>
                <a:srgbClr val="A41E35"/>
              </a:buClr>
              <a:buSzPts val="1400"/>
              <a:buFont typeface="Roboto"/>
              <a:buChar char="■"/>
              <a:defRPr>
                <a:latin typeface="Roboto"/>
                <a:ea typeface="Roboto"/>
                <a:cs typeface="Roboto"/>
                <a:sym typeface="Roboto"/>
              </a:defRPr>
            </a:lvl6pPr>
            <a:lvl7pPr marL="3200400" lvl="6" indent="-317500" rtl="0">
              <a:lnSpc>
                <a:spcPct val="125000"/>
              </a:lnSpc>
              <a:spcBef>
                <a:spcPts val="1600"/>
              </a:spcBef>
              <a:spcAft>
                <a:spcPts val="0"/>
              </a:spcAft>
              <a:buClr>
                <a:srgbClr val="A41E35"/>
              </a:buClr>
              <a:buSzPts val="1400"/>
              <a:buFont typeface="Roboto"/>
              <a:buChar char="●"/>
              <a:defRPr>
                <a:latin typeface="Roboto"/>
                <a:ea typeface="Roboto"/>
                <a:cs typeface="Roboto"/>
                <a:sym typeface="Roboto"/>
              </a:defRPr>
            </a:lvl7pPr>
            <a:lvl8pPr marL="3657600" lvl="7" indent="-317500" rtl="0">
              <a:lnSpc>
                <a:spcPct val="125000"/>
              </a:lnSpc>
              <a:spcBef>
                <a:spcPts val="1600"/>
              </a:spcBef>
              <a:spcAft>
                <a:spcPts val="0"/>
              </a:spcAft>
              <a:buClr>
                <a:srgbClr val="A41E35"/>
              </a:buClr>
              <a:buSzPts val="1400"/>
              <a:buFont typeface="Roboto"/>
              <a:buChar char="○"/>
              <a:defRPr>
                <a:latin typeface="Roboto"/>
                <a:ea typeface="Roboto"/>
                <a:cs typeface="Roboto"/>
                <a:sym typeface="Roboto"/>
              </a:defRPr>
            </a:lvl8pPr>
            <a:lvl9pPr marL="4114800" lvl="8" indent="-317500" rtl="0">
              <a:lnSpc>
                <a:spcPct val="125000"/>
              </a:lnSpc>
              <a:spcBef>
                <a:spcPts val="1600"/>
              </a:spcBef>
              <a:spcAft>
                <a:spcPts val="1600"/>
              </a:spcAft>
              <a:buClr>
                <a:srgbClr val="A41E35"/>
              </a:buClr>
              <a:buSzPts val="1400"/>
              <a:buFont typeface="Roboto"/>
              <a:buChar char="■"/>
              <a:defRPr>
                <a:latin typeface="Roboto"/>
                <a:ea typeface="Roboto"/>
                <a:cs typeface="Roboto"/>
                <a:sym typeface="Roboto"/>
              </a:defRPr>
            </a:lvl9pPr>
          </a:lstStyle>
          <a:p>
            <a:endParaRPr dirty="0"/>
          </a:p>
        </p:txBody>
      </p:sp>
    </p:spTree>
    <p:extLst>
      <p:ext uri="{BB962C8B-B14F-4D97-AF65-F5344CB8AC3E}">
        <p14:creationId xmlns:p14="http://schemas.microsoft.com/office/powerpoint/2010/main" val="655134757"/>
      </p:ext>
    </p:extLst>
  </p:cSld>
  <p:clrMap bg1="lt1" tx1="dk1" bg2="dk2" tx2="lt2" accent1="accent1" accent2="accent2" accent3="accent3" accent4="accent4" accent5="accent5" accent6="accent6" hlink="hlink" folHlink="folHlink"/>
  <p:sldLayoutIdLst>
    <p:sldLayoutId id="2147484308" r:id="rId1"/>
    <p:sldLayoutId id="2147484309" r:id="rId2"/>
    <p:sldLayoutId id="2147484310" r:id="rId3"/>
    <p:sldLayoutId id="2147484311" r:id="rId4"/>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mj-lt"/>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mn-lt"/>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111.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17.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9.xml"/><Relationship Id="rId1" Type="http://schemas.openxmlformats.org/officeDocument/2006/relationships/slideLayout" Target="../slideLayouts/slideLayout1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1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0.xml"/><Relationship Id="rId1" Type="http://schemas.openxmlformats.org/officeDocument/2006/relationships/slideLayout" Target="../slideLayouts/slideLayout1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1.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1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1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2.xml"/></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10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2.xml"/></Relationships>
</file>

<file path=ppt/slides/_rels/slide33.xml.rels><?xml version="1.0" encoding="UTF-8" standalone="yes"?>
<Relationships xmlns="http://schemas.openxmlformats.org/package/2006/relationships"><Relationship Id="rId3" Type="http://schemas.openxmlformats.org/officeDocument/2006/relationships/hyperlink" Target="https://a1a6202d-c696-4df7-9dea-56931f8a1635.claudeusercontent.com/cdn-cgi/l/email-protection" TargetMode="External"/><Relationship Id="rId2" Type="http://schemas.openxmlformats.org/officeDocument/2006/relationships/notesSlide" Target="../notesSlides/notesSlide22.xml"/><Relationship Id="rId1" Type="http://schemas.openxmlformats.org/officeDocument/2006/relationships/slideLayout" Target="../slideLayouts/slideLayout1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3.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114.xml"/><Relationship Id="rId5" Type="http://schemas.openxmlformats.org/officeDocument/2006/relationships/hyperlink" Target="https://www.flickr.com/photos/j3net/6685173721" TargetMode="External"/><Relationship Id="rId4" Type="http://schemas.openxmlformats.org/officeDocument/2006/relationships/image" Target="../media/image30.jpeg"/></Relationships>
</file>

<file path=ppt/slides/_rels/slide36.xml.rels><?xml version="1.0" encoding="UTF-8" standalone="yes"?>
<Relationships xmlns="http://schemas.openxmlformats.org/package/2006/relationships"><Relationship Id="rId8" Type="http://schemas.openxmlformats.org/officeDocument/2006/relationships/image" Target="../media/image31.wm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5.xml"/><Relationship Id="rId1" Type="http://schemas.openxmlformats.org/officeDocument/2006/relationships/slideLayout" Target="../slideLayouts/slideLayout1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114.xml"/><Relationship Id="rId4" Type="http://schemas.openxmlformats.org/officeDocument/2006/relationships/image" Target="../media/image34.emf"/></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43.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114.xml"/></Relationships>
</file>

<file path=ppt/slides/_rels/slide44.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114.xml"/></Relationships>
</file>

<file path=ppt/slides/_rels/slide45.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27.xml"/><Relationship Id="rId1" Type="http://schemas.openxmlformats.org/officeDocument/2006/relationships/slideLayout" Target="../slideLayouts/slideLayout120.xml"/></Relationships>
</file>

<file path=ppt/slides/_rels/slide46.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11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0.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6CCB5C7F-CCBA-FF85-82EB-637EBB01FF4A}"/>
              </a:ext>
            </a:extLst>
          </p:cNvPr>
          <p:cNvSpPr txBox="1">
            <a:spLocks noChangeArrowheads="1"/>
          </p:cNvSpPr>
          <p:nvPr/>
        </p:nvSpPr>
        <p:spPr bwMode="auto">
          <a:xfrm>
            <a:off x="392289" y="2933436"/>
            <a:ext cx="11407422" cy="990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a:spcBef>
                <a:spcPct val="0"/>
              </a:spcBef>
              <a:buNone/>
            </a:pPr>
            <a:r>
              <a:rPr lang="en-US" sz="3600" b="1" dirty="0">
                <a:solidFill>
                  <a:schemeClr val="bg1"/>
                </a:solidFill>
                <a:latin typeface="Georgia"/>
                <a:ea typeface="Calibri"/>
                <a:cs typeface="Calibri"/>
              </a:rPr>
              <a:t>Using the New US State Policy Index for Population Health Research</a:t>
            </a:r>
          </a:p>
          <a:p>
            <a:pPr defTabSz="914400">
              <a:spcBef>
                <a:spcPct val="0"/>
              </a:spcBef>
              <a:buNone/>
            </a:pPr>
            <a:endParaRPr lang="en-US" sz="4000" b="1" dirty="0">
              <a:solidFill>
                <a:schemeClr val="bg1"/>
              </a:solidFill>
              <a:latin typeface="Georgia"/>
              <a:ea typeface="Calibri"/>
              <a:cs typeface="Calibri"/>
            </a:endParaRPr>
          </a:p>
        </p:txBody>
      </p:sp>
      <p:sp>
        <p:nvSpPr>
          <p:cNvPr id="10243" name="Subtitle 9">
            <a:extLst>
              <a:ext uri="{FF2B5EF4-FFF2-40B4-BE49-F238E27FC236}">
                <a16:creationId xmlns:a16="http://schemas.microsoft.com/office/drawing/2014/main" id="{2DA42879-4DBB-3D78-59A1-A2B6C035AA61}"/>
              </a:ext>
            </a:extLst>
          </p:cNvPr>
          <p:cNvSpPr txBox="1">
            <a:spLocks noChangeArrowheads="1"/>
          </p:cNvSpPr>
          <p:nvPr/>
        </p:nvSpPr>
        <p:spPr bwMode="auto">
          <a:xfrm>
            <a:off x="392130" y="5182733"/>
            <a:ext cx="6042234" cy="1063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lnSpc>
                <a:spcPct val="100000"/>
              </a:lnSpc>
              <a:buNone/>
            </a:pPr>
            <a:r>
              <a:rPr lang="en-US" altLang="en-US" sz="1800" i="1" dirty="0">
                <a:solidFill>
                  <a:schemeClr val="bg1"/>
                </a:solidFill>
                <a:latin typeface="Arial"/>
                <a:ea typeface="Helvetica Neue" panose="02000503000000020004" pitchFamily="2" charset="0"/>
                <a:cs typeface="Arial"/>
              </a:rPr>
              <a:t>Milbank Quarterly </a:t>
            </a:r>
            <a:r>
              <a:rPr lang="en-US" altLang="en-US" sz="1800">
                <a:solidFill>
                  <a:schemeClr val="bg1"/>
                </a:solidFill>
                <a:latin typeface="Arial"/>
                <a:ea typeface="Helvetica Neue" panose="02000503000000020004" pitchFamily="2" charset="0"/>
                <a:cs typeface="Arial"/>
              </a:rPr>
              <a:t>Webinar</a:t>
            </a:r>
            <a:br>
              <a:rPr lang="en-US" altLang="en-US" sz="1800" dirty="0">
                <a:latin typeface="Arial"/>
                <a:ea typeface="Helvetica Neue" panose="02000503000000020004" pitchFamily="2" charset="0"/>
                <a:cs typeface="Arial"/>
              </a:rPr>
            </a:br>
            <a:r>
              <a:rPr lang="en-US" altLang="en-US" sz="1800">
                <a:solidFill>
                  <a:schemeClr val="bg1"/>
                </a:solidFill>
                <a:latin typeface="Arial"/>
                <a:ea typeface="Helvetica Neue" panose="02000503000000020004" pitchFamily="2" charset="0"/>
                <a:cs typeface="Arial"/>
              </a:rPr>
              <a:t>June 29, 2026 </a:t>
            </a:r>
            <a:endParaRPr lang="en-US">
              <a:solidFill>
                <a:schemeClr val="bg1"/>
              </a:solidFill>
              <a:ea typeface="Calibri" panose="020F0502020204030204" pitchFamily="34" charset="0"/>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D08F63C-A196-BA4B-3378-D0F4E63906B1}"/>
              </a:ext>
            </a:extLst>
          </p:cNvPr>
          <p:cNvSpPr/>
          <p:nvPr/>
        </p:nvSpPr>
        <p:spPr>
          <a:xfrm>
            <a:off x="3520143" y="1112815"/>
            <a:ext cx="5730240" cy="54955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en-US" sz="2200" dirty="0">
                <a:solidFill>
                  <a:srgbClr val="000E54"/>
                </a:solidFill>
              </a:rPr>
              <a:t>Temporary Assistance for Needy Families</a:t>
            </a:r>
          </a:p>
          <a:p>
            <a:pPr>
              <a:lnSpc>
                <a:spcPct val="150000"/>
              </a:lnSpc>
            </a:pPr>
            <a:r>
              <a:rPr lang="en-US" sz="2200" dirty="0">
                <a:solidFill>
                  <a:srgbClr val="000E54"/>
                </a:solidFill>
              </a:rPr>
              <a:t>Supplemental Nutrition Assistance Program</a:t>
            </a:r>
          </a:p>
          <a:p>
            <a:pPr>
              <a:lnSpc>
                <a:spcPct val="150000"/>
              </a:lnSpc>
            </a:pPr>
            <a:r>
              <a:rPr lang="en-US" sz="2200" dirty="0">
                <a:solidFill>
                  <a:srgbClr val="000E54"/>
                </a:solidFill>
              </a:rPr>
              <a:t>Minimum wage</a:t>
            </a:r>
          </a:p>
          <a:p>
            <a:pPr>
              <a:lnSpc>
                <a:spcPct val="150000"/>
              </a:lnSpc>
            </a:pPr>
            <a:r>
              <a:rPr lang="en-US" sz="2200" dirty="0">
                <a:solidFill>
                  <a:srgbClr val="000E54"/>
                </a:solidFill>
              </a:rPr>
              <a:t>Earned income tax credits</a:t>
            </a:r>
          </a:p>
          <a:p>
            <a:pPr>
              <a:lnSpc>
                <a:spcPct val="150000"/>
              </a:lnSpc>
            </a:pPr>
            <a:r>
              <a:rPr lang="en-US" sz="2200" dirty="0">
                <a:solidFill>
                  <a:srgbClr val="000E54"/>
                </a:solidFill>
              </a:rPr>
              <a:t>Right-to-work laws</a:t>
            </a:r>
            <a:r>
              <a:rPr lang="en-US" sz="2200" baseline="30000" dirty="0">
                <a:solidFill>
                  <a:srgbClr val="000E54"/>
                </a:solidFill>
              </a:rPr>
              <a:t>*</a:t>
            </a:r>
            <a:endParaRPr lang="en-US" sz="2200" dirty="0">
              <a:solidFill>
                <a:srgbClr val="000E54"/>
              </a:solidFill>
            </a:endParaRPr>
          </a:p>
          <a:p>
            <a:pPr>
              <a:lnSpc>
                <a:spcPct val="150000"/>
              </a:lnSpc>
            </a:pPr>
            <a:r>
              <a:rPr lang="en-US" sz="2200" dirty="0">
                <a:solidFill>
                  <a:srgbClr val="000E54"/>
                </a:solidFill>
              </a:rPr>
              <a:t>Labor-related preemption laws</a:t>
            </a:r>
          </a:p>
          <a:p>
            <a:pPr>
              <a:lnSpc>
                <a:spcPct val="150000"/>
              </a:lnSpc>
            </a:pPr>
            <a:r>
              <a:rPr lang="en-US" sz="2200" dirty="0">
                <a:solidFill>
                  <a:srgbClr val="000E54"/>
                </a:solidFill>
              </a:rPr>
              <a:t>Unemployment insurance</a:t>
            </a:r>
          </a:p>
          <a:p>
            <a:pPr>
              <a:lnSpc>
                <a:spcPct val="150000"/>
              </a:lnSpc>
            </a:pPr>
            <a:r>
              <a:rPr lang="en-US" sz="2200" dirty="0">
                <a:solidFill>
                  <a:srgbClr val="000E54"/>
                </a:solidFill>
              </a:rPr>
              <a:t>Paid sick leave</a:t>
            </a:r>
            <a:r>
              <a:rPr lang="en-US" sz="2200" baseline="30000" dirty="0">
                <a:solidFill>
                  <a:srgbClr val="000E54"/>
                </a:solidFill>
              </a:rPr>
              <a:t>*</a:t>
            </a:r>
            <a:endParaRPr lang="en-US" sz="2200" dirty="0">
              <a:solidFill>
                <a:srgbClr val="000E54"/>
              </a:solidFill>
            </a:endParaRPr>
          </a:p>
          <a:p>
            <a:pPr>
              <a:lnSpc>
                <a:spcPct val="150000"/>
              </a:lnSpc>
            </a:pPr>
            <a:r>
              <a:rPr lang="en-US" sz="2200" dirty="0">
                <a:solidFill>
                  <a:srgbClr val="000E54"/>
                </a:solidFill>
              </a:rPr>
              <a:t>Medicaid expansion</a:t>
            </a:r>
            <a:r>
              <a:rPr lang="en-US" sz="2200" baseline="30000" dirty="0">
                <a:solidFill>
                  <a:srgbClr val="000E54"/>
                </a:solidFill>
              </a:rPr>
              <a:t>*</a:t>
            </a:r>
            <a:endParaRPr lang="en-US" sz="2200" dirty="0">
              <a:solidFill>
                <a:srgbClr val="000E54"/>
              </a:solidFill>
            </a:endParaRPr>
          </a:p>
          <a:p>
            <a:pPr>
              <a:lnSpc>
                <a:spcPct val="150000"/>
              </a:lnSpc>
            </a:pPr>
            <a:r>
              <a:rPr lang="en-US" sz="2200" dirty="0">
                <a:solidFill>
                  <a:srgbClr val="000E54"/>
                </a:solidFill>
              </a:rPr>
              <a:t>Firearm safety laws</a:t>
            </a:r>
          </a:p>
          <a:p>
            <a:pPr>
              <a:lnSpc>
                <a:spcPct val="150000"/>
              </a:lnSpc>
            </a:pPr>
            <a:r>
              <a:rPr lang="en-US" sz="2200" dirty="0">
                <a:solidFill>
                  <a:srgbClr val="000E54"/>
                </a:solidFill>
              </a:rPr>
              <a:t>Tobacco taxes</a:t>
            </a:r>
          </a:p>
        </p:txBody>
      </p:sp>
      <p:sp>
        <p:nvSpPr>
          <p:cNvPr id="6" name="TextBox 5">
            <a:extLst>
              <a:ext uri="{FF2B5EF4-FFF2-40B4-BE49-F238E27FC236}">
                <a16:creationId xmlns:a16="http://schemas.microsoft.com/office/drawing/2014/main" id="{59FD2534-A680-728F-BC12-470F5BE50086}"/>
              </a:ext>
            </a:extLst>
          </p:cNvPr>
          <p:cNvSpPr txBox="1"/>
          <p:nvPr/>
        </p:nvSpPr>
        <p:spPr>
          <a:xfrm>
            <a:off x="475488" y="97458"/>
            <a:ext cx="11073384" cy="553998"/>
          </a:xfrm>
          <a:prstGeom prst="rect">
            <a:avLst/>
          </a:prstGeom>
          <a:noFill/>
        </p:spPr>
        <p:txBody>
          <a:bodyPr wrap="square">
            <a:spAutoFit/>
          </a:bodyPr>
          <a:lstStyle/>
          <a:p>
            <a:pPr marL="0" marR="0" algn="ctr">
              <a:buNone/>
            </a:pPr>
            <a:r>
              <a:rPr lang="en-US" sz="3000" b="1" kern="100" dirty="0">
                <a:solidFill>
                  <a:srgbClr val="000E54"/>
                </a:solidFill>
                <a:effectLst/>
                <a:ea typeface="Aptos" panose="020B0004020202020204" pitchFamily="34" charset="0"/>
              </a:rPr>
              <a:t>11 Policies</a:t>
            </a:r>
          </a:p>
        </p:txBody>
      </p:sp>
    </p:spTree>
    <p:extLst>
      <p:ext uri="{BB962C8B-B14F-4D97-AF65-F5344CB8AC3E}">
        <p14:creationId xmlns:p14="http://schemas.microsoft.com/office/powerpoint/2010/main" val="3039389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DC7DC-A221-E1D4-F061-4E0C195E9785}"/>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504A5D8-AB78-CAC2-3362-12CEEA0A5AF7}"/>
              </a:ext>
            </a:extLst>
          </p:cNvPr>
          <p:cNvSpPr txBox="1"/>
          <p:nvPr/>
        </p:nvSpPr>
        <p:spPr>
          <a:xfrm>
            <a:off x="324465" y="97458"/>
            <a:ext cx="11652676" cy="553998"/>
          </a:xfrm>
          <a:prstGeom prst="rect">
            <a:avLst/>
          </a:prstGeom>
          <a:noFill/>
        </p:spPr>
        <p:txBody>
          <a:bodyPr wrap="square">
            <a:spAutoFit/>
          </a:bodyPr>
          <a:lstStyle/>
          <a:p>
            <a:pPr marL="0" marR="0" algn="ctr">
              <a:buNone/>
            </a:pPr>
            <a:r>
              <a:rPr lang="en-US" sz="3000" b="1" kern="100" dirty="0">
                <a:solidFill>
                  <a:srgbClr val="000E54"/>
                </a:solidFill>
                <a:effectLst/>
                <a:ea typeface="Aptos" panose="020B0004020202020204" pitchFamily="34" charset="0"/>
              </a:rPr>
              <a:t>Index Creation </a:t>
            </a:r>
            <a:r>
              <a:rPr lang="en-US" sz="3000" b="1" kern="100" dirty="0">
                <a:solidFill>
                  <a:srgbClr val="000E54"/>
                </a:solidFill>
                <a:ea typeface="Aptos" panose="020B0004020202020204" pitchFamily="34" charset="0"/>
              </a:rPr>
              <a:t>(~</a:t>
            </a:r>
            <a:r>
              <a:rPr lang="en-US" sz="3000" b="1" kern="100" dirty="0">
                <a:solidFill>
                  <a:srgbClr val="000E54"/>
                </a:solidFill>
                <a:effectLst/>
                <a:ea typeface="Aptos" panose="020B0004020202020204" pitchFamily="34" charset="0"/>
              </a:rPr>
              <a:t>Grumbach [2018])</a:t>
            </a:r>
          </a:p>
        </p:txBody>
      </p:sp>
      <p:sp>
        <p:nvSpPr>
          <p:cNvPr id="2" name="Rectangle 1">
            <a:extLst>
              <a:ext uri="{FF2B5EF4-FFF2-40B4-BE49-F238E27FC236}">
                <a16:creationId xmlns:a16="http://schemas.microsoft.com/office/drawing/2014/main" id="{2EF52CB8-E9BD-AA7E-E9F6-4C8A439506D2}"/>
              </a:ext>
            </a:extLst>
          </p:cNvPr>
          <p:cNvSpPr/>
          <p:nvPr/>
        </p:nvSpPr>
        <p:spPr>
          <a:xfrm>
            <a:off x="475488" y="1112815"/>
            <a:ext cx="11381732" cy="54955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lnSpc>
                <a:spcPct val="150000"/>
              </a:lnSpc>
              <a:buAutoNum type="arabicPeriod"/>
            </a:pPr>
            <a:r>
              <a:rPr lang="en-US" sz="2200" dirty="0">
                <a:solidFill>
                  <a:srgbClr val="000E54"/>
                </a:solidFill>
              </a:rPr>
              <a:t>Get the 11 policies from the State Policy &amp; Politics Database for 1980-2023</a:t>
            </a:r>
          </a:p>
          <a:p>
            <a:pPr marL="457200" indent="-457200">
              <a:lnSpc>
                <a:spcPct val="150000"/>
              </a:lnSpc>
              <a:buAutoNum type="arabicPeriod"/>
            </a:pPr>
            <a:endParaRPr lang="en-US" sz="2200" dirty="0">
              <a:solidFill>
                <a:srgbClr val="000E54"/>
              </a:solidFill>
            </a:endParaRPr>
          </a:p>
          <a:p>
            <a:pPr marL="457200" indent="-457200">
              <a:lnSpc>
                <a:spcPct val="150000"/>
              </a:lnSpc>
              <a:buAutoNum type="arabicPeriod"/>
            </a:pPr>
            <a:r>
              <a:rPr lang="en-US" sz="2200" dirty="0">
                <a:solidFill>
                  <a:srgbClr val="000E54"/>
                </a:solidFill>
              </a:rPr>
              <a:t>Normalize each policy from 0 to 1 across all years (0 = conservative, 1 = liberal)</a:t>
            </a:r>
          </a:p>
          <a:p>
            <a:pPr marL="457200" indent="-457200">
              <a:lnSpc>
                <a:spcPct val="150000"/>
              </a:lnSpc>
              <a:buAutoNum type="arabicPeriod"/>
            </a:pPr>
            <a:endParaRPr lang="en-US" sz="2200" dirty="0">
              <a:solidFill>
                <a:srgbClr val="000E54"/>
              </a:solidFill>
            </a:endParaRPr>
          </a:p>
          <a:p>
            <a:pPr marL="514350" indent="-514350">
              <a:lnSpc>
                <a:spcPct val="150000"/>
              </a:lnSpc>
              <a:buAutoNum type="arabicPeriod" startAt="3"/>
            </a:pPr>
            <a:r>
              <a:rPr lang="en-US" sz="2200" dirty="0">
                <a:solidFill>
                  <a:srgbClr val="000E54"/>
                </a:solidFill>
              </a:rPr>
              <a:t>For each state, sum the 11 policy scores for every calendar year</a:t>
            </a:r>
          </a:p>
          <a:p>
            <a:pPr marL="514350" indent="-514350">
              <a:lnSpc>
                <a:spcPct val="150000"/>
              </a:lnSpc>
              <a:buAutoNum type="arabicPeriod" startAt="3"/>
            </a:pPr>
            <a:endParaRPr lang="en-US" sz="2200" dirty="0">
              <a:solidFill>
                <a:srgbClr val="000E54"/>
              </a:solidFill>
            </a:endParaRPr>
          </a:p>
          <a:p>
            <a:pPr marL="514350" indent="-514350">
              <a:lnSpc>
                <a:spcPct val="150000"/>
              </a:lnSpc>
              <a:buAutoNum type="arabicPeriod" startAt="3"/>
            </a:pPr>
            <a:r>
              <a:rPr lang="en-US" sz="2200" dirty="0">
                <a:solidFill>
                  <a:srgbClr val="000E54"/>
                </a:solidFill>
              </a:rPr>
              <a:t>Normalize the summed scores across 1980-2023 from 0 to 1</a:t>
            </a:r>
          </a:p>
          <a:p>
            <a:pPr marL="457200" indent="-457200">
              <a:lnSpc>
                <a:spcPct val="150000"/>
              </a:lnSpc>
              <a:buAutoNum type="arabicPeriod"/>
            </a:pPr>
            <a:endParaRPr lang="en-US" sz="2200" dirty="0">
              <a:solidFill>
                <a:srgbClr val="000E54"/>
              </a:solidFill>
            </a:endParaRPr>
          </a:p>
        </p:txBody>
      </p:sp>
    </p:spTree>
    <p:extLst>
      <p:ext uri="{BB962C8B-B14F-4D97-AF65-F5344CB8AC3E}">
        <p14:creationId xmlns:p14="http://schemas.microsoft.com/office/powerpoint/2010/main" val="1695260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98">
          <a:extLst>
            <a:ext uri="{FF2B5EF4-FFF2-40B4-BE49-F238E27FC236}">
              <a16:creationId xmlns:a16="http://schemas.microsoft.com/office/drawing/2014/main" id="{4285E59D-11D6-412C-6526-7B2F2EEDD685}"/>
            </a:ext>
          </a:extLst>
        </p:cNvPr>
        <p:cNvGrpSpPr/>
        <p:nvPr/>
      </p:nvGrpSpPr>
      <p:grpSpPr>
        <a:xfrm>
          <a:off x="0" y="0"/>
          <a:ext cx="0" cy="0"/>
          <a:chOff x="0" y="0"/>
          <a:chExt cx="0" cy="0"/>
        </a:xfrm>
      </p:grpSpPr>
      <p:grpSp>
        <p:nvGrpSpPr>
          <p:cNvPr id="800" name="Google Shape;800;p17">
            <a:extLst>
              <a:ext uri="{FF2B5EF4-FFF2-40B4-BE49-F238E27FC236}">
                <a16:creationId xmlns:a16="http://schemas.microsoft.com/office/drawing/2014/main" id="{00457F92-6307-01C3-0FD7-87E81109B0BD}"/>
              </a:ext>
            </a:extLst>
          </p:cNvPr>
          <p:cNvGrpSpPr/>
          <p:nvPr/>
        </p:nvGrpSpPr>
        <p:grpSpPr>
          <a:xfrm>
            <a:off x="4283238" y="4630200"/>
            <a:ext cx="7909068" cy="895333"/>
            <a:chOff x="3212428" y="3472650"/>
            <a:chExt cx="5931801" cy="671500"/>
          </a:xfrm>
        </p:grpSpPr>
        <p:sp>
          <p:nvSpPr>
            <p:cNvPr id="801" name="Google Shape;801;p17">
              <a:extLst>
                <a:ext uri="{FF2B5EF4-FFF2-40B4-BE49-F238E27FC236}">
                  <a16:creationId xmlns:a16="http://schemas.microsoft.com/office/drawing/2014/main" id="{5C08B446-E38F-E01F-2FD4-DE4CC6D7A25C}"/>
                </a:ext>
              </a:extLst>
            </p:cNvPr>
            <p:cNvSpPr/>
            <p:nvPr/>
          </p:nvSpPr>
          <p:spPr>
            <a:xfrm>
              <a:off x="3212428" y="3472650"/>
              <a:ext cx="5931801" cy="671500"/>
            </a:xfrm>
            <a:custGeom>
              <a:avLst/>
              <a:gdLst/>
              <a:ahLst/>
              <a:cxnLst/>
              <a:rect l="l" t="t" r="r" b="b"/>
              <a:pathLst>
                <a:path w="195109" h="22087" extrusionOk="0">
                  <a:moveTo>
                    <a:pt x="11050" y="1"/>
                  </a:moveTo>
                  <a:cubicBezTo>
                    <a:pt x="4954" y="1"/>
                    <a:pt x="1" y="4942"/>
                    <a:pt x="1" y="11038"/>
                  </a:cubicBezTo>
                  <a:cubicBezTo>
                    <a:pt x="1" y="17146"/>
                    <a:pt x="4954" y="22087"/>
                    <a:pt x="11050" y="22087"/>
                  </a:cubicBezTo>
                  <a:lnTo>
                    <a:pt x="195108" y="22087"/>
                  </a:lnTo>
                  <a:lnTo>
                    <a:pt x="195108" y="1"/>
                  </a:lnTo>
                  <a:close/>
                </a:path>
              </a:pathLst>
            </a:custGeom>
            <a:solidFill>
              <a:srgbClr val="2B72D7"/>
            </a:solidFill>
            <a:ln>
              <a:noFill/>
            </a:ln>
          </p:spPr>
          <p:txBody>
            <a:bodyPr spcFirstLastPara="1" wrap="square" lIns="121900" tIns="121900" rIns="121900" bIns="121900" anchor="ctr" anchorCtr="0">
              <a:noAutofit/>
            </a:bodyPr>
            <a:lstStyle/>
            <a:p>
              <a:endParaRPr sz="3200" dirty="0"/>
            </a:p>
          </p:txBody>
        </p:sp>
        <p:sp>
          <p:nvSpPr>
            <p:cNvPr id="802" name="Google Shape;802;p17">
              <a:extLst>
                <a:ext uri="{FF2B5EF4-FFF2-40B4-BE49-F238E27FC236}">
                  <a16:creationId xmlns:a16="http://schemas.microsoft.com/office/drawing/2014/main" id="{47CCC3F8-EE81-CAC5-F0A9-DC3CFFC14601}"/>
                </a:ext>
              </a:extLst>
            </p:cNvPr>
            <p:cNvSpPr/>
            <p:nvPr/>
          </p:nvSpPr>
          <p:spPr>
            <a:xfrm>
              <a:off x="3286638" y="3545796"/>
              <a:ext cx="524899" cy="524869"/>
            </a:xfrm>
            <a:custGeom>
              <a:avLst/>
              <a:gdLst/>
              <a:ahLst/>
              <a:cxnLst/>
              <a:rect l="l" t="t" r="r" b="b"/>
              <a:pathLst>
                <a:path w="17265" h="17264" extrusionOk="0">
                  <a:moveTo>
                    <a:pt x="8633" y="0"/>
                  </a:moveTo>
                  <a:cubicBezTo>
                    <a:pt x="3858" y="0"/>
                    <a:pt x="0" y="3870"/>
                    <a:pt x="0" y="8632"/>
                  </a:cubicBezTo>
                  <a:cubicBezTo>
                    <a:pt x="0" y="13406"/>
                    <a:pt x="3858" y="17264"/>
                    <a:pt x="8633" y="17264"/>
                  </a:cubicBezTo>
                  <a:cubicBezTo>
                    <a:pt x="13395" y="17264"/>
                    <a:pt x="17265" y="13406"/>
                    <a:pt x="17265" y="8632"/>
                  </a:cubicBezTo>
                  <a:cubicBezTo>
                    <a:pt x="17265" y="3870"/>
                    <a:pt x="13395" y="0"/>
                    <a:pt x="8633" y="0"/>
                  </a:cubicBezTo>
                  <a:close/>
                </a:path>
              </a:pathLst>
            </a:custGeom>
            <a:solidFill>
              <a:srgbClr val="FFFFFF"/>
            </a:solidFill>
            <a:ln>
              <a:noFill/>
            </a:ln>
          </p:spPr>
          <p:txBody>
            <a:bodyPr spcFirstLastPara="1" wrap="square" lIns="121900" tIns="121900" rIns="121900" bIns="121900" anchor="ctr" anchorCtr="0">
              <a:noAutofit/>
            </a:bodyPr>
            <a:lstStyle/>
            <a:p>
              <a:endParaRPr sz="3200"/>
            </a:p>
          </p:txBody>
        </p:sp>
        <p:sp>
          <p:nvSpPr>
            <p:cNvPr id="803" name="Google Shape;803;p17">
              <a:extLst>
                <a:ext uri="{FF2B5EF4-FFF2-40B4-BE49-F238E27FC236}">
                  <a16:creationId xmlns:a16="http://schemas.microsoft.com/office/drawing/2014/main" id="{E2831207-3CAA-D97B-ACF5-F2973C231CDA}"/>
                </a:ext>
              </a:extLst>
            </p:cNvPr>
            <p:cNvSpPr/>
            <p:nvPr/>
          </p:nvSpPr>
          <p:spPr>
            <a:xfrm>
              <a:off x="3336587" y="3596080"/>
              <a:ext cx="424632" cy="424632"/>
            </a:xfrm>
            <a:custGeom>
              <a:avLst/>
              <a:gdLst/>
              <a:ahLst/>
              <a:cxnLst/>
              <a:rect l="l" t="t" r="r" b="b"/>
              <a:pathLst>
                <a:path w="13967" h="13967" extrusionOk="0">
                  <a:moveTo>
                    <a:pt x="13967" y="6978"/>
                  </a:moveTo>
                  <a:cubicBezTo>
                    <a:pt x="13967" y="10836"/>
                    <a:pt x="10847" y="13967"/>
                    <a:pt x="6990" y="13967"/>
                  </a:cubicBezTo>
                  <a:cubicBezTo>
                    <a:pt x="3132" y="13967"/>
                    <a:pt x="1" y="10836"/>
                    <a:pt x="1" y="6978"/>
                  </a:cubicBezTo>
                  <a:cubicBezTo>
                    <a:pt x="1" y="3132"/>
                    <a:pt x="3132" y="1"/>
                    <a:pt x="6990" y="1"/>
                  </a:cubicBezTo>
                  <a:cubicBezTo>
                    <a:pt x="10847" y="1"/>
                    <a:pt x="13967" y="3132"/>
                    <a:pt x="13967" y="6978"/>
                  </a:cubicBezTo>
                  <a:close/>
                </a:path>
              </a:pathLst>
            </a:custGeom>
            <a:solidFill>
              <a:srgbClr val="F1F1F1"/>
            </a:solidFill>
            <a:ln>
              <a:noFill/>
            </a:ln>
          </p:spPr>
          <p:txBody>
            <a:bodyPr spcFirstLastPara="1" wrap="square" lIns="0" tIns="121900" rIns="0" bIns="121900" anchor="ctr" anchorCtr="0">
              <a:noAutofit/>
            </a:bodyPr>
            <a:lstStyle/>
            <a:p>
              <a:pPr algn="ctr"/>
              <a:r>
                <a:rPr lang="en" sz="3200">
                  <a:solidFill>
                    <a:srgbClr val="434343"/>
                  </a:solidFill>
                  <a:ea typeface="Fira Sans Extra Condensed Medium"/>
                  <a:cs typeface="Fira Sans Extra Condensed Medium"/>
                  <a:sym typeface="Fira Sans Extra Condensed Medium"/>
                </a:rPr>
                <a:t>04</a:t>
              </a:r>
              <a:endParaRPr sz="3200">
                <a:solidFill>
                  <a:srgbClr val="434343"/>
                </a:solidFill>
                <a:ea typeface="Fira Sans Extra Condensed Medium"/>
                <a:cs typeface="Fira Sans Extra Condensed Medium"/>
                <a:sym typeface="Fira Sans Extra Condensed Medium"/>
              </a:endParaRPr>
            </a:p>
          </p:txBody>
        </p:sp>
        <p:sp>
          <p:nvSpPr>
            <p:cNvPr id="806" name="Google Shape;806;p17">
              <a:extLst>
                <a:ext uri="{FF2B5EF4-FFF2-40B4-BE49-F238E27FC236}">
                  <a16:creationId xmlns:a16="http://schemas.microsoft.com/office/drawing/2014/main" id="{78856C61-1DE5-3DA1-EF95-383DEBB09EB3}"/>
                </a:ext>
              </a:extLst>
            </p:cNvPr>
            <p:cNvSpPr txBox="1"/>
            <p:nvPr/>
          </p:nvSpPr>
          <p:spPr>
            <a:xfrm>
              <a:off x="4171437" y="3596080"/>
              <a:ext cx="3909074" cy="365700"/>
            </a:xfrm>
            <a:prstGeom prst="rect">
              <a:avLst/>
            </a:prstGeom>
            <a:noFill/>
            <a:ln>
              <a:noFill/>
            </a:ln>
          </p:spPr>
          <p:txBody>
            <a:bodyPr spcFirstLastPara="1" wrap="square" lIns="121900" tIns="121900" rIns="121900" bIns="121900" anchor="ctr" anchorCtr="0">
              <a:noAutofit/>
            </a:bodyPr>
            <a:lstStyle/>
            <a:p>
              <a:r>
                <a:rPr lang="en" sz="3200" dirty="0">
                  <a:solidFill>
                    <a:srgbClr val="FFFFFF"/>
                  </a:solidFill>
                  <a:ea typeface="Fira Sans Extra Condensed Medium"/>
                  <a:cs typeface="Fira Sans Extra Condensed Medium"/>
                  <a:sym typeface="Fira Sans Extra Condensed Medium"/>
                </a:rPr>
                <a:t>How to use it</a:t>
              </a:r>
              <a:endParaRPr sz="3200" dirty="0">
                <a:solidFill>
                  <a:srgbClr val="FFFFFF"/>
                </a:solidFill>
                <a:ea typeface="Fira Sans Extra Condensed Medium"/>
                <a:cs typeface="Fira Sans Extra Condensed Medium"/>
                <a:sym typeface="Fira Sans Extra Condensed Medium"/>
              </a:endParaRPr>
            </a:p>
          </p:txBody>
        </p:sp>
      </p:grpSp>
      <p:grpSp>
        <p:nvGrpSpPr>
          <p:cNvPr id="807" name="Google Shape;807;p17">
            <a:extLst>
              <a:ext uri="{FF2B5EF4-FFF2-40B4-BE49-F238E27FC236}">
                <a16:creationId xmlns:a16="http://schemas.microsoft.com/office/drawing/2014/main" id="{6628C8FD-E5AF-9014-CC85-C8F2372F7B84}"/>
              </a:ext>
            </a:extLst>
          </p:cNvPr>
          <p:cNvGrpSpPr/>
          <p:nvPr/>
        </p:nvGrpSpPr>
        <p:grpSpPr>
          <a:xfrm>
            <a:off x="2240280" y="3530809"/>
            <a:ext cx="9952026" cy="895820"/>
            <a:chOff x="3212428" y="2648106"/>
            <a:chExt cx="5931801" cy="671865"/>
          </a:xfrm>
        </p:grpSpPr>
        <p:sp>
          <p:nvSpPr>
            <p:cNvPr id="808" name="Google Shape;808;p17">
              <a:extLst>
                <a:ext uri="{FF2B5EF4-FFF2-40B4-BE49-F238E27FC236}">
                  <a16:creationId xmlns:a16="http://schemas.microsoft.com/office/drawing/2014/main" id="{2BA8C4B6-ADE6-93CB-E730-1DDA77A13EA8}"/>
                </a:ext>
              </a:extLst>
            </p:cNvPr>
            <p:cNvSpPr/>
            <p:nvPr/>
          </p:nvSpPr>
          <p:spPr>
            <a:xfrm>
              <a:off x="3212428" y="2648106"/>
              <a:ext cx="5931801" cy="671865"/>
            </a:xfrm>
            <a:custGeom>
              <a:avLst/>
              <a:gdLst/>
              <a:ahLst/>
              <a:cxnLst/>
              <a:rect l="l" t="t" r="r" b="b"/>
              <a:pathLst>
                <a:path w="195109" h="22099" extrusionOk="0">
                  <a:moveTo>
                    <a:pt x="11050" y="1"/>
                  </a:moveTo>
                  <a:cubicBezTo>
                    <a:pt x="4954" y="1"/>
                    <a:pt x="1" y="4942"/>
                    <a:pt x="1" y="11050"/>
                  </a:cubicBezTo>
                  <a:cubicBezTo>
                    <a:pt x="1" y="17146"/>
                    <a:pt x="4954" y="22099"/>
                    <a:pt x="11050" y="22099"/>
                  </a:cubicBezTo>
                  <a:lnTo>
                    <a:pt x="195108" y="22099"/>
                  </a:lnTo>
                  <a:lnTo>
                    <a:pt x="195108" y="1"/>
                  </a:lnTo>
                  <a:close/>
                </a:path>
              </a:pathLst>
            </a:custGeom>
            <a:solidFill>
              <a:srgbClr val="000E54"/>
            </a:solidFill>
            <a:ln>
              <a:noFill/>
            </a:ln>
          </p:spPr>
          <p:txBody>
            <a:bodyPr spcFirstLastPara="1" wrap="square" lIns="121900" tIns="121900" rIns="121900" bIns="121900" anchor="ctr" anchorCtr="0">
              <a:noAutofit/>
            </a:bodyPr>
            <a:lstStyle/>
            <a:p>
              <a:endParaRPr sz="3200"/>
            </a:p>
          </p:txBody>
        </p:sp>
        <p:sp>
          <p:nvSpPr>
            <p:cNvPr id="809" name="Google Shape;809;p17">
              <a:extLst>
                <a:ext uri="{FF2B5EF4-FFF2-40B4-BE49-F238E27FC236}">
                  <a16:creationId xmlns:a16="http://schemas.microsoft.com/office/drawing/2014/main" id="{3FF5720B-47FD-7F95-1DF1-84904FAF1328}"/>
                </a:ext>
              </a:extLst>
            </p:cNvPr>
            <p:cNvSpPr/>
            <p:nvPr/>
          </p:nvSpPr>
          <p:spPr>
            <a:xfrm>
              <a:off x="3286638" y="2721586"/>
              <a:ext cx="524899" cy="524899"/>
            </a:xfrm>
            <a:custGeom>
              <a:avLst/>
              <a:gdLst/>
              <a:ahLst/>
              <a:cxnLst/>
              <a:rect l="l" t="t" r="r" b="b"/>
              <a:pathLst>
                <a:path w="17265" h="17265" extrusionOk="0">
                  <a:moveTo>
                    <a:pt x="8633" y="1"/>
                  </a:moveTo>
                  <a:cubicBezTo>
                    <a:pt x="3858" y="1"/>
                    <a:pt x="0" y="3858"/>
                    <a:pt x="0" y="8633"/>
                  </a:cubicBezTo>
                  <a:cubicBezTo>
                    <a:pt x="0" y="13395"/>
                    <a:pt x="3858" y="17265"/>
                    <a:pt x="8633" y="17265"/>
                  </a:cubicBezTo>
                  <a:cubicBezTo>
                    <a:pt x="13395" y="17265"/>
                    <a:pt x="17265" y="13395"/>
                    <a:pt x="17265" y="8633"/>
                  </a:cubicBezTo>
                  <a:cubicBezTo>
                    <a:pt x="17265" y="3858"/>
                    <a:pt x="13395" y="1"/>
                    <a:pt x="8633" y="1"/>
                  </a:cubicBezTo>
                  <a:close/>
                </a:path>
              </a:pathLst>
            </a:custGeom>
            <a:solidFill>
              <a:srgbClr val="FFFFFF"/>
            </a:solidFill>
            <a:ln>
              <a:noFill/>
            </a:ln>
          </p:spPr>
          <p:txBody>
            <a:bodyPr spcFirstLastPara="1" wrap="square" lIns="121900" tIns="121900" rIns="121900" bIns="121900" anchor="ctr" anchorCtr="0">
              <a:noAutofit/>
            </a:bodyPr>
            <a:lstStyle/>
            <a:p>
              <a:endParaRPr sz="3200"/>
            </a:p>
          </p:txBody>
        </p:sp>
        <p:sp>
          <p:nvSpPr>
            <p:cNvPr id="810" name="Google Shape;810;p17">
              <a:extLst>
                <a:ext uri="{FF2B5EF4-FFF2-40B4-BE49-F238E27FC236}">
                  <a16:creationId xmlns:a16="http://schemas.microsoft.com/office/drawing/2014/main" id="{A429AE96-2899-9658-6A99-D76D4EC0F005}"/>
                </a:ext>
              </a:extLst>
            </p:cNvPr>
            <p:cNvSpPr/>
            <p:nvPr/>
          </p:nvSpPr>
          <p:spPr>
            <a:xfrm>
              <a:off x="3336587" y="2771900"/>
              <a:ext cx="424632" cy="424267"/>
            </a:xfrm>
            <a:custGeom>
              <a:avLst/>
              <a:gdLst/>
              <a:ahLst/>
              <a:cxnLst/>
              <a:rect l="l" t="t" r="r" b="b"/>
              <a:pathLst>
                <a:path w="13967" h="13955" extrusionOk="0">
                  <a:moveTo>
                    <a:pt x="13967" y="6978"/>
                  </a:moveTo>
                  <a:cubicBezTo>
                    <a:pt x="13967" y="10835"/>
                    <a:pt x="10847" y="13955"/>
                    <a:pt x="6990" y="13955"/>
                  </a:cubicBezTo>
                  <a:cubicBezTo>
                    <a:pt x="3132" y="13955"/>
                    <a:pt x="1" y="10835"/>
                    <a:pt x="1" y="6978"/>
                  </a:cubicBezTo>
                  <a:cubicBezTo>
                    <a:pt x="1" y="3120"/>
                    <a:pt x="3132" y="0"/>
                    <a:pt x="6990" y="0"/>
                  </a:cubicBezTo>
                  <a:cubicBezTo>
                    <a:pt x="10847" y="0"/>
                    <a:pt x="13967" y="3120"/>
                    <a:pt x="13967" y="6978"/>
                  </a:cubicBezTo>
                  <a:close/>
                </a:path>
              </a:pathLst>
            </a:custGeom>
            <a:solidFill>
              <a:srgbClr val="F1F1F1"/>
            </a:solidFill>
            <a:ln>
              <a:noFill/>
            </a:ln>
          </p:spPr>
          <p:txBody>
            <a:bodyPr spcFirstLastPara="1" wrap="square" lIns="0" tIns="121900" rIns="0" bIns="121900" anchor="ctr" anchorCtr="0">
              <a:noAutofit/>
            </a:bodyPr>
            <a:lstStyle/>
            <a:p>
              <a:pPr algn="ctr"/>
              <a:r>
                <a:rPr lang="en" sz="3200">
                  <a:solidFill>
                    <a:srgbClr val="434343"/>
                  </a:solidFill>
                  <a:ea typeface="Fira Sans Extra Condensed Medium"/>
                  <a:cs typeface="Fira Sans Extra Condensed Medium"/>
                  <a:sym typeface="Fira Sans Extra Condensed Medium"/>
                </a:rPr>
                <a:t>03</a:t>
              </a:r>
              <a:endParaRPr sz="3200">
                <a:solidFill>
                  <a:srgbClr val="434343"/>
                </a:solidFill>
                <a:ea typeface="Fira Sans Extra Condensed Medium"/>
                <a:cs typeface="Fira Sans Extra Condensed Medium"/>
                <a:sym typeface="Fira Sans Extra Condensed Medium"/>
              </a:endParaRPr>
            </a:p>
          </p:txBody>
        </p:sp>
        <p:sp>
          <p:nvSpPr>
            <p:cNvPr id="813" name="Google Shape;813;p17">
              <a:extLst>
                <a:ext uri="{FF2B5EF4-FFF2-40B4-BE49-F238E27FC236}">
                  <a16:creationId xmlns:a16="http://schemas.microsoft.com/office/drawing/2014/main" id="{6A2EBDFC-851C-4510-45E7-F7DF699EBC14}"/>
                </a:ext>
              </a:extLst>
            </p:cNvPr>
            <p:cNvSpPr txBox="1"/>
            <p:nvPr/>
          </p:nvSpPr>
          <p:spPr>
            <a:xfrm>
              <a:off x="4171438" y="2773426"/>
              <a:ext cx="3210900" cy="365700"/>
            </a:xfrm>
            <a:prstGeom prst="rect">
              <a:avLst/>
            </a:prstGeom>
            <a:noFill/>
            <a:ln>
              <a:noFill/>
            </a:ln>
          </p:spPr>
          <p:txBody>
            <a:bodyPr spcFirstLastPara="1" wrap="square" lIns="121900" tIns="121900" rIns="121900" bIns="121900" anchor="ctr" anchorCtr="0">
              <a:noAutofit/>
            </a:bodyPr>
            <a:lstStyle/>
            <a:p>
              <a:r>
                <a:rPr lang="en" sz="3200" dirty="0">
                  <a:solidFill>
                    <a:srgbClr val="FFFFFF"/>
                  </a:solidFill>
                  <a:ea typeface="Fira Sans Extra Condensed Medium"/>
                  <a:cs typeface="Fira Sans Extra Condensed Medium"/>
                  <a:sym typeface="Fira Sans Extra Condensed Medium"/>
                </a:rPr>
                <a:t>Validate index</a:t>
              </a:r>
              <a:endParaRPr sz="3200" dirty="0">
                <a:solidFill>
                  <a:srgbClr val="FFFFFF"/>
                </a:solidFill>
                <a:ea typeface="Fira Sans Extra Condensed Medium"/>
                <a:cs typeface="Fira Sans Extra Condensed Medium"/>
                <a:sym typeface="Fira Sans Extra Condensed Medium"/>
              </a:endParaRPr>
            </a:p>
          </p:txBody>
        </p:sp>
      </p:grpSp>
      <p:grpSp>
        <p:nvGrpSpPr>
          <p:cNvPr id="814" name="Google Shape;814;p17">
            <a:extLst>
              <a:ext uri="{FF2B5EF4-FFF2-40B4-BE49-F238E27FC236}">
                <a16:creationId xmlns:a16="http://schemas.microsoft.com/office/drawing/2014/main" id="{11BD523F-12B1-2765-6916-E3B2819F540B}"/>
              </a:ext>
            </a:extLst>
          </p:cNvPr>
          <p:cNvGrpSpPr/>
          <p:nvPr/>
        </p:nvGrpSpPr>
        <p:grpSpPr>
          <a:xfrm>
            <a:off x="4264430" y="2431900"/>
            <a:ext cx="7927877" cy="895333"/>
            <a:chOff x="3198322" y="1823925"/>
            <a:chExt cx="5945908" cy="671500"/>
          </a:xfrm>
        </p:grpSpPr>
        <p:sp>
          <p:nvSpPr>
            <p:cNvPr id="815" name="Google Shape;815;p17">
              <a:extLst>
                <a:ext uri="{FF2B5EF4-FFF2-40B4-BE49-F238E27FC236}">
                  <a16:creationId xmlns:a16="http://schemas.microsoft.com/office/drawing/2014/main" id="{1F2BACFD-8A5F-4CE7-FB59-66952EA7095E}"/>
                </a:ext>
              </a:extLst>
            </p:cNvPr>
            <p:cNvSpPr/>
            <p:nvPr/>
          </p:nvSpPr>
          <p:spPr>
            <a:xfrm>
              <a:off x="3198322" y="1823925"/>
              <a:ext cx="5945908" cy="671500"/>
            </a:xfrm>
            <a:custGeom>
              <a:avLst/>
              <a:gdLst/>
              <a:ahLst/>
              <a:cxnLst/>
              <a:rect l="l" t="t" r="r" b="b"/>
              <a:pathLst>
                <a:path w="195573" h="22087" extrusionOk="0">
                  <a:moveTo>
                    <a:pt x="11049" y="0"/>
                  </a:moveTo>
                  <a:cubicBezTo>
                    <a:pt x="4953" y="0"/>
                    <a:pt x="0" y="4941"/>
                    <a:pt x="0" y="11037"/>
                  </a:cubicBezTo>
                  <a:cubicBezTo>
                    <a:pt x="0" y="17145"/>
                    <a:pt x="4953" y="22086"/>
                    <a:pt x="11049" y="22086"/>
                  </a:cubicBezTo>
                  <a:lnTo>
                    <a:pt x="195572" y="22086"/>
                  </a:lnTo>
                  <a:lnTo>
                    <a:pt x="195572" y="0"/>
                  </a:lnTo>
                  <a:close/>
                </a:path>
              </a:pathLst>
            </a:custGeom>
            <a:solidFill>
              <a:schemeClr val="bg1">
                <a:lumMod val="50000"/>
              </a:schemeClr>
            </a:solidFill>
            <a:ln>
              <a:noFill/>
            </a:ln>
          </p:spPr>
          <p:txBody>
            <a:bodyPr spcFirstLastPara="1" wrap="square" lIns="121900" tIns="121900" rIns="121900" bIns="121900" anchor="ctr" anchorCtr="0">
              <a:noAutofit/>
            </a:bodyPr>
            <a:lstStyle/>
            <a:p>
              <a:endParaRPr sz="3200"/>
            </a:p>
          </p:txBody>
        </p:sp>
        <p:sp>
          <p:nvSpPr>
            <p:cNvPr id="816" name="Google Shape;816;p17">
              <a:extLst>
                <a:ext uri="{FF2B5EF4-FFF2-40B4-BE49-F238E27FC236}">
                  <a16:creationId xmlns:a16="http://schemas.microsoft.com/office/drawing/2014/main" id="{C9BF5CAB-02A8-307A-B58B-D989F119D068}"/>
                </a:ext>
              </a:extLst>
            </p:cNvPr>
            <p:cNvSpPr/>
            <p:nvPr/>
          </p:nvSpPr>
          <p:spPr>
            <a:xfrm>
              <a:off x="3286638" y="1897041"/>
              <a:ext cx="524899" cy="524899"/>
            </a:xfrm>
            <a:custGeom>
              <a:avLst/>
              <a:gdLst/>
              <a:ahLst/>
              <a:cxnLst/>
              <a:rect l="l" t="t" r="r" b="b"/>
              <a:pathLst>
                <a:path w="17265" h="17265" extrusionOk="0">
                  <a:moveTo>
                    <a:pt x="8633" y="0"/>
                  </a:moveTo>
                  <a:cubicBezTo>
                    <a:pt x="3858" y="0"/>
                    <a:pt x="0" y="3870"/>
                    <a:pt x="0" y="8632"/>
                  </a:cubicBezTo>
                  <a:cubicBezTo>
                    <a:pt x="0" y="13407"/>
                    <a:pt x="3858" y="17264"/>
                    <a:pt x="8633" y="17264"/>
                  </a:cubicBezTo>
                  <a:cubicBezTo>
                    <a:pt x="13395" y="17264"/>
                    <a:pt x="17265" y="13407"/>
                    <a:pt x="17265" y="8632"/>
                  </a:cubicBezTo>
                  <a:cubicBezTo>
                    <a:pt x="17265" y="3870"/>
                    <a:pt x="13395" y="0"/>
                    <a:pt x="8633" y="0"/>
                  </a:cubicBezTo>
                  <a:close/>
                </a:path>
              </a:pathLst>
            </a:custGeom>
            <a:solidFill>
              <a:srgbClr val="FFFFFF"/>
            </a:solidFill>
            <a:ln>
              <a:noFill/>
            </a:ln>
          </p:spPr>
          <p:txBody>
            <a:bodyPr spcFirstLastPara="1" wrap="square" lIns="121900" tIns="121900" rIns="121900" bIns="121900" anchor="ctr" anchorCtr="0">
              <a:noAutofit/>
            </a:bodyPr>
            <a:lstStyle/>
            <a:p>
              <a:endParaRPr sz="3200"/>
            </a:p>
          </p:txBody>
        </p:sp>
        <p:sp>
          <p:nvSpPr>
            <p:cNvPr id="817" name="Google Shape;817;p17">
              <a:extLst>
                <a:ext uri="{FF2B5EF4-FFF2-40B4-BE49-F238E27FC236}">
                  <a16:creationId xmlns:a16="http://schemas.microsoft.com/office/drawing/2014/main" id="{7C275A2B-2E3E-EFC9-E9BB-6B4C4AEF80D7}"/>
                </a:ext>
              </a:extLst>
            </p:cNvPr>
            <p:cNvSpPr/>
            <p:nvPr/>
          </p:nvSpPr>
          <p:spPr>
            <a:xfrm>
              <a:off x="3336587" y="1947355"/>
              <a:ext cx="424632" cy="424632"/>
            </a:xfrm>
            <a:custGeom>
              <a:avLst/>
              <a:gdLst/>
              <a:ahLst/>
              <a:cxnLst/>
              <a:rect l="l" t="t" r="r" b="b"/>
              <a:pathLst>
                <a:path w="13967" h="13967" extrusionOk="0">
                  <a:moveTo>
                    <a:pt x="13967" y="6977"/>
                  </a:moveTo>
                  <a:cubicBezTo>
                    <a:pt x="13967" y="10835"/>
                    <a:pt x="10847" y="13966"/>
                    <a:pt x="6990" y="13966"/>
                  </a:cubicBezTo>
                  <a:cubicBezTo>
                    <a:pt x="3132" y="13966"/>
                    <a:pt x="1" y="10835"/>
                    <a:pt x="1" y="6977"/>
                  </a:cubicBezTo>
                  <a:cubicBezTo>
                    <a:pt x="1" y="3131"/>
                    <a:pt x="3132" y="0"/>
                    <a:pt x="6990" y="0"/>
                  </a:cubicBezTo>
                  <a:cubicBezTo>
                    <a:pt x="10847" y="0"/>
                    <a:pt x="13967" y="3131"/>
                    <a:pt x="13967" y="6977"/>
                  </a:cubicBezTo>
                  <a:close/>
                </a:path>
              </a:pathLst>
            </a:custGeom>
            <a:solidFill>
              <a:srgbClr val="F1F1F1"/>
            </a:solidFill>
            <a:ln>
              <a:noFill/>
            </a:ln>
          </p:spPr>
          <p:txBody>
            <a:bodyPr spcFirstLastPara="1" wrap="square" lIns="0" tIns="121900" rIns="0" bIns="121900" anchor="ctr" anchorCtr="0">
              <a:noAutofit/>
            </a:bodyPr>
            <a:lstStyle/>
            <a:p>
              <a:pPr algn="ctr"/>
              <a:r>
                <a:rPr lang="en" sz="3200">
                  <a:solidFill>
                    <a:srgbClr val="434343"/>
                  </a:solidFill>
                  <a:ea typeface="Fira Sans Extra Condensed Medium"/>
                  <a:cs typeface="Fira Sans Extra Condensed Medium"/>
                  <a:sym typeface="Fira Sans Extra Condensed Medium"/>
                </a:rPr>
                <a:t>02</a:t>
              </a:r>
              <a:endParaRPr sz="3200">
                <a:solidFill>
                  <a:srgbClr val="434343"/>
                </a:solidFill>
                <a:ea typeface="Fira Sans Extra Condensed Medium"/>
                <a:cs typeface="Fira Sans Extra Condensed Medium"/>
                <a:sym typeface="Fira Sans Extra Condensed Medium"/>
              </a:endParaRPr>
            </a:p>
          </p:txBody>
        </p:sp>
        <p:sp>
          <p:nvSpPr>
            <p:cNvPr id="820" name="Google Shape;820;p17">
              <a:extLst>
                <a:ext uri="{FF2B5EF4-FFF2-40B4-BE49-F238E27FC236}">
                  <a16:creationId xmlns:a16="http://schemas.microsoft.com/office/drawing/2014/main" id="{C0D9016F-A4BD-D243-967C-162C1784466D}"/>
                </a:ext>
              </a:extLst>
            </p:cNvPr>
            <p:cNvSpPr txBox="1"/>
            <p:nvPr/>
          </p:nvSpPr>
          <p:spPr>
            <a:xfrm>
              <a:off x="4171438" y="1948422"/>
              <a:ext cx="4634234" cy="365700"/>
            </a:xfrm>
            <a:prstGeom prst="rect">
              <a:avLst/>
            </a:prstGeom>
            <a:noFill/>
            <a:ln>
              <a:noFill/>
            </a:ln>
          </p:spPr>
          <p:txBody>
            <a:bodyPr spcFirstLastPara="1" wrap="square" lIns="121900" tIns="121900" rIns="121900" bIns="121900" anchor="ctr" anchorCtr="0">
              <a:noAutofit/>
            </a:bodyPr>
            <a:lstStyle/>
            <a:p>
              <a:r>
                <a:rPr lang="en" sz="3200" dirty="0">
                  <a:solidFill>
                    <a:srgbClr val="FFFFFF"/>
                  </a:solidFill>
                  <a:ea typeface="Fira Sans Extra Condensed Medium"/>
                  <a:cs typeface="Fira Sans Extra Condensed Medium"/>
                  <a:sym typeface="Fira Sans Extra Condensed Medium"/>
                </a:rPr>
                <a:t>Select policies &amp; create the index</a:t>
              </a:r>
              <a:endParaRPr sz="3200" dirty="0">
                <a:solidFill>
                  <a:srgbClr val="FFFFFF"/>
                </a:solidFill>
                <a:ea typeface="Fira Sans Extra Condensed Medium"/>
                <a:cs typeface="Fira Sans Extra Condensed Medium"/>
                <a:sym typeface="Fira Sans Extra Condensed Medium"/>
              </a:endParaRPr>
            </a:p>
          </p:txBody>
        </p:sp>
      </p:grpSp>
      <p:grpSp>
        <p:nvGrpSpPr>
          <p:cNvPr id="821" name="Google Shape;821;p17">
            <a:extLst>
              <a:ext uri="{FF2B5EF4-FFF2-40B4-BE49-F238E27FC236}">
                <a16:creationId xmlns:a16="http://schemas.microsoft.com/office/drawing/2014/main" id="{B920641D-CD24-C5E4-C6F0-40A0A8F58C9E}"/>
              </a:ext>
            </a:extLst>
          </p:cNvPr>
          <p:cNvGrpSpPr/>
          <p:nvPr/>
        </p:nvGrpSpPr>
        <p:grpSpPr>
          <a:xfrm>
            <a:off x="4283238" y="1332467"/>
            <a:ext cx="7909068" cy="895820"/>
            <a:chOff x="3212428" y="999350"/>
            <a:chExt cx="5931801" cy="671865"/>
          </a:xfrm>
        </p:grpSpPr>
        <p:sp>
          <p:nvSpPr>
            <p:cNvPr id="822" name="Google Shape;822;p17">
              <a:extLst>
                <a:ext uri="{FF2B5EF4-FFF2-40B4-BE49-F238E27FC236}">
                  <a16:creationId xmlns:a16="http://schemas.microsoft.com/office/drawing/2014/main" id="{D66F2337-A17D-FF9F-6B4D-BE943E68F763}"/>
                </a:ext>
              </a:extLst>
            </p:cNvPr>
            <p:cNvSpPr/>
            <p:nvPr/>
          </p:nvSpPr>
          <p:spPr>
            <a:xfrm>
              <a:off x="3212428" y="999350"/>
              <a:ext cx="5931801" cy="671865"/>
            </a:xfrm>
            <a:custGeom>
              <a:avLst/>
              <a:gdLst/>
              <a:ahLst/>
              <a:cxnLst/>
              <a:rect l="l" t="t" r="r" b="b"/>
              <a:pathLst>
                <a:path w="195109" h="22099" extrusionOk="0">
                  <a:moveTo>
                    <a:pt x="11050" y="1"/>
                  </a:moveTo>
                  <a:cubicBezTo>
                    <a:pt x="4954" y="1"/>
                    <a:pt x="1" y="4942"/>
                    <a:pt x="1" y="11050"/>
                  </a:cubicBezTo>
                  <a:cubicBezTo>
                    <a:pt x="1" y="17146"/>
                    <a:pt x="4954" y="22099"/>
                    <a:pt x="11050" y="22099"/>
                  </a:cubicBezTo>
                  <a:lnTo>
                    <a:pt x="195108" y="22099"/>
                  </a:lnTo>
                  <a:lnTo>
                    <a:pt x="195108" y="1"/>
                  </a:lnTo>
                  <a:close/>
                </a:path>
              </a:pathLst>
            </a:custGeom>
            <a:solidFill>
              <a:srgbClr val="FF431B"/>
            </a:solidFill>
            <a:ln>
              <a:noFill/>
            </a:ln>
          </p:spPr>
          <p:txBody>
            <a:bodyPr spcFirstLastPara="1" wrap="square" lIns="121900" tIns="121900" rIns="121900" bIns="121900" anchor="ctr" anchorCtr="0">
              <a:noAutofit/>
            </a:bodyPr>
            <a:lstStyle/>
            <a:p>
              <a:endParaRPr sz="3200"/>
            </a:p>
          </p:txBody>
        </p:sp>
        <p:sp>
          <p:nvSpPr>
            <p:cNvPr id="823" name="Google Shape;823;p17">
              <a:extLst>
                <a:ext uri="{FF2B5EF4-FFF2-40B4-BE49-F238E27FC236}">
                  <a16:creationId xmlns:a16="http://schemas.microsoft.com/office/drawing/2014/main" id="{E218FC22-A0B4-EFCA-FB3A-5CD4ECC9777F}"/>
                </a:ext>
              </a:extLst>
            </p:cNvPr>
            <p:cNvSpPr/>
            <p:nvPr/>
          </p:nvSpPr>
          <p:spPr>
            <a:xfrm>
              <a:off x="3286638" y="1072830"/>
              <a:ext cx="524899" cy="524899"/>
            </a:xfrm>
            <a:custGeom>
              <a:avLst/>
              <a:gdLst/>
              <a:ahLst/>
              <a:cxnLst/>
              <a:rect l="l" t="t" r="r" b="b"/>
              <a:pathLst>
                <a:path w="17265" h="17265" extrusionOk="0">
                  <a:moveTo>
                    <a:pt x="8633" y="1"/>
                  </a:moveTo>
                  <a:cubicBezTo>
                    <a:pt x="3858" y="1"/>
                    <a:pt x="0" y="3858"/>
                    <a:pt x="0" y="8633"/>
                  </a:cubicBezTo>
                  <a:cubicBezTo>
                    <a:pt x="0" y="13395"/>
                    <a:pt x="3858" y="17265"/>
                    <a:pt x="8633" y="17265"/>
                  </a:cubicBezTo>
                  <a:cubicBezTo>
                    <a:pt x="13395" y="17265"/>
                    <a:pt x="17265" y="13395"/>
                    <a:pt x="17265" y="8633"/>
                  </a:cubicBezTo>
                  <a:cubicBezTo>
                    <a:pt x="17265" y="3858"/>
                    <a:pt x="13395" y="1"/>
                    <a:pt x="8633" y="1"/>
                  </a:cubicBezTo>
                  <a:close/>
                </a:path>
              </a:pathLst>
            </a:custGeom>
            <a:solidFill>
              <a:srgbClr val="FFFFFF"/>
            </a:solidFill>
            <a:ln>
              <a:noFill/>
            </a:ln>
          </p:spPr>
          <p:txBody>
            <a:bodyPr spcFirstLastPara="1" wrap="square" lIns="121900" tIns="121900" rIns="121900" bIns="121900" anchor="ctr" anchorCtr="0">
              <a:noAutofit/>
            </a:bodyPr>
            <a:lstStyle/>
            <a:p>
              <a:endParaRPr sz="3200"/>
            </a:p>
          </p:txBody>
        </p:sp>
        <p:sp>
          <p:nvSpPr>
            <p:cNvPr id="824" name="Google Shape;824;p17">
              <a:extLst>
                <a:ext uri="{FF2B5EF4-FFF2-40B4-BE49-F238E27FC236}">
                  <a16:creationId xmlns:a16="http://schemas.microsoft.com/office/drawing/2014/main" id="{7B6CEE88-54D5-31FE-DE77-8A33FDB52606}"/>
                </a:ext>
              </a:extLst>
            </p:cNvPr>
            <p:cNvSpPr/>
            <p:nvPr/>
          </p:nvSpPr>
          <p:spPr>
            <a:xfrm>
              <a:off x="3336587" y="1123144"/>
              <a:ext cx="424632" cy="424267"/>
            </a:xfrm>
            <a:custGeom>
              <a:avLst/>
              <a:gdLst/>
              <a:ahLst/>
              <a:cxnLst/>
              <a:rect l="l" t="t" r="r" b="b"/>
              <a:pathLst>
                <a:path w="13967" h="13955" extrusionOk="0">
                  <a:moveTo>
                    <a:pt x="13967" y="6978"/>
                  </a:moveTo>
                  <a:cubicBezTo>
                    <a:pt x="13967" y="10835"/>
                    <a:pt x="10847" y="13955"/>
                    <a:pt x="6990" y="13955"/>
                  </a:cubicBezTo>
                  <a:cubicBezTo>
                    <a:pt x="3132" y="13955"/>
                    <a:pt x="1" y="10835"/>
                    <a:pt x="1" y="6978"/>
                  </a:cubicBezTo>
                  <a:cubicBezTo>
                    <a:pt x="1" y="3120"/>
                    <a:pt x="3132" y="1"/>
                    <a:pt x="6990" y="1"/>
                  </a:cubicBezTo>
                  <a:cubicBezTo>
                    <a:pt x="10847" y="1"/>
                    <a:pt x="13967" y="3120"/>
                    <a:pt x="13967" y="6978"/>
                  </a:cubicBezTo>
                  <a:close/>
                </a:path>
              </a:pathLst>
            </a:custGeom>
            <a:solidFill>
              <a:srgbClr val="F1F1F1"/>
            </a:solidFill>
            <a:ln>
              <a:noFill/>
            </a:ln>
          </p:spPr>
          <p:txBody>
            <a:bodyPr spcFirstLastPara="1" wrap="square" lIns="0" tIns="121900" rIns="0" bIns="121900" anchor="ctr" anchorCtr="0">
              <a:noAutofit/>
            </a:bodyPr>
            <a:lstStyle/>
            <a:p>
              <a:pPr algn="ctr"/>
              <a:r>
                <a:rPr lang="en" sz="3200">
                  <a:solidFill>
                    <a:srgbClr val="434343"/>
                  </a:solidFill>
                  <a:ea typeface="Fira Sans Extra Condensed Medium"/>
                  <a:cs typeface="Fira Sans Extra Condensed Medium"/>
                  <a:sym typeface="Fira Sans Extra Condensed Medium"/>
                </a:rPr>
                <a:t>01</a:t>
              </a:r>
              <a:endParaRPr sz="3200">
                <a:solidFill>
                  <a:srgbClr val="434343"/>
                </a:solidFill>
                <a:ea typeface="Fira Sans Extra Condensed Medium"/>
                <a:cs typeface="Fira Sans Extra Condensed Medium"/>
                <a:sym typeface="Fira Sans Extra Condensed Medium"/>
              </a:endParaRPr>
            </a:p>
          </p:txBody>
        </p:sp>
        <p:sp>
          <p:nvSpPr>
            <p:cNvPr id="827" name="Google Shape;827;p17">
              <a:extLst>
                <a:ext uri="{FF2B5EF4-FFF2-40B4-BE49-F238E27FC236}">
                  <a16:creationId xmlns:a16="http://schemas.microsoft.com/office/drawing/2014/main" id="{3E588BF0-D897-3DE3-D5BF-96C78ED4B3E8}"/>
                </a:ext>
              </a:extLst>
            </p:cNvPr>
            <p:cNvSpPr txBox="1"/>
            <p:nvPr/>
          </p:nvSpPr>
          <p:spPr>
            <a:xfrm>
              <a:off x="4171438" y="1140050"/>
              <a:ext cx="3909074" cy="365700"/>
            </a:xfrm>
            <a:prstGeom prst="rect">
              <a:avLst/>
            </a:prstGeom>
            <a:noFill/>
            <a:ln>
              <a:noFill/>
            </a:ln>
          </p:spPr>
          <p:txBody>
            <a:bodyPr spcFirstLastPara="1" wrap="square" lIns="121900" tIns="121900" rIns="121900" bIns="121900" anchor="ctr" anchorCtr="0">
              <a:noAutofit/>
            </a:bodyPr>
            <a:lstStyle/>
            <a:p>
              <a:r>
                <a:rPr lang="en" sz="3200" dirty="0">
                  <a:solidFill>
                    <a:srgbClr val="FFFFFF"/>
                  </a:solidFill>
                  <a:ea typeface="Fira Sans Extra Condensed Medium"/>
                  <a:cs typeface="Fira Sans Extra Condensed Medium"/>
                  <a:sym typeface="Fira Sans Extra Condensed Medium"/>
                </a:rPr>
                <a:t>Why we need an index</a:t>
              </a:r>
              <a:endParaRPr sz="3200" dirty="0">
                <a:solidFill>
                  <a:srgbClr val="FFFFFF"/>
                </a:solidFill>
                <a:ea typeface="Fira Sans Extra Condensed Medium"/>
                <a:cs typeface="Fira Sans Extra Condensed Medium"/>
                <a:sym typeface="Fira Sans Extra Condensed Medium"/>
              </a:endParaRPr>
            </a:p>
          </p:txBody>
        </p:sp>
      </p:grpSp>
    </p:spTree>
    <p:extLst>
      <p:ext uri="{BB962C8B-B14F-4D97-AF65-F5344CB8AC3E}">
        <p14:creationId xmlns:p14="http://schemas.microsoft.com/office/powerpoint/2010/main" val="1759172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2D2D5A-E1AC-EA7F-D99D-797EC6E27B38}"/>
              </a:ext>
            </a:extLst>
          </p:cNvPr>
          <p:cNvSpPr txBox="1"/>
          <p:nvPr/>
        </p:nvSpPr>
        <p:spPr>
          <a:xfrm>
            <a:off x="4478595" y="1700981"/>
            <a:ext cx="4168877" cy="2400657"/>
          </a:xfrm>
          <a:prstGeom prst="rect">
            <a:avLst/>
          </a:prstGeom>
          <a:noFill/>
        </p:spPr>
        <p:txBody>
          <a:bodyPr wrap="square" rtlCol="0">
            <a:spAutoFit/>
          </a:bodyPr>
          <a:lstStyle/>
          <a:p>
            <a:r>
              <a:rPr lang="en-US" sz="3000" dirty="0">
                <a:solidFill>
                  <a:srgbClr val="000E54"/>
                </a:solidFill>
              </a:rPr>
              <a:t>Face Validity</a:t>
            </a:r>
          </a:p>
          <a:p>
            <a:endParaRPr lang="en-US" sz="3000" dirty="0">
              <a:solidFill>
                <a:srgbClr val="000E54"/>
              </a:solidFill>
            </a:endParaRPr>
          </a:p>
          <a:p>
            <a:r>
              <a:rPr lang="en-US" sz="3000" dirty="0">
                <a:solidFill>
                  <a:srgbClr val="000E54"/>
                </a:solidFill>
              </a:rPr>
              <a:t>Convergent Validity</a:t>
            </a:r>
          </a:p>
          <a:p>
            <a:endParaRPr lang="en-US" sz="3000" dirty="0">
              <a:solidFill>
                <a:srgbClr val="000E54"/>
              </a:solidFill>
            </a:endParaRPr>
          </a:p>
          <a:p>
            <a:r>
              <a:rPr lang="en-US" sz="3000" dirty="0">
                <a:solidFill>
                  <a:srgbClr val="000E54"/>
                </a:solidFill>
              </a:rPr>
              <a:t>Predictive Validity</a:t>
            </a:r>
          </a:p>
        </p:txBody>
      </p:sp>
    </p:spTree>
    <p:extLst>
      <p:ext uri="{BB962C8B-B14F-4D97-AF65-F5344CB8AC3E}">
        <p14:creationId xmlns:p14="http://schemas.microsoft.com/office/powerpoint/2010/main" val="17251635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74D326B-3BDF-859E-A2D1-452EA900066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3425" y="930348"/>
            <a:ext cx="10077450" cy="5151751"/>
          </a:xfrm>
          <a:prstGeom prst="rect">
            <a:avLst/>
          </a:prstGeom>
          <a:noFill/>
        </p:spPr>
      </p:pic>
      <p:sp>
        <p:nvSpPr>
          <p:cNvPr id="4" name="TextBox 3">
            <a:extLst>
              <a:ext uri="{FF2B5EF4-FFF2-40B4-BE49-F238E27FC236}">
                <a16:creationId xmlns:a16="http://schemas.microsoft.com/office/drawing/2014/main" id="{D6F349DD-6DA2-C4E3-47E0-CD401E728585}"/>
              </a:ext>
            </a:extLst>
          </p:cNvPr>
          <p:cNvSpPr txBox="1"/>
          <p:nvPr/>
        </p:nvSpPr>
        <p:spPr>
          <a:xfrm>
            <a:off x="583723" y="80865"/>
            <a:ext cx="11178157" cy="553998"/>
          </a:xfrm>
          <a:prstGeom prst="rect">
            <a:avLst/>
          </a:prstGeom>
          <a:noFill/>
        </p:spPr>
        <p:txBody>
          <a:bodyPr wrap="square">
            <a:spAutoFit/>
          </a:bodyPr>
          <a:lstStyle/>
          <a:p>
            <a:pPr algn="ctr"/>
            <a:r>
              <a:rPr lang="en-US" sz="3000" b="1" dirty="0">
                <a:solidFill>
                  <a:srgbClr val="000E54"/>
                </a:solidFill>
                <a:effectLst/>
                <a:ea typeface="Aptos" panose="020B0004020202020204" pitchFamily="34" charset="0"/>
              </a:rPr>
              <a:t>SPPD State Policy Index, 1980-2023</a:t>
            </a:r>
            <a:endParaRPr lang="en-US" sz="3000" b="1" dirty="0">
              <a:solidFill>
                <a:srgbClr val="000E54"/>
              </a:solidFill>
            </a:endParaRPr>
          </a:p>
        </p:txBody>
      </p:sp>
    </p:spTree>
    <p:extLst>
      <p:ext uri="{BB962C8B-B14F-4D97-AF65-F5344CB8AC3E}">
        <p14:creationId xmlns:p14="http://schemas.microsoft.com/office/powerpoint/2010/main" val="168827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E233F-5A77-177F-A7BB-50A95B354DC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BA58C75-EF1B-B09D-D00A-B0083FFCCF95}"/>
              </a:ext>
            </a:extLst>
          </p:cNvPr>
          <p:cNvSpPr txBox="1"/>
          <p:nvPr/>
        </p:nvSpPr>
        <p:spPr>
          <a:xfrm>
            <a:off x="585189" y="72047"/>
            <a:ext cx="11178157" cy="553998"/>
          </a:xfrm>
          <a:prstGeom prst="rect">
            <a:avLst/>
          </a:prstGeom>
          <a:noFill/>
        </p:spPr>
        <p:txBody>
          <a:bodyPr wrap="square">
            <a:spAutoFit/>
          </a:bodyPr>
          <a:lstStyle/>
          <a:p>
            <a:pPr algn="ctr"/>
            <a:r>
              <a:rPr lang="en-US" sz="3000" b="1" dirty="0">
                <a:solidFill>
                  <a:srgbClr val="000E54"/>
                </a:solidFill>
                <a:effectLst/>
                <a:ea typeface="Aptos" panose="020B0004020202020204" pitchFamily="34" charset="0"/>
              </a:rPr>
              <a:t>SPPD State Policy Index w/o Medicaid, 1980-2023</a:t>
            </a:r>
            <a:endParaRPr lang="en-US" sz="3000" b="1" dirty="0">
              <a:solidFill>
                <a:srgbClr val="000E54"/>
              </a:solidFill>
            </a:endParaRPr>
          </a:p>
        </p:txBody>
      </p:sp>
      <p:pic>
        <p:nvPicPr>
          <p:cNvPr id="3" name="Picture 2">
            <a:extLst>
              <a:ext uri="{FF2B5EF4-FFF2-40B4-BE49-F238E27FC236}">
                <a16:creationId xmlns:a16="http://schemas.microsoft.com/office/drawing/2014/main" id="{E9D9D181-E969-2A96-141C-6A134FC319D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5406" y="1070599"/>
            <a:ext cx="10637725" cy="5438355"/>
          </a:xfrm>
          <a:prstGeom prst="rect">
            <a:avLst/>
          </a:prstGeom>
          <a:noFill/>
        </p:spPr>
      </p:pic>
    </p:spTree>
    <p:extLst>
      <p:ext uri="{BB962C8B-B14F-4D97-AF65-F5344CB8AC3E}">
        <p14:creationId xmlns:p14="http://schemas.microsoft.com/office/powerpoint/2010/main" val="3322362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7E15E-4643-B7D4-5FCF-D568E1945B3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1961B96-45A8-1637-D77A-355FCC406B1A}"/>
              </a:ext>
            </a:extLst>
          </p:cNvPr>
          <p:cNvSpPr txBox="1"/>
          <p:nvPr/>
        </p:nvSpPr>
        <p:spPr>
          <a:xfrm>
            <a:off x="388375" y="1700981"/>
            <a:ext cx="4168877" cy="707886"/>
          </a:xfrm>
          <a:prstGeom prst="rect">
            <a:avLst/>
          </a:prstGeom>
          <a:noFill/>
        </p:spPr>
        <p:txBody>
          <a:bodyPr wrap="square" rtlCol="0">
            <a:spAutoFit/>
          </a:bodyPr>
          <a:lstStyle/>
          <a:p>
            <a:pPr algn="r"/>
            <a:r>
              <a:rPr lang="en-US" sz="4000" b="1" dirty="0">
                <a:solidFill>
                  <a:srgbClr val="F76900"/>
                </a:solidFill>
                <a:sym typeface="Wingdings" panose="05000000000000000000" pitchFamily="2" charset="2"/>
              </a:rPr>
              <a:t></a:t>
            </a:r>
            <a:endParaRPr lang="en-US" sz="4000" b="1" dirty="0">
              <a:solidFill>
                <a:srgbClr val="F76900"/>
              </a:solidFill>
            </a:endParaRPr>
          </a:p>
        </p:txBody>
      </p:sp>
      <p:sp>
        <p:nvSpPr>
          <p:cNvPr id="5" name="TextBox 4">
            <a:extLst>
              <a:ext uri="{FF2B5EF4-FFF2-40B4-BE49-F238E27FC236}">
                <a16:creationId xmlns:a16="http://schemas.microsoft.com/office/drawing/2014/main" id="{EAEC0AB1-00C7-7756-7257-ACA1F4F11717}"/>
              </a:ext>
            </a:extLst>
          </p:cNvPr>
          <p:cNvSpPr txBox="1"/>
          <p:nvPr/>
        </p:nvSpPr>
        <p:spPr>
          <a:xfrm>
            <a:off x="4478595" y="1700981"/>
            <a:ext cx="4168877" cy="2400657"/>
          </a:xfrm>
          <a:prstGeom prst="rect">
            <a:avLst/>
          </a:prstGeom>
          <a:noFill/>
        </p:spPr>
        <p:txBody>
          <a:bodyPr wrap="square" rtlCol="0">
            <a:spAutoFit/>
          </a:bodyPr>
          <a:lstStyle/>
          <a:p>
            <a:r>
              <a:rPr lang="en-US" sz="3000" dirty="0">
                <a:solidFill>
                  <a:srgbClr val="000E54"/>
                </a:solidFill>
              </a:rPr>
              <a:t>Face Validity</a:t>
            </a:r>
          </a:p>
          <a:p>
            <a:endParaRPr lang="en-US" sz="3000" dirty="0">
              <a:solidFill>
                <a:srgbClr val="000E54"/>
              </a:solidFill>
            </a:endParaRPr>
          </a:p>
          <a:p>
            <a:r>
              <a:rPr lang="en-US" sz="3000" dirty="0">
                <a:solidFill>
                  <a:srgbClr val="000E54"/>
                </a:solidFill>
              </a:rPr>
              <a:t>Convergent Validity</a:t>
            </a:r>
          </a:p>
          <a:p>
            <a:endParaRPr lang="en-US" sz="3000" dirty="0">
              <a:solidFill>
                <a:srgbClr val="000E54"/>
              </a:solidFill>
            </a:endParaRPr>
          </a:p>
          <a:p>
            <a:r>
              <a:rPr lang="en-US" sz="3000" dirty="0">
                <a:solidFill>
                  <a:srgbClr val="000E54"/>
                </a:solidFill>
              </a:rPr>
              <a:t>Predictive Validity</a:t>
            </a:r>
          </a:p>
        </p:txBody>
      </p:sp>
    </p:spTree>
    <p:extLst>
      <p:ext uri="{BB962C8B-B14F-4D97-AF65-F5344CB8AC3E}">
        <p14:creationId xmlns:p14="http://schemas.microsoft.com/office/powerpoint/2010/main" val="37439038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3319373-B599-A1BC-A4C5-4EB3C201D8E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82925" y="1563306"/>
            <a:ext cx="8458200" cy="5074920"/>
          </a:xfrm>
          <a:prstGeom prst="rect">
            <a:avLst/>
          </a:prstGeom>
          <a:noFill/>
          <a:ln>
            <a:noFill/>
          </a:ln>
        </p:spPr>
      </p:pic>
      <p:sp>
        <p:nvSpPr>
          <p:cNvPr id="4" name="TextBox 3">
            <a:extLst>
              <a:ext uri="{FF2B5EF4-FFF2-40B4-BE49-F238E27FC236}">
                <a16:creationId xmlns:a16="http://schemas.microsoft.com/office/drawing/2014/main" id="{E8ECE247-D72B-5C81-559B-D822864B01EF}"/>
              </a:ext>
            </a:extLst>
          </p:cNvPr>
          <p:cNvSpPr txBox="1"/>
          <p:nvPr/>
        </p:nvSpPr>
        <p:spPr>
          <a:xfrm>
            <a:off x="603504" y="105275"/>
            <a:ext cx="11329416" cy="1015663"/>
          </a:xfrm>
          <a:prstGeom prst="rect">
            <a:avLst/>
          </a:prstGeom>
          <a:noFill/>
        </p:spPr>
        <p:txBody>
          <a:bodyPr wrap="square">
            <a:spAutoFit/>
          </a:bodyPr>
          <a:lstStyle/>
          <a:p>
            <a:pPr algn="ctr"/>
            <a:r>
              <a:rPr lang="en-US" sz="3000" b="1" dirty="0">
                <a:solidFill>
                  <a:srgbClr val="000E54"/>
                </a:solidFill>
                <a:effectLst/>
                <a:ea typeface="Aptos" panose="020B0004020202020204" pitchFamily="34" charset="0"/>
              </a:rPr>
              <a:t>SPPD State Policy Index </a:t>
            </a:r>
            <a:r>
              <a:rPr lang="en-US" sz="3000" b="1" dirty="0">
                <a:solidFill>
                  <a:srgbClr val="000E54"/>
                </a:solidFill>
                <a:ea typeface="Aptos" panose="020B0004020202020204" pitchFamily="34" charset="0"/>
              </a:rPr>
              <a:t>&amp;</a:t>
            </a:r>
            <a:r>
              <a:rPr lang="en-US" sz="3000" b="1" dirty="0">
                <a:solidFill>
                  <a:srgbClr val="000E54"/>
                </a:solidFill>
                <a:effectLst/>
                <a:ea typeface="Aptos" panose="020B0004020202020204" pitchFamily="34" charset="0"/>
              </a:rPr>
              <a:t> the Caughey and Warshaw Index</a:t>
            </a:r>
          </a:p>
          <a:p>
            <a:pPr algn="ctr"/>
            <a:r>
              <a:rPr lang="en-US" sz="3000" b="1" dirty="0">
                <a:solidFill>
                  <a:srgbClr val="000E54"/>
                </a:solidFill>
              </a:rPr>
              <a:t>(correlation =  0.89)</a:t>
            </a:r>
          </a:p>
        </p:txBody>
      </p:sp>
    </p:spTree>
    <p:extLst>
      <p:ext uri="{BB962C8B-B14F-4D97-AF65-F5344CB8AC3E}">
        <p14:creationId xmlns:p14="http://schemas.microsoft.com/office/powerpoint/2010/main" val="13348320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EAB49-2B91-EB68-53FA-B174EFA4321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7F3D9B4-F514-9E09-4128-7EBE62E233A9}"/>
              </a:ext>
            </a:extLst>
          </p:cNvPr>
          <p:cNvSpPr txBox="1"/>
          <p:nvPr/>
        </p:nvSpPr>
        <p:spPr>
          <a:xfrm>
            <a:off x="388375" y="1700981"/>
            <a:ext cx="4168877" cy="707886"/>
          </a:xfrm>
          <a:prstGeom prst="rect">
            <a:avLst/>
          </a:prstGeom>
          <a:noFill/>
        </p:spPr>
        <p:txBody>
          <a:bodyPr wrap="square" rtlCol="0">
            <a:spAutoFit/>
          </a:bodyPr>
          <a:lstStyle/>
          <a:p>
            <a:pPr algn="r"/>
            <a:r>
              <a:rPr lang="en-US" sz="4000" b="1" dirty="0">
                <a:solidFill>
                  <a:srgbClr val="F76900"/>
                </a:solidFill>
                <a:sym typeface="Wingdings" panose="05000000000000000000" pitchFamily="2" charset="2"/>
              </a:rPr>
              <a:t></a:t>
            </a:r>
            <a:endParaRPr lang="en-US" sz="4000" b="1" dirty="0">
              <a:solidFill>
                <a:srgbClr val="F76900"/>
              </a:solidFill>
            </a:endParaRPr>
          </a:p>
        </p:txBody>
      </p:sp>
      <p:sp>
        <p:nvSpPr>
          <p:cNvPr id="4" name="TextBox 3">
            <a:extLst>
              <a:ext uri="{FF2B5EF4-FFF2-40B4-BE49-F238E27FC236}">
                <a16:creationId xmlns:a16="http://schemas.microsoft.com/office/drawing/2014/main" id="{8962AC6F-C0D3-0662-549C-B4A8FB595183}"/>
              </a:ext>
            </a:extLst>
          </p:cNvPr>
          <p:cNvSpPr txBox="1"/>
          <p:nvPr/>
        </p:nvSpPr>
        <p:spPr>
          <a:xfrm>
            <a:off x="388375" y="2655088"/>
            <a:ext cx="4168877" cy="707886"/>
          </a:xfrm>
          <a:prstGeom prst="rect">
            <a:avLst/>
          </a:prstGeom>
          <a:noFill/>
        </p:spPr>
        <p:txBody>
          <a:bodyPr wrap="square" rtlCol="0">
            <a:spAutoFit/>
          </a:bodyPr>
          <a:lstStyle/>
          <a:p>
            <a:pPr algn="r"/>
            <a:r>
              <a:rPr lang="en-US" sz="4000" b="1" dirty="0">
                <a:solidFill>
                  <a:srgbClr val="F76900"/>
                </a:solidFill>
                <a:sym typeface="Wingdings" panose="05000000000000000000" pitchFamily="2" charset="2"/>
              </a:rPr>
              <a:t></a:t>
            </a:r>
            <a:endParaRPr lang="en-US" sz="4000" b="1" dirty="0">
              <a:solidFill>
                <a:srgbClr val="F76900"/>
              </a:solidFill>
            </a:endParaRPr>
          </a:p>
        </p:txBody>
      </p:sp>
      <p:sp>
        <p:nvSpPr>
          <p:cNvPr id="5" name="TextBox 4">
            <a:extLst>
              <a:ext uri="{FF2B5EF4-FFF2-40B4-BE49-F238E27FC236}">
                <a16:creationId xmlns:a16="http://schemas.microsoft.com/office/drawing/2014/main" id="{F72637D8-4840-F9D9-BCEF-069BF2EA05D4}"/>
              </a:ext>
            </a:extLst>
          </p:cNvPr>
          <p:cNvSpPr txBox="1"/>
          <p:nvPr/>
        </p:nvSpPr>
        <p:spPr>
          <a:xfrm>
            <a:off x="4478595" y="1700981"/>
            <a:ext cx="4168877" cy="2400657"/>
          </a:xfrm>
          <a:prstGeom prst="rect">
            <a:avLst/>
          </a:prstGeom>
          <a:noFill/>
        </p:spPr>
        <p:txBody>
          <a:bodyPr wrap="square" rtlCol="0">
            <a:spAutoFit/>
          </a:bodyPr>
          <a:lstStyle/>
          <a:p>
            <a:r>
              <a:rPr lang="en-US" sz="3000" dirty="0">
                <a:solidFill>
                  <a:srgbClr val="000E54"/>
                </a:solidFill>
              </a:rPr>
              <a:t>Face Validity</a:t>
            </a:r>
          </a:p>
          <a:p>
            <a:endParaRPr lang="en-US" sz="3000" dirty="0">
              <a:solidFill>
                <a:srgbClr val="000E54"/>
              </a:solidFill>
            </a:endParaRPr>
          </a:p>
          <a:p>
            <a:r>
              <a:rPr lang="en-US" sz="3000" dirty="0">
                <a:solidFill>
                  <a:srgbClr val="000E54"/>
                </a:solidFill>
              </a:rPr>
              <a:t>Convergent Validity</a:t>
            </a:r>
          </a:p>
          <a:p>
            <a:endParaRPr lang="en-US" sz="3000" dirty="0">
              <a:solidFill>
                <a:srgbClr val="000E54"/>
              </a:solidFill>
            </a:endParaRPr>
          </a:p>
          <a:p>
            <a:r>
              <a:rPr lang="en-US" sz="3000" dirty="0">
                <a:solidFill>
                  <a:srgbClr val="000E54"/>
                </a:solidFill>
              </a:rPr>
              <a:t>Predictive Validity</a:t>
            </a:r>
          </a:p>
        </p:txBody>
      </p:sp>
    </p:spTree>
    <p:extLst>
      <p:ext uri="{BB962C8B-B14F-4D97-AF65-F5344CB8AC3E}">
        <p14:creationId xmlns:p14="http://schemas.microsoft.com/office/powerpoint/2010/main" val="2514118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19CBFB2-0FAE-430C-AC4D-CCF2D8160B07}"/>
              </a:ext>
            </a:extLst>
          </p:cNvPr>
          <p:cNvGrpSpPr/>
          <p:nvPr/>
        </p:nvGrpSpPr>
        <p:grpSpPr>
          <a:xfrm>
            <a:off x="149290" y="67953"/>
            <a:ext cx="11943182" cy="6788060"/>
            <a:chOff x="149290" y="67953"/>
            <a:chExt cx="11943182" cy="6788060"/>
          </a:xfrm>
        </p:grpSpPr>
        <p:pic>
          <p:nvPicPr>
            <p:cNvPr id="2" name="Picture 1">
              <a:extLst>
                <a:ext uri="{FF2B5EF4-FFF2-40B4-BE49-F238E27FC236}">
                  <a16:creationId xmlns:a16="http://schemas.microsoft.com/office/drawing/2014/main" id="{01059FFD-ABF6-2055-1C1A-832441D04FBC}"/>
                </a:ext>
              </a:extLst>
            </p:cNvPr>
            <p:cNvPicPr>
              <a:picLocks noChangeAspect="1"/>
            </p:cNvPicPr>
            <p:nvPr/>
          </p:nvPicPr>
          <p:blipFill rotWithShape="1">
            <a:blip r:embed="rId3">
              <a:extLst>
                <a:ext uri="{28A0092B-C50C-407E-A947-70E740481C1C}">
                  <a14:useLocalDpi xmlns:a14="http://schemas.microsoft.com/office/drawing/2010/main" val="0"/>
                </a:ext>
              </a:extLst>
            </a:blip>
            <a:srcRect l="3914" r="2827"/>
            <a:stretch>
              <a:fillRect/>
            </a:stretch>
          </p:blipFill>
          <p:spPr bwMode="auto">
            <a:xfrm>
              <a:off x="1428749" y="953883"/>
              <a:ext cx="9172575" cy="5902130"/>
            </a:xfrm>
            <a:prstGeom prst="rect">
              <a:avLst/>
            </a:prstGeom>
            <a:noFill/>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D70B3A39-2BD1-0D97-91C6-5DA11726AE94}"/>
                </a:ext>
              </a:extLst>
            </p:cNvPr>
            <p:cNvSpPr txBox="1"/>
            <p:nvPr/>
          </p:nvSpPr>
          <p:spPr>
            <a:xfrm>
              <a:off x="149290" y="67953"/>
              <a:ext cx="11943182" cy="892552"/>
            </a:xfrm>
            <a:prstGeom prst="rect">
              <a:avLst/>
            </a:prstGeom>
            <a:noFill/>
          </p:spPr>
          <p:txBody>
            <a:bodyPr wrap="square">
              <a:spAutoFit/>
            </a:bodyPr>
            <a:lstStyle/>
            <a:p>
              <a:pPr algn="ctr"/>
              <a:r>
                <a:rPr lang="en-US" sz="2600" b="1" dirty="0">
                  <a:solidFill>
                    <a:srgbClr val="000E54"/>
                  </a:solidFill>
                  <a:effectLst/>
                  <a:ea typeface="Aptos" panose="020B0004020202020204" pitchFamily="34" charset="0"/>
                </a:rPr>
                <a:t>OLS coefficients predicting the change in county-level, age-standardized mortality rates for a one-unit change in each index</a:t>
              </a:r>
              <a:endParaRPr lang="en-US" sz="2600" b="1" dirty="0">
                <a:solidFill>
                  <a:srgbClr val="000E54"/>
                </a:solidFill>
              </a:endParaRPr>
            </a:p>
          </p:txBody>
        </p:sp>
        <p:sp>
          <p:nvSpPr>
            <p:cNvPr id="4" name="Rectangle 3">
              <a:extLst>
                <a:ext uri="{FF2B5EF4-FFF2-40B4-BE49-F238E27FC236}">
                  <a16:creationId xmlns:a16="http://schemas.microsoft.com/office/drawing/2014/main" id="{FFEF2029-A1A4-BE99-1AF1-EE4AA40D89F0}"/>
                </a:ext>
              </a:extLst>
            </p:cNvPr>
            <p:cNvSpPr/>
            <p:nvPr/>
          </p:nvSpPr>
          <p:spPr>
            <a:xfrm>
              <a:off x="9055768" y="3176337"/>
              <a:ext cx="1860885" cy="7138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E68735C-B638-6283-7382-280ABD328D6D}"/>
                </a:ext>
              </a:extLst>
            </p:cNvPr>
            <p:cNvSpPr/>
            <p:nvPr/>
          </p:nvSpPr>
          <p:spPr>
            <a:xfrm>
              <a:off x="6044614" y="1411705"/>
              <a:ext cx="1190376" cy="3609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DC8C1F6-F73D-C9CB-662F-3BF3604423C1}"/>
                </a:ext>
              </a:extLst>
            </p:cNvPr>
            <p:cNvSpPr/>
            <p:nvPr/>
          </p:nvSpPr>
          <p:spPr>
            <a:xfrm>
              <a:off x="5956382" y="2574757"/>
              <a:ext cx="1190376" cy="3609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CC81A14-728F-C5EA-CBF1-1C5AA31C11D6}"/>
                </a:ext>
              </a:extLst>
            </p:cNvPr>
            <p:cNvSpPr/>
            <p:nvPr/>
          </p:nvSpPr>
          <p:spPr>
            <a:xfrm>
              <a:off x="5924298" y="3772911"/>
              <a:ext cx="1190376" cy="3609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693DFBD-F4E3-9EC9-364F-0D6B11772C67}"/>
                </a:ext>
              </a:extLst>
            </p:cNvPr>
            <p:cNvSpPr/>
            <p:nvPr/>
          </p:nvSpPr>
          <p:spPr>
            <a:xfrm>
              <a:off x="6120881" y="4904874"/>
              <a:ext cx="1190376" cy="3609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60773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3E87F658-C262-843A-A929-676BD4398C2C}"/>
              </a:ext>
            </a:extLst>
          </p:cNvPr>
          <p:cNvSpPr>
            <a:spLocks noGrp="1" noChangeArrowheads="1"/>
          </p:cNvSpPr>
          <p:nvPr>
            <p:ph type="title"/>
          </p:nvPr>
        </p:nvSpPr>
        <p:spPr>
          <a:xfrm>
            <a:off x="379268" y="365126"/>
            <a:ext cx="7886700" cy="1325563"/>
          </a:xfrm>
        </p:spPr>
        <p:txBody>
          <a:bodyPr/>
          <a:lstStyle/>
          <a:p>
            <a:pPr eaLnBrk="1" hangingPunct="1"/>
            <a:r>
              <a:rPr lang="en-US" altLang="en-US"/>
              <a:t>Panelists</a:t>
            </a:r>
          </a:p>
        </p:txBody>
      </p:sp>
      <p:sp>
        <p:nvSpPr>
          <p:cNvPr id="12291" name="Content Placeholder 2">
            <a:extLst>
              <a:ext uri="{FF2B5EF4-FFF2-40B4-BE49-F238E27FC236}">
                <a16:creationId xmlns:a16="http://schemas.microsoft.com/office/drawing/2014/main" id="{396E7B07-4736-DB89-34C1-50B616B8BDB6}"/>
              </a:ext>
            </a:extLst>
          </p:cNvPr>
          <p:cNvSpPr>
            <a:spLocks noGrp="1" noChangeArrowheads="1"/>
          </p:cNvSpPr>
          <p:nvPr>
            <p:ph idx="1"/>
          </p:nvPr>
        </p:nvSpPr>
        <p:spPr>
          <a:xfrm>
            <a:off x="378065" y="1423358"/>
            <a:ext cx="11434667" cy="4129094"/>
          </a:xfrm>
        </p:spPr>
        <p:txBody>
          <a:bodyPr/>
          <a:lstStyle/>
          <a:p>
            <a:pPr marL="342900" indent="-342900"/>
            <a:r>
              <a:rPr lang="en-US" sz="2400" b="1" dirty="0">
                <a:solidFill>
                  <a:srgbClr val="636466"/>
                </a:solidFill>
                <a:latin typeface="Arial"/>
                <a:ea typeface="Calibri"/>
                <a:cs typeface="Arial"/>
              </a:rPr>
              <a:t>Jennifer Karas Montez, PhD,</a:t>
            </a:r>
            <a:r>
              <a:rPr lang="en-US" sz="2400" dirty="0">
                <a:solidFill>
                  <a:srgbClr val="636466"/>
                </a:solidFill>
                <a:latin typeface="Arial"/>
                <a:ea typeface="Calibri"/>
                <a:cs typeface="Arial"/>
              </a:rPr>
              <a:t> Director of the Center for Aging and Policy Studies and University Professor, Maxwell School of Citizenship &amp; Public Affairs, Syracuse University, lead author US State Policy Index for Population Health Analyses.</a:t>
            </a:r>
            <a:endParaRPr lang="en-US" dirty="0"/>
          </a:p>
          <a:p>
            <a:pPr marL="342900" indent="-342900"/>
            <a:r>
              <a:rPr lang="en-US" sz="2400" b="1" dirty="0">
                <a:solidFill>
                  <a:srgbClr val="636466"/>
                </a:solidFill>
                <a:latin typeface="Arial"/>
                <a:ea typeface="Calibri"/>
                <a:cs typeface="Arial"/>
              </a:rPr>
              <a:t>Iliya Gutin, PhD</a:t>
            </a:r>
            <a:r>
              <a:rPr lang="en-US" sz="2400" dirty="0">
                <a:solidFill>
                  <a:srgbClr val="636466"/>
                </a:solidFill>
                <a:latin typeface="Arial"/>
                <a:ea typeface="Calibri"/>
                <a:cs typeface="Arial"/>
              </a:rPr>
              <a:t>, Research Assistant Professor and Senior Research Associate in the Center for Policy Research, Maxwell School of Citizenship &amp; Public Affairs, Syracuse University, lead author US State Policy Contexts and Mental Health Among Working-Age Adults.</a:t>
            </a:r>
            <a:endParaRPr lang="en-US" dirty="0">
              <a:solidFill>
                <a:srgbClr val="636466"/>
              </a:solidFill>
              <a:ea typeface="Calibri"/>
            </a:endParaRPr>
          </a:p>
          <a:p>
            <a:pPr marL="342900" indent="-342900"/>
            <a:r>
              <a:rPr lang="en-US" sz="2400" b="1" dirty="0">
                <a:solidFill>
                  <a:srgbClr val="636466"/>
                </a:solidFill>
                <a:latin typeface="Arial"/>
                <a:ea typeface="Calibri"/>
                <a:cs typeface="Arial"/>
              </a:rPr>
              <a:t>Scott Burris, JD, </a:t>
            </a:r>
            <a:r>
              <a:rPr lang="en-US" sz="2400" dirty="0">
                <a:solidFill>
                  <a:srgbClr val="636466"/>
                </a:solidFill>
                <a:latin typeface="Arial"/>
                <a:ea typeface="Calibri"/>
                <a:cs typeface="Arial"/>
              </a:rPr>
              <a:t>James E. Beasley Professor of Law and Director of the Center for Public Health Law Research, Temple University Law School (discussant)</a:t>
            </a:r>
            <a:endParaRPr lang="en-US" dirty="0">
              <a:solidFill>
                <a:srgbClr val="636466"/>
              </a:solidFill>
              <a:latin typeface="Arial"/>
              <a:ea typeface="Calibri"/>
              <a:cs typeface="Arial"/>
            </a:endParaRPr>
          </a:p>
          <a:p>
            <a:pPr marL="342900" indent="-342900"/>
            <a:r>
              <a:rPr lang="en-US" sz="2400" b="1" dirty="0">
                <a:solidFill>
                  <a:srgbClr val="636466"/>
                </a:solidFill>
                <a:latin typeface="Arial"/>
                <a:ea typeface="Calibri"/>
                <a:cs typeface="Arial"/>
              </a:rPr>
              <a:t>Alan Cohen</a:t>
            </a:r>
            <a:r>
              <a:rPr lang="en-US" sz="2400" dirty="0">
                <a:solidFill>
                  <a:srgbClr val="636466"/>
                </a:solidFill>
                <a:latin typeface="Arial"/>
                <a:ea typeface="Calibri"/>
                <a:cs typeface="Arial"/>
              </a:rPr>
              <a:t>, ScD, Editor, </a:t>
            </a:r>
            <a:r>
              <a:rPr lang="en-US" sz="2400" i="1" dirty="0">
                <a:solidFill>
                  <a:srgbClr val="636466"/>
                </a:solidFill>
                <a:latin typeface="Arial"/>
                <a:ea typeface="Calibri"/>
                <a:cs typeface="Arial"/>
              </a:rPr>
              <a:t>The Milbank Quarterly </a:t>
            </a:r>
            <a:r>
              <a:rPr lang="en-US" sz="2400" dirty="0">
                <a:solidFill>
                  <a:srgbClr val="636466"/>
                </a:solidFill>
                <a:latin typeface="Arial"/>
                <a:ea typeface="Calibri"/>
                <a:cs typeface="Arial"/>
              </a:rPr>
              <a:t>(moderator) </a:t>
            </a:r>
            <a:endParaRPr lang="en-US" dirty="0">
              <a:latin typeface="Arial"/>
              <a:cs typeface="Arial"/>
            </a:endParaRPr>
          </a:p>
          <a:p>
            <a:endParaRPr lang="en-US" dirty="0"/>
          </a:p>
          <a:p>
            <a:endParaRPr lang="en-US" sz="2400" dirty="0">
              <a:ea typeface="Calibri"/>
            </a:endParaRPr>
          </a:p>
          <a:p>
            <a:endParaRPr lang="en-US" dirty="0"/>
          </a:p>
          <a:p>
            <a:endParaRPr lang="en-US" sz="2400" dirty="0">
              <a:solidFill>
                <a:srgbClr val="636466"/>
              </a:solidFill>
              <a:ea typeface="Calibri"/>
            </a:endParaRPr>
          </a:p>
          <a:p>
            <a:endParaRPr lang="en-US" sz="2400" dirty="0">
              <a:solidFill>
                <a:srgbClr val="636466"/>
              </a:solidFill>
              <a:ea typeface="Calibri"/>
            </a:endParaRPr>
          </a:p>
          <a:p>
            <a:endParaRPr lang="en-US" sz="2400" dirty="0">
              <a:solidFill>
                <a:srgbClr val="636466"/>
              </a:solidFill>
            </a:endParaRPr>
          </a:p>
          <a:p>
            <a:endParaRPr lang="en-US" sz="2400" dirty="0">
              <a:solidFill>
                <a:srgbClr val="636466"/>
              </a:solidFill>
            </a:endParaRPr>
          </a:p>
          <a:p>
            <a:pPr marL="0" indent="0">
              <a:lnSpc>
                <a:spcPct val="100000"/>
              </a:lnSpc>
              <a:buNone/>
            </a:pPr>
            <a:endParaRPr lang="en-US" altLang="en-US" sz="2000" dirty="0">
              <a:solidFill>
                <a:srgbClr val="636466"/>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43467-6D42-65A5-73C9-5D44F97BBFA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687414C-ABDF-33E1-224F-FD03EDF174AC}"/>
              </a:ext>
            </a:extLst>
          </p:cNvPr>
          <p:cNvSpPr txBox="1"/>
          <p:nvPr/>
        </p:nvSpPr>
        <p:spPr>
          <a:xfrm>
            <a:off x="388375" y="1700981"/>
            <a:ext cx="4168877" cy="707886"/>
          </a:xfrm>
          <a:prstGeom prst="rect">
            <a:avLst/>
          </a:prstGeom>
          <a:noFill/>
        </p:spPr>
        <p:txBody>
          <a:bodyPr wrap="square" rtlCol="0">
            <a:spAutoFit/>
          </a:bodyPr>
          <a:lstStyle/>
          <a:p>
            <a:pPr algn="r"/>
            <a:r>
              <a:rPr lang="en-US" sz="4000" b="1" dirty="0">
                <a:solidFill>
                  <a:srgbClr val="F76900"/>
                </a:solidFill>
                <a:sym typeface="Wingdings" panose="05000000000000000000" pitchFamily="2" charset="2"/>
              </a:rPr>
              <a:t></a:t>
            </a:r>
            <a:endParaRPr lang="en-US" sz="4000" b="1" dirty="0">
              <a:solidFill>
                <a:srgbClr val="F76900"/>
              </a:solidFill>
            </a:endParaRPr>
          </a:p>
        </p:txBody>
      </p:sp>
      <p:sp>
        <p:nvSpPr>
          <p:cNvPr id="4" name="TextBox 3">
            <a:extLst>
              <a:ext uri="{FF2B5EF4-FFF2-40B4-BE49-F238E27FC236}">
                <a16:creationId xmlns:a16="http://schemas.microsoft.com/office/drawing/2014/main" id="{D4F0A22E-95DD-9BB5-2207-05CFB1C8CF1B}"/>
              </a:ext>
            </a:extLst>
          </p:cNvPr>
          <p:cNvSpPr txBox="1"/>
          <p:nvPr/>
        </p:nvSpPr>
        <p:spPr>
          <a:xfrm>
            <a:off x="388375" y="2655088"/>
            <a:ext cx="4168877" cy="707886"/>
          </a:xfrm>
          <a:prstGeom prst="rect">
            <a:avLst/>
          </a:prstGeom>
          <a:noFill/>
        </p:spPr>
        <p:txBody>
          <a:bodyPr wrap="square" rtlCol="0">
            <a:spAutoFit/>
          </a:bodyPr>
          <a:lstStyle/>
          <a:p>
            <a:pPr algn="r"/>
            <a:r>
              <a:rPr lang="en-US" sz="4000" b="1" dirty="0">
                <a:solidFill>
                  <a:srgbClr val="F76900"/>
                </a:solidFill>
                <a:sym typeface="Wingdings" panose="05000000000000000000" pitchFamily="2" charset="2"/>
              </a:rPr>
              <a:t></a:t>
            </a:r>
            <a:endParaRPr lang="en-US" sz="4000" b="1" dirty="0">
              <a:solidFill>
                <a:srgbClr val="F76900"/>
              </a:solidFill>
            </a:endParaRPr>
          </a:p>
        </p:txBody>
      </p:sp>
      <p:sp>
        <p:nvSpPr>
          <p:cNvPr id="5" name="TextBox 4">
            <a:extLst>
              <a:ext uri="{FF2B5EF4-FFF2-40B4-BE49-F238E27FC236}">
                <a16:creationId xmlns:a16="http://schemas.microsoft.com/office/drawing/2014/main" id="{49036286-65AA-119B-0F19-9FF361CA41D7}"/>
              </a:ext>
            </a:extLst>
          </p:cNvPr>
          <p:cNvSpPr txBox="1"/>
          <p:nvPr/>
        </p:nvSpPr>
        <p:spPr>
          <a:xfrm>
            <a:off x="4478595" y="1700981"/>
            <a:ext cx="4168877" cy="2400657"/>
          </a:xfrm>
          <a:prstGeom prst="rect">
            <a:avLst/>
          </a:prstGeom>
          <a:noFill/>
        </p:spPr>
        <p:txBody>
          <a:bodyPr wrap="square" rtlCol="0">
            <a:spAutoFit/>
          </a:bodyPr>
          <a:lstStyle/>
          <a:p>
            <a:r>
              <a:rPr lang="en-US" sz="3000" dirty="0">
                <a:solidFill>
                  <a:srgbClr val="000E54"/>
                </a:solidFill>
              </a:rPr>
              <a:t>Face Validity</a:t>
            </a:r>
          </a:p>
          <a:p>
            <a:endParaRPr lang="en-US" sz="3000" dirty="0">
              <a:solidFill>
                <a:srgbClr val="000E54"/>
              </a:solidFill>
            </a:endParaRPr>
          </a:p>
          <a:p>
            <a:r>
              <a:rPr lang="en-US" sz="3000" dirty="0">
                <a:solidFill>
                  <a:srgbClr val="000E54"/>
                </a:solidFill>
              </a:rPr>
              <a:t>Convergent Validity</a:t>
            </a:r>
          </a:p>
          <a:p>
            <a:endParaRPr lang="en-US" sz="3000" dirty="0">
              <a:solidFill>
                <a:srgbClr val="000E54"/>
              </a:solidFill>
            </a:endParaRPr>
          </a:p>
          <a:p>
            <a:r>
              <a:rPr lang="en-US" sz="3000" dirty="0">
                <a:solidFill>
                  <a:srgbClr val="000E54"/>
                </a:solidFill>
              </a:rPr>
              <a:t>Predictive Validity</a:t>
            </a:r>
          </a:p>
        </p:txBody>
      </p:sp>
      <p:sp>
        <p:nvSpPr>
          <p:cNvPr id="6" name="TextBox 5">
            <a:extLst>
              <a:ext uri="{FF2B5EF4-FFF2-40B4-BE49-F238E27FC236}">
                <a16:creationId xmlns:a16="http://schemas.microsoft.com/office/drawing/2014/main" id="{C8E8214E-AEE5-3C33-F92C-45B89D3CA553}"/>
              </a:ext>
            </a:extLst>
          </p:cNvPr>
          <p:cNvSpPr txBox="1"/>
          <p:nvPr/>
        </p:nvSpPr>
        <p:spPr>
          <a:xfrm>
            <a:off x="388375" y="3609195"/>
            <a:ext cx="4168877" cy="707886"/>
          </a:xfrm>
          <a:prstGeom prst="rect">
            <a:avLst/>
          </a:prstGeom>
          <a:noFill/>
        </p:spPr>
        <p:txBody>
          <a:bodyPr wrap="square" rtlCol="0">
            <a:spAutoFit/>
          </a:bodyPr>
          <a:lstStyle/>
          <a:p>
            <a:pPr algn="r"/>
            <a:r>
              <a:rPr lang="en-US" sz="4000" b="1" dirty="0">
                <a:solidFill>
                  <a:srgbClr val="F76900"/>
                </a:solidFill>
                <a:sym typeface="Wingdings" panose="05000000000000000000" pitchFamily="2" charset="2"/>
              </a:rPr>
              <a:t></a:t>
            </a:r>
            <a:endParaRPr lang="en-US" sz="4000" b="1" dirty="0">
              <a:solidFill>
                <a:srgbClr val="F76900"/>
              </a:solidFill>
            </a:endParaRPr>
          </a:p>
        </p:txBody>
      </p:sp>
    </p:spTree>
    <p:extLst>
      <p:ext uri="{BB962C8B-B14F-4D97-AF65-F5344CB8AC3E}">
        <p14:creationId xmlns:p14="http://schemas.microsoft.com/office/powerpoint/2010/main" val="10533376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98">
          <a:extLst>
            <a:ext uri="{FF2B5EF4-FFF2-40B4-BE49-F238E27FC236}">
              <a16:creationId xmlns:a16="http://schemas.microsoft.com/office/drawing/2014/main" id="{0A5D14A1-F74A-6100-A008-C23BBC6B876A}"/>
            </a:ext>
          </a:extLst>
        </p:cNvPr>
        <p:cNvGrpSpPr/>
        <p:nvPr/>
      </p:nvGrpSpPr>
      <p:grpSpPr>
        <a:xfrm>
          <a:off x="0" y="0"/>
          <a:ext cx="0" cy="0"/>
          <a:chOff x="0" y="0"/>
          <a:chExt cx="0" cy="0"/>
        </a:xfrm>
      </p:grpSpPr>
      <p:grpSp>
        <p:nvGrpSpPr>
          <p:cNvPr id="800" name="Google Shape;800;p17">
            <a:extLst>
              <a:ext uri="{FF2B5EF4-FFF2-40B4-BE49-F238E27FC236}">
                <a16:creationId xmlns:a16="http://schemas.microsoft.com/office/drawing/2014/main" id="{D76CF66F-79E0-1E17-96D0-129C823C6FDE}"/>
              </a:ext>
            </a:extLst>
          </p:cNvPr>
          <p:cNvGrpSpPr/>
          <p:nvPr/>
        </p:nvGrpSpPr>
        <p:grpSpPr>
          <a:xfrm>
            <a:off x="2212848" y="4630200"/>
            <a:ext cx="9979458" cy="895333"/>
            <a:chOff x="3212428" y="3472650"/>
            <a:chExt cx="5931801" cy="671500"/>
          </a:xfrm>
        </p:grpSpPr>
        <p:sp>
          <p:nvSpPr>
            <p:cNvPr id="801" name="Google Shape;801;p17">
              <a:extLst>
                <a:ext uri="{FF2B5EF4-FFF2-40B4-BE49-F238E27FC236}">
                  <a16:creationId xmlns:a16="http://schemas.microsoft.com/office/drawing/2014/main" id="{E33A1F99-1B9C-E8F9-CEAE-C8868271C600}"/>
                </a:ext>
              </a:extLst>
            </p:cNvPr>
            <p:cNvSpPr/>
            <p:nvPr/>
          </p:nvSpPr>
          <p:spPr>
            <a:xfrm>
              <a:off x="3212428" y="3472650"/>
              <a:ext cx="5931801" cy="671500"/>
            </a:xfrm>
            <a:custGeom>
              <a:avLst/>
              <a:gdLst/>
              <a:ahLst/>
              <a:cxnLst/>
              <a:rect l="l" t="t" r="r" b="b"/>
              <a:pathLst>
                <a:path w="195109" h="22087" extrusionOk="0">
                  <a:moveTo>
                    <a:pt x="11050" y="1"/>
                  </a:moveTo>
                  <a:cubicBezTo>
                    <a:pt x="4954" y="1"/>
                    <a:pt x="1" y="4942"/>
                    <a:pt x="1" y="11038"/>
                  </a:cubicBezTo>
                  <a:cubicBezTo>
                    <a:pt x="1" y="17146"/>
                    <a:pt x="4954" y="22087"/>
                    <a:pt x="11050" y="22087"/>
                  </a:cubicBezTo>
                  <a:lnTo>
                    <a:pt x="195108" y="22087"/>
                  </a:lnTo>
                  <a:lnTo>
                    <a:pt x="195108" y="1"/>
                  </a:lnTo>
                  <a:close/>
                </a:path>
              </a:pathLst>
            </a:custGeom>
            <a:solidFill>
              <a:srgbClr val="2B72D7"/>
            </a:solidFill>
            <a:ln>
              <a:noFill/>
            </a:ln>
          </p:spPr>
          <p:txBody>
            <a:bodyPr spcFirstLastPara="1" wrap="square" lIns="121900" tIns="121900" rIns="121900" bIns="121900" anchor="ctr" anchorCtr="0">
              <a:noAutofit/>
            </a:bodyPr>
            <a:lstStyle/>
            <a:p>
              <a:endParaRPr sz="3200" dirty="0"/>
            </a:p>
          </p:txBody>
        </p:sp>
        <p:sp>
          <p:nvSpPr>
            <p:cNvPr id="802" name="Google Shape;802;p17">
              <a:extLst>
                <a:ext uri="{FF2B5EF4-FFF2-40B4-BE49-F238E27FC236}">
                  <a16:creationId xmlns:a16="http://schemas.microsoft.com/office/drawing/2014/main" id="{2BB0FD8C-59BE-773F-B0A9-209F0E1DF61C}"/>
                </a:ext>
              </a:extLst>
            </p:cNvPr>
            <p:cNvSpPr/>
            <p:nvPr/>
          </p:nvSpPr>
          <p:spPr>
            <a:xfrm>
              <a:off x="3286638" y="3545796"/>
              <a:ext cx="524899" cy="524869"/>
            </a:xfrm>
            <a:custGeom>
              <a:avLst/>
              <a:gdLst/>
              <a:ahLst/>
              <a:cxnLst/>
              <a:rect l="l" t="t" r="r" b="b"/>
              <a:pathLst>
                <a:path w="17265" h="17264" extrusionOk="0">
                  <a:moveTo>
                    <a:pt x="8633" y="0"/>
                  </a:moveTo>
                  <a:cubicBezTo>
                    <a:pt x="3858" y="0"/>
                    <a:pt x="0" y="3870"/>
                    <a:pt x="0" y="8632"/>
                  </a:cubicBezTo>
                  <a:cubicBezTo>
                    <a:pt x="0" y="13406"/>
                    <a:pt x="3858" y="17264"/>
                    <a:pt x="8633" y="17264"/>
                  </a:cubicBezTo>
                  <a:cubicBezTo>
                    <a:pt x="13395" y="17264"/>
                    <a:pt x="17265" y="13406"/>
                    <a:pt x="17265" y="8632"/>
                  </a:cubicBezTo>
                  <a:cubicBezTo>
                    <a:pt x="17265" y="3870"/>
                    <a:pt x="13395" y="0"/>
                    <a:pt x="8633" y="0"/>
                  </a:cubicBezTo>
                  <a:close/>
                </a:path>
              </a:pathLst>
            </a:custGeom>
            <a:solidFill>
              <a:srgbClr val="FFFFFF"/>
            </a:solidFill>
            <a:ln>
              <a:noFill/>
            </a:ln>
          </p:spPr>
          <p:txBody>
            <a:bodyPr spcFirstLastPara="1" wrap="square" lIns="121900" tIns="121900" rIns="121900" bIns="121900" anchor="ctr" anchorCtr="0">
              <a:noAutofit/>
            </a:bodyPr>
            <a:lstStyle/>
            <a:p>
              <a:endParaRPr sz="3200"/>
            </a:p>
          </p:txBody>
        </p:sp>
        <p:sp>
          <p:nvSpPr>
            <p:cNvPr id="803" name="Google Shape;803;p17">
              <a:extLst>
                <a:ext uri="{FF2B5EF4-FFF2-40B4-BE49-F238E27FC236}">
                  <a16:creationId xmlns:a16="http://schemas.microsoft.com/office/drawing/2014/main" id="{3D2C3484-1C72-FD34-7C5A-90A00C5D0650}"/>
                </a:ext>
              </a:extLst>
            </p:cNvPr>
            <p:cNvSpPr/>
            <p:nvPr/>
          </p:nvSpPr>
          <p:spPr>
            <a:xfrm>
              <a:off x="3336587" y="3596080"/>
              <a:ext cx="424632" cy="424632"/>
            </a:xfrm>
            <a:custGeom>
              <a:avLst/>
              <a:gdLst/>
              <a:ahLst/>
              <a:cxnLst/>
              <a:rect l="l" t="t" r="r" b="b"/>
              <a:pathLst>
                <a:path w="13967" h="13967" extrusionOk="0">
                  <a:moveTo>
                    <a:pt x="13967" y="6978"/>
                  </a:moveTo>
                  <a:cubicBezTo>
                    <a:pt x="13967" y="10836"/>
                    <a:pt x="10847" y="13967"/>
                    <a:pt x="6990" y="13967"/>
                  </a:cubicBezTo>
                  <a:cubicBezTo>
                    <a:pt x="3132" y="13967"/>
                    <a:pt x="1" y="10836"/>
                    <a:pt x="1" y="6978"/>
                  </a:cubicBezTo>
                  <a:cubicBezTo>
                    <a:pt x="1" y="3132"/>
                    <a:pt x="3132" y="1"/>
                    <a:pt x="6990" y="1"/>
                  </a:cubicBezTo>
                  <a:cubicBezTo>
                    <a:pt x="10847" y="1"/>
                    <a:pt x="13967" y="3132"/>
                    <a:pt x="13967" y="6978"/>
                  </a:cubicBezTo>
                  <a:close/>
                </a:path>
              </a:pathLst>
            </a:custGeom>
            <a:solidFill>
              <a:srgbClr val="F1F1F1"/>
            </a:solidFill>
            <a:ln>
              <a:noFill/>
            </a:ln>
          </p:spPr>
          <p:txBody>
            <a:bodyPr spcFirstLastPara="1" wrap="square" lIns="0" tIns="121900" rIns="0" bIns="121900" anchor="ctr" anchorCtr="0">
              <a:noAutofit/>
            </a:bodyPr>
            <a:lstStyle/>
            <a:p>
              <a:pPr algn="ctr"/>
              <a:r>
                <a:rPr lang="en" sz="3200">
                  <a:solidFill>
                    <a:srgbClr val="434343"/>
                  </a:solidFill>
                  <a:ea typeface="Fira Sans Extra Condensed Medium"/>
                  <a:cs typeface="Fira Sans Extra Condensed Medium"/>
                  <a:sym typeface="Fira Sans Extra Condensed Medium"/>
                </a:rPr>
                <a:t>04</a:t>
              </a:r>
              <a:endParaRPr sz="3200">
                <a:solidFill>
                  <a:srgbClr val="434343"/>
                </a:solidFill>
                <a:ea typeface="Fira Sans Extra Condensed Medium"/>
                <a:cs typeface="Fira Sans Extra Condensed Medium"/>
                <a:sym typeface="Fira Sans Extra Condensed Medium"/>
              </a:endParaRPr>
            </a:p>
          </p:txBody>
        </p:sp>
        <p:sp>
          <p:nvSpPr>
            <p:cNvPr id="806" name="Google Shape;806;p17">
              <a:extLst>
                <a:ext uri="{FF2B5EF4-FFF2-40B4-BE49-F238E27FC236}">
                  <a16:creationId xmlns:a16="http://schemas.microsoft.com/office/drawing/2014/main" id="{2507E70A-3A39-BCCE-8506-EAC175F31B08}"/>
                </a:ext>
              </a:extLst>
            </p:cNvPr>
            <p:cNvSpPr txBox="1"/>
            <p:nvPr/>
          </p:nvSpPr>
          <p:spPr>
            <a:xfrm>
              <a:off x="4171437" y="3596080"/>
              <a:ext cx="3909074" cy="365700"/>
            </a:xfrm>
            <a:prstGeom prst="rect">
              <a:avLst/>
            </a:prstGeom>
            <a:noFill/>
            <a:ln>
              <a:noFill/>
            </a:ln>
          </p:spPr>
          <p:txBody>
            <a:bodyPr spcFirstLastPara="1" wrap="square" lIns="121900" tIns="121900" rIns="121900" bIns="121900" anchor="ctr" anchorCtr="0">
              <a:noAutofit/>
            </a:bodyPr>
            <a:lstStyle/>
            <a:p>
              <a:r>
                <a:rPr lang="en" sz="3200" dirty="0">
                  <a:solidFill>
                    <a:srgbClr val="FFFFFF"/>
                  </a:solidFill>
                  <a:ea typeface="Fira Sans Extra Condensed Medium"/>
                  <a:cs typeface="Fira Sans Extra Condensed Medium"/>
                  <a:sym typeface="Fira Sans Extra Condensed Medium"/>
                </a:rPr>
                <a:t>How to use it</a:t>
              </a:r>
              <a:endParaRPr sz="3200" dirty="0">
                <a:solidFill>
                  <a:srgbClr val="FFFFFF"/>
                </a:solidFill>
                <a:ea typeface="Fira Sans Extra Condensed Medium"/>
                <a:cs typeface="Fira Sans Extra Condensed Medium"/>
                <a:sym typeface="Fira Sans Extra Condensed Medium"/>
              </a:endParaRPr>
            </a:p>
          </p:txBody>
        </p:sp>
      </p:grpSp>
      <p:grpSp>
        <p:nvGrpSpPr>
          <p:cNvPr id="807" name="Google Shape;807;p17">
            <a:extLst>
              <a:ext uri="{FF2B5EF4-FFF2-40B4-BE49-F238E27FC236}">
                <a16:creationId xmlns:a16="http://schemas.microsoft.com/office/drawing/2014/main" id="{10CB14C8-B838-13EA-ADF1-68ACA28734EF}"/>
              </a:ext>
            </a:extLst>
          </p:cNvPr>
          <p:cNvGrpSpPr/>
          <p:nvPr/>
        </p:nvGrpSpPr>
        <p:grpSpPr>
          <a:xfrm>
            <a:off x="4283238" y="3530809"/>
            <a:ext cx="7909068" cy="895820"/>
            <a:chOff x="3212428" y="2648106"/>
            <a:chExt cx="5931801" cy="671865"/>
          </a:xfrm>
        </p:grpSpPr>
        <p:sp>
          <p:nvSpPr>
            <p:cNvPr id="808" name="Google Shape;808;p17">
              <a:extLst>
                <a:ext uri="{FF2B5EF4-FFF2-40B4-BE49-F238E27FC236}">
                  <a16:creationId xmlns:a16="http://schemas.microsoft.com/office/drawing/2014/main" id="{34E4C8EA-91C9-489E-1C67-84D69F15902C}"/>
                </a:ext>
              </a:extLst>
            </p:cNvPr>
            <p:cNvSpPr/>
            <p:nvPr/>
          </p:nvSpPr>
          <p:spPr>
            <a:xfrm>
              <a:off x="3212428" y="2648106"/>
              <a:ext cx="5931801" cy="671865"/>
            </a:xfrm>
            <a:custGeom>
              <a:avLst/>
              <a:gdLst/>
              <a:ahLst/>
              <a:cxnLst/>
              <a:rect l="l" t="t" r="r" b="b"/>
              <a:pathLst>
                <a:path w="195109" h="22099" extrusionOk="0">
                  <a:moveTo>
                    <a:pt x="11050" y="1"/>
                  </a:moveTo>
                  <a:cubicBezTo>
                    <a:pt x="4954" y="1"/>
                    <a:pt x="1" y="4942"/>
                    <a:pt x="1" y="11050"/>
                  </a:cubicBezTo>
                  <a:cubicBezTo>
                    <a:pt x="1" y="17146"/>
                    <a:pt x="4954" y="22099"/>
                    <a:pt x="11050" y="22099"/>
                  </a:cubicBezTo>
                  <a:lnTo>
                    <a:pt x="195108" y="22099"/>
                  </a:lnTo>
                  <a:lnTo>
                    <a:pt x="195108" y="1"/>
                  </a:lnTo>
                  <a:close/>
                </a:path>
              </a:pathLst>
            </a:custGeom>
            <a:solidFill>
              <a:srgbClr val="000E54"/>
            </a:solidFill>
            <a:ln>
              <a:noFill/>
            </a:ln>
          </p:spPr>
          <p:txBody>
            <a:bodyPr spcFirstLastPara="1" wrap="square" lIns="121900" tIns="121900" rIns="121900" bIns="121900" anchor="ctr" anchorCtr="0">
              <a:noAutofit/>
            </a:bodyPr>
            <a:lstStyle/>
            <a:p>
              <a:endParaRPr sz="3200"/>
            </a:p>
          </p:txBody>
        </p:sp>
        <p:sp>
          <p:nvSpPr>
            <p:cNvPr id="809" name="Google Shape;809;p17">
              <a:extLst>
                <a:ext uri="{FF2B5EF4-FFF2-40B4-BE49-F238E27FC236}">
                  <a16:creationId xmlns:a16="http://schemas.microsoft.com/office/drawing/2014/main" id="{E60172E5-26B5-8AB4-0B6C-76943D9DA607}"/>
                </a:ext>
              </a:extLst>
            </p:cNvPr>
            <p:cNvSpPr/>
            <p:nvPr/>
          </p:nvSpPr>
          <p:spPr>
            <a:xfrm>
              <a:off x="3286638" y="2721586"/>
              <a:ext cx="524899" cy="524899"/>
            </a:xfrm>
            <a:custGeom>
              <a:avLst/>
              <a:gdLst/>
              <a:ahLst/>
              <a:cxnLst/>
              <a:rect l="l" t="t" r="r" b="b"/>
              <a:pathLst>
                <a:path w="17265" h="17265" extrusionOk="0">
                  <a:moveTo>
                    <a:pt x="8633" y="1"/>
                  </a:moveTo>
                  <a:cubicBezTo>
                    <a:pt x="3858" y="1"/>
                    <a:pt x="0" y="3858"/>
                    <a:pt x="0" y="8633"/>
                  </a:cubicBezTo>
                  <a:cubicBezTo>
                    <a:pt x="0" y="13395"/>
                    <a:pt x="3858" y="17265"/>
                    <a:pt x="8633" y="17265"/>
                  </a:cubicBezTo>
                  <a:cubicBezTo>
                    <a:pt x="13395" y="17265"/>
                    <a:pt x="17265" y="13395"/>
                    <a:pt x="17265" y="8633"/>
                  </a:cubicBezTo>
                  <a:cubicBezTo>
                    <a:pt x="17265" y="3858"/>
                    <a:pt x="13395" y="1"/>
                    <a:pt x="8633" y="1"/>
                  </a:cubicBezTo>
                  <a:close/>
                </a:path>
              </a:pathLst>
            </a:custGeom>
            <a:solidFill>
              <a:srgbClr val="FFFFFF"/>
            </a:solidFill>
            <a:ln>
              <a:noFill/>
            </a:ln>
          </p:spPr>
          <p:txBody>
            <a:bodyPr spcFirstLastPara="1" wrap="square" lIns="121900" tIns="121900" rIns="121900" bIns="121900" anchor="ctr" anchorCtr="0">
              <a:noAutofit/>
            </a:bodyPr>
            <a:lstStyle/>
            <a:p>
              <a:endParaRPr sz="3200"/>
            </a:p>
          </p:txBody>
        </p:sp>
        <p:sp>
          <p:nvSpPr>
            <p:cNvPr id="810" name="Google Shape;810;p17">
              <a:extLst>
                <a:ext uri="{FF2B5EF4-FFF2-40B4-BE49-F238E27FC236}">
                  <a16:creationId xmlns:a16="http://schemas.microsoft.com/office/drawing/2014/main" id="{D3931DE6-369F-299E-49C2-2D3FDA9AFC3D}"/>
                </a:ext>
              </a:extLst>
            </p:cNvPr>
            <p:cNvSpPr/>
            <p:nvPr/>
          </p:nvSpPr>
          <p:spPr>
            <a:xfrm>
              <a:off x="3336587" y="2771900"/>
              <a:ext cx="424632" cy="424267"/>
            </a:xfrm>
            <a:custGeom>
              <a:avLst/>
              <a:gdLst/>
              <a:ahLst/>
              <a:cxnLst/>
              <a:rect l="l" t="t" r="r" b="b"/>
              <a:pathLst>
                <a:path w="13967" h="13955" extrusionOk="0">
                  <a:moveTo>
                    <a:pt x="13967" y="6978"/>
                  </a:moveTo>
                  <a:cubicBezTo>
                    <a:pt x="13967" y="10835"/>
                    <a:pt x="10847" y="13955"/>
                    <a:pt x="6990" y="13955"/>
                  </a:cubicBezTo>
                  <a:cubicBezTo>
                    <a:pt x="3132" y="13955"/>
                    <a:pt x="1" y="10835"/>
                    <a:pt x="1" y="6978"/>
                  </a:cubicBezTo>
                  <a:cubicBezTo>
                    <a:pt x="1" y="3120"/>
                    <a:pt x="3132" y="0"/>
                    <a:pt x="6990" y="0"/>
                  </a:cubicBezTo>
                  <a:cubicBezTo>
                    <a:pt x="10847" y="0"/>
                    <a:pt x="13967" y="3120"/>
                    <a:pt x="13967" y="6978"/>
                  </a:cubicBezTo>
                  <a:close/>
                </a:path>
              </a:pathLst>
            </a:custGeom>
            <a:solidFill>
              <a:srgbClr val="F1F1F1"/>
            </a:solidFill>
            <a:ln>
              <a:noFill/>
            </a:ln>
          </p:spPr>
          <p:txBody>
            <a:bodyPr spcFirstLastPara="1" wrap="square" lIns="0" tIns="121900" rIns="0" bIns="121900" anchor="ctr" anchorCtr="0">
              <a:noAutofit/>
            </a:bodyPr>
            <a:lstStyle/>
            <a:p>
              <a:pPr algn="ctr"/>
              <a:r>
                <a:rPr lang="en" sz="3200">
                  <a:solidFill>
                    <a:srgbClr val="434343"/>
                  </a:solidFill>
                  <a:ea typeface="Fira Sans Extra Condensed Medium"/>
                  <a:cs typeface="Fira Sans Extra Condensed Medium"/>
                  <a:sym typeface="Fira Sans Extra Condensed Medium"/>
                </a:rPr>
                <a:t>03</a:t>
              </a:r>
              <a:endParaRPr sz="3200">
                <a:solidFill>
                  <a:srgbClr val="434343"/>
                </a:solidFill>
                <a:ea typeface="Fira Sans Extra Condensed Medium"/>
                <a:cs typeface="Fira Sans Extra Condensed Medium"/>
                <a:sym typeface="Fira Sans Extra Condensed Medium"/>
              </a:endParaRPr>
            </a:p>
          </p:txBody>
        </p:sp>
        <p:sp>
          <p:nvSpPr>
            <p:cNvPr id="813" name="Google Shape;813;p17">
              <a:extLst>
                <a:ext uri="{FF2B5EF4-FFF2-40B4-BE49-F238E27FC236}">
                  <a16:creationId xmlns:a16="http://schemas.microsoft.com/office/drawing/2014/main" id="{F30200D8-A2DB-E1A5-AF0A-A19284CAD991}"/>
                </a:ext>
              </a:extLst>
            </p:cNvPr>
            <p:cNvSpPr txBox="1"/>
            <p:nvPr/>
          </p:nvSpPr>
          <p:spPr>
            <a:xfrm>
              <a:off x="4171438" y="2773426"/>
              <a:ext cx="3210900" cy="365700"/>
            </a:xfrm>
            <a:prstGeom prst="rect">
              <a:avLst/>
            </a:prstGeom>
            <a:noFill/>
            <a:ln>
              <a:noFill/>
            </a:ln>
          </p:spPr>
          <p:txBody>
            <a:bodyPr spcFirstLastPara="1" wrap="square" lIns="121900" tIns="121900" rIns="121900" bIns="121900" anchor="ctr" anchorCtr="0">
              <a:noAutofit/>
            </a:bodyPr>
            <a:lstStyle/>
            <a:p>
              <a:r>
                <a:rPr lang="en" sz="3200" dirty="0">
                  <a:solidFill>
                    <a:srgbClr val="FFFFFF"/>
                  </a:solidFill>
                  <a:ea typeface="Fira Sans Extra Condensed Medium"/>
                  <a:cs typeface="Fira Sans Extra Condensed Medium"/>
                  <a:sym typeface="Fira Sans Extra Condensed Medium"/>
                </a:rPr>
                <a:t>Validate index</a:t>
              </a:r>
              <a:endParaRPr sz="3200" dirty="0">
                <a:solidFill>
                  <a:srgbClr val="FFFFFF"/>
                </a:solidFill>
                <a:ea typeface="Fira Sans Extra Condensed Medium"/>
                <a:cs typeface="Fira Sans Extra Condensed Medium"/>
                <a:sym typeface="Fira Sans Extra Condensed Medium"/>
              </a:endParaRPr>
            </a:p>
          </p:txBody>
        </p:sp>
      </p:grpSp>
      <p:grpSp>
        <p:nvGrpSpPr>
          <p:cNvPr id="814" name="Google Shape;814;p17">
            <a:extLst>
              <a:ext uri="{FF2B5EF4-FFF2-40B4-BE49-F238E27FC236}">
                <a16:creationId xmlns:a16="http://schemas.microsoft.com/office/drawing/2014/main" id="{53D2CD76-FBF9-AF2A-9EC6-403A18637EF9}"/>
              </a:ext>
            </a:extLst>
          </p:cNvPr>
          <p:cNvGrpSpPr/>
          <p:nvPr/>
        </p:nvGrpSpPr>
        <p:grpSpPr>
          <a:xfrm>
            <a:off x="4264430" y="2431900"/>
            <a:ext cx="7927877" cy="895333"/>
            <a:chOff x="3198322" y="1823925"/>
            <a:chExt cx="5945908" cy="671500"/>
          </a:xfrm>
        </p:grpSpPr>
        <p:sp>
          <p:nvSpPr>
            <p:cNvPr id="815" name="Google Shape;815;p17">
              <a:extLst>
                <a:ext uri="{FF2B5EF4-FFF2-40B4-BE49-F238E27FC236}">
                  <a16:creationId xmlns:a16="http://schemas.microsoft.com/office/drawing/2014/main" id="{658615DD-F94D-E80F-EB49-061B4A7FA728}"/>
                </a:ext>
              </a:extLst>
            </p:cNvPr>
            <p:cNvSpPr/>
            <p:nvPr/>
          </p:nvSpPr>
          <p:spPr>
            <a:xfrm>
              <a:off x="3198322" y="1823925"/>
              <a:ext cx="5945908" cy="671500"/>
            </a:xfrm>
            <a:custGeom>
              <a:avLst/>
              <a:gdLst/>
              <a:ahLst/>
              <a:cxnLst/>
              <a:rect l="l" t="t" r="r" b="b"/>
              <a:pathLst>
                <a:path w="195573" h="22087" extrusionOk="0">
                  <a:moveTo>
                    <a:pt x="11049" y="0"/>
                  </a:moveTo>
                  <a:cubicBezTo>
                    <a:pt x="4953" y="0"/>
                    <a:pt x="0" y="4941"/>
                    <a:pt x="0" y="11037"/>
                  </a:cubicBezTo>
                  <a:cubicBezTo>
                    <a:pt x="0" y="17145"/>
                    <a:pt x="4953" y="22086"/>
                    <a:pt x="11049" y="22086"/>
                  </a:cubicBezTo>
                  <a:lnTo>
                    <a:pt x="195572" y="22086"/>
                  </a:lnTo>
                  <a:lnTo>
                    <a:pt x="195572" y="0"/>
                  </a:lnTo>
                  <a:close/>
                </a:path>
              </a:pathLst>
            </a:custGeom>
            <a:solidFill>
              <a:schemeClr val="bg1">
                <a:lumMod val="50000"/>
              </a:schemeClr>
            </a:solidFill>
            <a:ln>
              <a:noFill/>
            </a:ln>
          </p:spPr>
          <p:txBody>
            <a:bodyPr spcFirstLastPara="1" wrap="square" lIns="121900" tIns="121900" rIns="121900" bIns="121900" anchor="ctr" anchorCtr="0">
              <a:noAutofit/>
            </a:bodyPr>
            <a:lstStyle/>
            <a:p>
              <a:endParaRPr sz="3200"/>
            </a:p>
          </p:txBody>
        </p:sp>
        <p:sp>
          <p:nvSpPr>
            <p:cNvPr id="816" name="Google Shape;816;p17">
              <a:extLst>
                <a:ext uri="{FF2B5EF4-FFF2-40B4-BE49-F238E27FC236}">
                  <a16:creationId xmlns:a16="http://schemas.microsoft.com/office/drawing/2014/main" id="{00A2D6FA-459F-6B92-CF12-B352747BE083}"/>
                </a:ext>
              </a:extLst>
            </p:cNvPr>
            <p:cNvSpPr/>
            <p:nvPr/>
          </p:nvSpPr>
          <p:spPr>
            <a:xfrm>
              <a:off x="3286638" y="1897041"/>
              <a:ext cx="524899" cy="524899"/>
            </a:xfrm>
            <a:custGeom>
              <a:avLst/>
              <a:gdLst/>
              <a:ahLst/>
              <a:cxnLst/>
              <a:rect l="l" t="t" r="r" b="b"/>
              <a:pathLst>
                <a:path w="17265" h="17265" extrusionOk="0">
                  <a:moveTo>
                    <a:pt x="8633" y="0"/>
                  </a:moveTo>
                  <a:cubicBezTo>
                    <a:pt x="3858" y="0"/>
                    <a:pt x="0" y="3870"/>
                    <a:pt x="0" y="8632"/>
                  </a:cubicBezTo>
                  <a:cubicBezTo>
                    <a:pt x="0" y="13407"/>
                    <a:pt x="3858" y="17264"/>
                    <a:pt x="8633" y="17264"/>
                  </a:cubicBezTo>
                  <a:cubicBezTo>
                    <a:pt x="13395" y="17264"/>
                    <a:pt x="17265" y="13407"/>
                    <a:pt x="17265" y="8632"/>
                  </a:cubicBezTo>
                  <a:cubicBezTo>
                    <a:pt x="17265" y="3870"/>
                    <a:pt x="13395" y="0"/>
                    <a:pt x="8633" y="0"/>
                  </a:cubicBezTo>
                  <a:close/>
                </a:path>
              </a:pathLst>
            </a:custGeom>
            <a:solidFill>
              <a:srgbClr val="FFFFFF"/>
            </a:solidFill>
            <a:ln>
              <a:noFill/>
            </a:ln>
          </p:spPr>
          <p:txBody>
            <a:bodyPr spcFirstLastPara="1" wrap="square" lIns="121900" tIns="121900" rIns="121900" bIns="121900" anchor="ctr" anchorCtr="0">
              <a:noAutofit/>
            </a:bodyPr>
            <a:lstStyle/>
            <a:p>
              <a:endParaRPr sz="3200"/>
            </a:p>
          </p:txBody>
        </p:sp>
        <p:sp>
          <p:nvSpPr>
            <p:cNvPr id="817" name="Google Shape;817;p17">
              <a:extLst>
                <a:ext uri="{FF2B5EF4-FFF2-40B4-BE49-F238E27FC236}">
                  <a16:creationId xmlns:a16="http://schemas.microsoft.com/office/drawing/2014/main" id="{7A640182-461C-7B9B-89AB-DDAC94555097}"/>
                </a:ext>
              </a:extLst>
            </p:cNvPr>
            <p:cNvSpPr/>
            <p:nvPr/>
          </p:nvSpPr>
          <p:spPr>
            <a:xfrm>
              <a:off x="3336587" y="1947355"/>
              <a:ext cx="424632" cy="424632"/>
            </a:xfrm>
            <a:custGeom>
              <a:avLst/>
              <a:gdLst/>
              <a:ahLst/>
              <a:cxnLst/>
              <a:rect l="l" t="t" r="r" b="b"/>
              <a:pathLst>
                <a:path w="13967" h="13967" extrusionOk="0">
                  <a:moveTo>
                    <a:pt x="13967" y="6977"/>
                  </a:moveTo>
                  <a:cubicBezTo>
                    <a:pt x="13967" y="10835"/>
                    <a:pt x="10847" y="13966"/>
                    <a:pt x="6990" y="13966"/>
                  </a:cubicBezTo>
                  <a:cubicBezTo>
                    <a:pt x="3132" y="13966"/>
                    <a:pt x="1" y="10835"/>
                    <a:pt x="1" y="6977"/>
                  </a:cubicBezTo>
                  <a:cubicBezTo>
                    <a:pt x="1" y="3131"/>
                    <a:pt x="3132" y="0"/>
                    <a:pt x="6990" y="0"/>
                  </a:cubicBezTo>
                  <a:cubicBezTo>
                    <a:pt x="10847" y="0"/>
                    <a:pt x="13967" y="3131"/>
                    <a:pt x="13967" y="6977"/>
                  </a:cubicBezTo>
                  <a:close/>
                </a:path>
              </a:pathLst>
            </a:custGeom>
            <a:solidFill>
              <a:srgbClr val="F1F1F1"/>
            </a:solidFill>
            <a:ln>
              <a:noFill/>
            </a:ln>
          </p:spPr>
          <p:txBody>
            <a:bodyPr spcFirstLastPara="1" wrap="square" lIns="0" tIns="121900" rIns="0" bIns="121900" anchor="ctr" anchorCtr="0">
              <a:noAutofit/>
            </a:bodyPr>
            <a:lstStyle/>
            <a:p>
              <a:pPr algn="ctr"/>
              <a:r>
                <a:rPr lang="en" sz="3200">
                  <a:solidFill>
                    <a:srgbClr val="434343"/>
                  </a:solidFill>
                  <a:ea typeface="Fira Sans Extra Condensed Medium"/>
                  <a:cs typeface="Fira Sans Extra Condensed Medium"/>
                  <a:sym typeface="Fira Sans Extra Condensed Medium"/>
                </a:rPr>
                <a:t>02</a:t>
              </a:r>
              <a:endParaRPr sz="3200">
                <a:solidFill>
                  <a:srgbClr val="434343"/>
                </a:solidFill>
                <a:ea typeface="Fira Sans Extra Condensed Medium"/>
                <a:cs typeface="Fira Sans Extra Condensed Medium"/>
                <a:sym typeface="Fira Sans Extra Condensed Medium"/>
              </a:endParaRPr>
            </a:p>
          </p:txBody>
        </p:sp>
        <p:sp>
          <p:nvSpPr>
            <p:cNvPr id="820" name="Google Shape;820;p17">
              <a:extLst>
                <a:ext uri="{FF2B5EF4-FFF2-40B4-BE49-F238E27FC236}">
                  <a16:creationId xmlns:a16="http://schemas.microsoft.com/office/drawing/2014/main" id="{B0AC30BD-04D9-B595-B016-7A1402F90123}"/>
                </a:ext>
              </a:extLst>
            </p:cNvPr>
            <p:cNvSpPr txBox="1"/>
            <p:nvPr/>
          </p:nvSpPr>
          <p:spPr>
            <a:xfrm>
              <a:off x="4171438" y="1948422"/>
              <a:ext cx="4634234" cy="365700"/>
            </a:xfrm>
            <a:prstGeom prst="rect">
              <a:avLst/>
            </a:prstGeom>
            <a:noFill/>
            <a:ln>
              <a:noFill/>
            </a:ln>
          </p:spPr>
          <p:txBody>
            <a:bodyPr spcFirstLastPara="1" wrap="square" lIns="121900" tIns="121900" rIns="121900" bIns="121900" anchor="ctr" anchorCtr="0">
              <a:noAutofit/>
            </a:bodyPr>
            <a:lstStyle/>
            <a:p>
              <a:r>
                <a:rPr lang="en" sz="3200" dirty="0">
                  <a:solidFill>
                    <a:srgbClr val="FFFFFF"/>
                  </a:solidFill>
                  <a:ea typeface="Fira Sans Extra Condensed Medium"/>
                  <a:cs typeface="Fira Sans Extra Condensed Medium"/>
                  <a:sym typeface="Fira Sans Extra Condensed Medium"/>
                </a:rPr>
                <a:t>Select policies &amp; create the index</a:t>
              </a:r>
              <a:endParaRPr sz="3200" dirty="0">
                <a:solidFill>
                  <a:srgbClr val="FFFFFF"/>
                </a:solidFill>
                <a:ea typeface="Fira Sans Extra Condensed Medium"/>
                <a:cs typeface="Fira Sans Extra Condensed Medium"/>
                <a:sym typeface="Fira Sans Extra Condensed Medium"/>
              </a:endParaRPr>
            </a:p>
          </p:txBody>
        </p:sp>
      </p:grpSp>
      <p:grpSp>
        <p:nvGrpSpPr>
          <p:cNvPr id="821" name="Google Shape;821;p17">
            <a:extLst>
              <a:ext uri="{FF2B5EF4-FFF2-40B4-BE49-F238E27FC236}">
                <a16:creationId xmlns:a16="http://schemas.microsoft.com/office/drawing/2014/main" id="{844DAA87-0D2D-F714-7269-949FAB7B1E30}"/>
              </a:ext>
            </a:extLst>
          </p:cNvPr>
          <p:cNvGrpSpPr/>
          <p:nvPr/>
        </p:nvGrpSpPr>
        <p:grpSpPr>
          <a:xfrm>
            <a:off x="4283238" y="1332467"/>
            <a:ext cx="7909068" cy="895820"/>
            <a:chOff x="3212428" y="999350"/>
            <a:chExt cx="5931801" cy="671865"/>
          </a:xfrm>
        </p:grpSpPr>
        <p:sp>
          <p:nvSpPr>
            <p:cNvPr id="822" name="Google Shape;822;p17">
              <a:extLst>
                <a:ext uri="{FF2B5EF4-FFF2-40B4-BE49-F238E27FC236}">
                  <a16:creationId xmlns:a16="http://schemas.microsoft.com/office/drawing/2014/main" id="{20CE54B9-8C02-2F6E-1BC8-4D1DE4138498}"/>
                </a:ext>
              </a:extLst>
            </p:cNvPr>
            <p:cNvSpPr/>
            <p:nvPr/>
          </p:nvSpPr>
          <p:spPr>
            <a:xfrm>
              <a:off x="3212428" y="999350"/>
              <a:ext cx="5931801" cy="671865"/>
            </a:xfrm>
            <a:custGeom>
              <a:avLst/>
              <a:gdLst/>
              <a:ahLst/>
              <a:cxnLst/>
              <a:rect l="l" t="t" r="r" b="b"/>
              <a:pathLst>
                <a:path w="195109" h="22099" extrusionOk="0">
                  <a:moveTo>
                    <a:pt x="11050" y="1"/>
                  </a:moveTo>
                  <a:cubicBezTo>
                    <a:pt x="4954" y="1"/>
                    <a:pt x="1" y="4942"/>
                    <a:pt x="1" y="11050"/>
                  </a:cubicBezTo>
                  <a:cubicBezTo>
                    <a:pt x="1" y="17146"/>
                    <a:pt x="4954" y="22099"/>
                    <a:pt x="11050" y="22099"/>
                  </a:cubicBezTo>
                  <a:lnTo>
                    <a:pt x="195108" y="22099"/>
                  </a:lnTo>
                  <a:lnTo>
                    <a:pt x="195108" y="1"/>
                  </a:lnTo>
                  <a:close/>
                </a:path>
              </a:pathLst>
            </a:custGeom>
            <a:solidFill>
              <a:srgbClr val="FF431B"/>
            </a:solidFill>
            <a:ln>
              <a:noFill/>
            </a:ln>
          </p:spPr>
          <p:txBody>
            <a:bodyPr spcFirstLastPara="1" wrap="square" lIns="121900" tIns="121900" rIns="121900" bIns="121900" anchor="ctr" anchorCtr="0">
              <a:noAutofit/>
            </a:bodyPr>
            <a:lstStyle/>
            <a:p>
              <a:endParaRPr sz="3200"/>
            </a:p>
          </p:txBody>
        </p:sp>
        <p:sp>
          <p:nvSpPr>
            <p:cNvPr id="823" name="Google Shape;823;p17">
              <a:extLst>
                <a:ext uri="{FF2B5EF4-FFF2-40B4-BE49-F238E27FC236}">
                  <a16:creationId xmlns:a16="http://schemas.microsoft.com/office/drawing/2014/main" id="{7BF051D6-87C3-460D-850A-B243ACC04282}"/>
                </a:ext>
              </a:extLst>
            </p:cNvPr>
            <p:cNvSpPr/>
            <p:nvPr/>
          </p:nvSpPr>
          <p:spPr>
            <a:xfrm>
              <a:off x="3286638" y="1072830"/>
              <a:ext cx="524899" cy="524899"/>
            </a:xfrm>
            <a:custGeom>
              <a:avLst/>
              <a:gdLst/>
              <a:ahLst/>
              <a:cxnLst/>
              <a:rect l="l" t="t" r="r" b="b"/>
              <a:pathLst>
                <a:path w="17265" h="17265" extrusionOk="0">
                  <a:moveTo>
                    <a:pt x="8633" y="1"/>
                  </a:moveTo>
                  <a:cubicBezTo>
                    <a:pt x="3858" y="1"/>
                    <a:pt x="0" y="3858"/>
                    <a:pt x="0" y="8633"/>
                  </a:cubicBezTo>
                  <a:cubicBezTo>
                    <a:pt x="0" y="13395"/>
                    <a:pt x="3858" y="17265"/>
                    <a:pt x="8633" y="17265"/>
                  </a:cubicBezTo>
                  <a:cubicBezTo>
                    <a:pt x="13395" y="17265"/>
                    <a:pt x="17265" y="13395"/>
                    <a:pt x="17265" y="8633"/>
                  </a:cubicBezTo>
                  <a:cubicBezTo>
                    <a:pt x="17265" y="3858"/>
                    <a:pt x="13395" y="1"/>
                    <a:pt x="8633" y="1"/>
                  </a:cubicBezTo>
                  <a:close/>
                </a:path>
              </a:pathLst>
            </a:custGeom>
            <a:solidFill>
              <a:srgbClr val="FFFFFF"/>
            </a:solidFill>
            <a:ln>
              <a:noFill/>
            </a:ln>
          </p:spPr>
          <p:txBody>
            <a:bodyPr spcFirstLastPara="1" wrap="square" lIns="121900" tIns="121900" rIns="121900" bIns="121900" anchor="ctr" anchorCtr="0">
              <a:noAutofit/>
            </a:bodyPr>
            <a:lstStyle/>
            <a:p>
              <a:endParaRPr sz="3200"/>
            </a:p>
          </p:txBody>
        </p:sp>
        <p:sp>
          <p:nvSpPr>
            <p:cNvPr id="824" name="Google Shape;824;p17">
              <a:extLst>
                <a:ext uri="{FF2B5EF4-FFF2-40B4-BE49-F238E27FC236}">
                  <a16:creationId xmlns:a16="http://schemas.microsoft.com/office/drawing/2014/main" id="{D381F24C-5864-5359-44A2-5B77049EBA26}"/>
                </a:ext>
              </a:extLst>
            </p:cNvPr>
            <p:cNvSpPr/>
            <p:nvPr/>
          </p:nvSpPr>
          <p:spPr>
            <a:xfrm>
              <a:off x="3336587" y="1123144"/>
              <a:ext cx="424632" cy="424267"/>
            </a:xfrm>
            <a:custGeom>
              <a:avLst/>
              <a:gdLst/>
              <a:ahLst/>
              <a:cxnLst/>
              <a:rect l="l" t="t" r="r" b="b"/>
              <a:pathLst>
                <a:path w="13967" h="13955" extrusionOk="0">
                  <a:moveTo>
                    <a:pt x="13967" y="6978"/>
                  </a:moveTo>
                  <a:cubicBezTo>
                    <a:pt x="13967" y="10835"/>
                    <a:pt x="10847" y="13955"/>
                    <a:pt x="6990" y="13955"/>
                  </a:cubicBezTo>
                  <a:cubicBezTo>
                    <a:pt x="3132" y="13955"/>
                    <a:pt x="1" y="10835"/>
                    <a:pt x="1" y="6978"/>
                  </a:cubicBezTo>
                  <a:cubicBezTo>
                    <a:pt x="1" y="3120"/>
                    <a:pt x="3132" y="1"/>
                    <a:pt x="6990" y="1"/>
                  </a:cubicBezTo>
                  <a:cubicBezTo>
                    <a:pt x="10847" y="1"/>
                    <a:pt x="13967" y="3120"/>
                    <a:pt x="13967" y="6978"/>
                  </a:cubicBezTo>
                  <a:close/>
                </a:path>
              </a:pathLst>
            </a:custGeom>
            <a:solidFill>
              <a:srgbClr val="F1F1F1"/>
            </a:solidFill>
            <a:ln>
              <a:noFill/>
            </a:ln>
          </p:spPr>
          <p:txBody>
            <a:bodyPr spcFirstLastPara="1" wrap="square" lIns="0" tIns="121900" rIns="0" bIns="121900" anchor="ctr" anchorCtr="0">
              <a:noAutofit/>
            </a:bodyPr>
            <a:lstStyle/>
            <a:p>
              <a:pPr algn="ctr"/>
              <a:r>
                <a:rPr lang="en" sz="3200">
                  <a:solidFill>
                    <a:srgbClr val="434343"/>
                  </a:solidFill>
                  <a:ea typeface="Fira Sans Extra Condensed Medium"/>
                  <a:cs typeface="Fira Sans Extra Condensed Medium"/>
                  <a:sym typeface="Fira Sans Extra Condensed Medium"/>
                </a:rPr>
                <a:t>01</a:t>
              </a:r>
              <a:endParaRPr sz="3200">
                <a:solidFill>
                  <a:srgbClr val="434343"/>
                </a:solidFill>
                <a:ea typeface="Fira Sans Extra Condensed Medium"/>
                <a:cs typeface="Fira Sans Extra Condensed Medium"/>
                <a:sym typeface="Fira Sans Extra Condensed Medium"/>
              </a:endParaRPr>
            </a:p>
          </p:txBody>
        </p:sp>
        <p:sp>
          <p:nvSpPr>
            <p:cNvPr id="827" name="Google Shape;827;p17">
              <a:extLst>
                <a:ext uri="{FF2B5EF4-FFF2-40B4-BE49-F238E27FC236}">
                  <a16:creationId xmlns:a16="http://schemas.microsoft.com/office/drawing/2014/main" id="{85728532-7937-7A69-DBB0-7CBEBD55FF43}"/>
                </a:ext>
              </a:extLst>
            </p:cNvPr>
            <p:cNvSpPr txBox="1"/>
            <p:nvPr/>
          </p:nvSpPr>
          <p:spPr>
            <a:xfrm>
              <a:off x="4171438" y="1140050"/>
              <a:ext cx="3909074" cy="365700"/>
            </a:xfrm>
            <a:prstGeom prst="rect">
              <a:avLst/>
            </a:prstGeom>
            <a:noFill/>
            <a:ln>
              <a:noFill/>
            </a:ln>
          </p:spPr>
          <p:txBody>
            <a:bodyPr spcFirstLastPara="1" wrap="square" lIns="121900" tIns="121900" rIns="121900" bIns="121900" anchor="ctr" anchorCtr="0">
              <a:noAutofit/>
            </a:bodyPr>
            <a:lstStyle/>
            <a:p>
              <a:r>
                <a:rPr lang="en" sz="3200" dirty="0">
                  <a:solidFill>
                    <a:srgbClr val="FFFFFF"/>
                  </a:solidFill>
                  <a:ea typeface="Fira Sans Extra Condensed Medium"/>
                  <a:cs typeface="Fira Sans Extra Condensed Medium"/>
                  <a:sym typeface="Fira Sans Extra Condensed Medium"/>
                </a:rPr>
                <a:t>Why we need an index</a:t>
              </a:r>
              <a:endParaRPr sz="3200" dirty="0">
                <a:solidFill>
                  <a:srgbClr val="FFFFFF"/>
                </a:solidFill>
                <a:ea typeface="Fira Sans Extra Condensed Medium"/>
                <a:cs typeface="Fira Sans Extra Condensed Medium"/>
                <a:sym typeface="Fira Sans Extra Condensed Medium"/>
              </a:endParaRPr>
            </a:p>
          </p:txBody>
        </p:sp>
      </p:grpSp>
    </p:spTree>
    <p:extLst>
      <p:ext uri="{BB962C8B-B14F-4D97-AF65-F5344CB8AC3E}">
        <p14:creationId xmlns:p14="http://schemas.microsoft.com/office/powerpoint/2010/main" val="30966657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52F5E-69A8-3DE8-A160-374E3AC7EFA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9A4D33D-6858-BF2E-AE55-5EECCD805C47}"/>
              </a:ext>
            </a:extLst>
          </p:cNvPr>
          <p:cNvSpPr txBox="1"/>
          <p:nvPr/>
        </p:nvSpPr>
        <p:spPr>
          <a:xfrm>
            <a:off x="959498" y="1356947"/>
            <a:ext cx="10273004" cy="3785652"/>
          </a:xfrm>
          <a:prstGeom prst="rect">
            <a:avLst/>
          </a:prstGeom>
          <a:noFill/>
        </p:spPr>
        <p:txBody>
          <a:bodyPr wrap="square">
            <a:spAutoFit/>
          </a:bodyPr>
          <a:lstStyle/>
          <a:p>
            <a:r>
              <a:rPr lang="en-US" sz="3600" dirty="0">
                <a:solidFill>
                  <a:srgbClr val="000E54"/>
                </a:solidFill>
                <a:effectLst/>
                <a:ea typeface="Aptos" panose="020B0004020202020204" pitchFamily="34" charset="0"/>
              </a:rPr>
              <a:t>Whether an index or single policy is appropriate depends on a study’s aims</a:t>
            </a:r>
          </a:p>
          <a:p>
            <a:endParaRPr lang="en-US" sz="3600" dirty="0">
              <a:solidFill>
                <a:srgbClr val="000E54"/>
              </a:solidFill>
            </a:endParaRPr>
          </a:p>
          <a:p>
            <a:r>
              <a:rPr lang="en-US" sz="2200" dirty="0">
                <a:solidFill>
                  <a:srgbClr val="000E54"/>
                </a:solidFill>
              </a:rPr>
              <a:t>Is the aim to determine </a:t>
            </a:r>
            <a:r>
              <a:rPr lang="en-US" sz="2200" u="sng" dirty="0">
                <a:solidFill>
                  <a:srgbClr val="000E54"/>
                </a:solidFill>
              </a:rPr>
              <a:t>which policy</a:t>
            </a:r>
            <a:r>
              <a:rPr lang="en-US" sz="2200" dirty="0">
                <a:solidFill>
                  <a:srgbClr val="000E54"/>
                </a:solidFill>
              </a:rPr>
              <a:t> best predicts population health?</a:t>
            </a:r>
          </a:p>
          <a:p>
            <a:endParaRPr lang="en-US" sz="2200" dirty="0">
              <a:solidFill>
                <a:srgbClr val="000E54"/>
              </a:solidFill>
            </a:endParaRPr>
          </a:p>
          <a:p>
            <a:r>
              <a:rPr lang="en-US" sz="2200" dirty="0">
                <a:solidFill>
                  <a:srgbClr val="000E54"/>
                </a:solidFill>
              </a:rPr>
              <a:t>Is the aim to assess how the </a:t>
            </a:r>
            <a:r>
              <a:rPr lang="en-US" sz="2200" u="sng" dirty="0">
                <a:solidFill>
                  <a:srgbClr val="000E54"/>
                </a:solidFill>
              </a:rPr>
              <a:t>general orientation</a:t>
            </a:r>
            <a:r>
              <a:rPr lang="en-US" sz="2200" dirty="0">
                <a:solidFill>
                  <a:srgbClr val="000E54"/>
                </a:solidFill>
              </a:rPr>
              <a:t> of policies, or </a:t>
            </a:r>
            <a:r>
              <a:rPr lang="en-US" sz="2200" u="sng" dirty="0">
                <a:solidFill>
                  <a:srgbClr val="000E54"/>
                </a:solidFill>
              </a:rPr>
              <a:t>the character of state governments</a:t>
            </a:r>
            <a:r>
              <a:rPr lang="en-US" sz="2200" dirty="0">
                <a:solidFill>
                  <a:srgbClr val="000E54"/>
                </a:solidFill>
              </a:rPr>
              <a:t>, predicts population health?</a:t>
            </a:r>
          </a:p>
          <a:p>
            <a:endParaRPr lang="en-US" sz="2200" dirty="0">
              <a:solidFill>
                <a:srgbClr val="000E54"/>
              </a:solidFill>
            </a:endParaRPr>
          </a:p>
          <a:p>
            <a:r>
              <a:rPr lang="en-US" sz="2200" dirty="0">
                <a:solidFill>
                  <a:srgbClr val="000E54"/>
                </a:solidFill>
              </a:rPr>
              <a:t>Is the aim to recommend a </a:t>
            </a:r>
            <a:r>
              <a:rPr lang="en-US" sz="2200" u="sng" dirty="0">
                <a:solidFill>
                  <a:srgbClr val="000E54"/>
                </a:solidFill>
              </a:rPr>
              <a:t>specific action </a:t>
            </a:r>
            <a:r>
              <a:rPr lang="en-US" sz="2200" dirty="0">
                <a:solidFill>
                  <a:srgbClr val="000E54"/>
                </a:solidFill>
              </a:rPr>
              <a:t>to improve population health?</a:t>
            </a:r>
          </a:p>
        </p:txBody>
      </p:sp>
    </p:spTree>
    <p:extLst>
      <p:ext uri="{BB962C8B-B14F-4D97-AF65-F5344CB8AC3E}">
        <p14:creationId xmlns:p14="http://schemas.microsoft.com/office/powerpoint/2010/main" val="311498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612A75-49B4-7E3C-2E05-0827CF21A1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0615" y="526239"/>
            <a:ext cx="3368985" cy="3368985"/>
          </a:xfrm>
          <a:prstGeom prst="rect">
            <a:avLst/>
          </a:prstGeom>
        </p:spPr>
      </p:pic>
      <p:sp>
        <p:nvSpPr>
          <p:cNvPr id="4" name="TextBox 3">
            <a:extLst>
              <a:ext uri="{FF2B5EF4-FFF2-40B4-BE49-F238E27FC236}">
                <a16:creationId xmlns:a16="http://schemas.microsoft.com/office/drawing/2014/main" id="{CDB5D506-B339-B3F3-0257-4139E3240CB2}"/>
              </a:ext>
            </a:extLst>
          </p:cNvPr>
          <p:cNvSpPr txBox="1"/>
          <p:nvPr/>
        </p:nvSpPr>
        <p:spPr>
          <a:xfrm>
            <a:off x="211918" y="1573263"/>
            <a:ext cx="8023479" cy="492443"/>
          </a:xfrm>
          <a:prstGeom prst="rect">
            <a:avLst/>
          </a:prstGeom>
          <a:noFill/>
        </p:spPr>
        <p:txBody>
          <a:bodyPr wrap="none" rtlCol="0">
            <a:spAutoFit/>
          </a:bodyPr>
          <a:lstStyle/>
          <a:p>
            <a:r>
              <a:rPr lang="en-US" sz="2600" dirty="0">
                <a:solidFill>
                  <a:srgbClr val="002060"/>
                </a:solidFill>
              </a:rPr>
              <a:t>The SPPD, including the index, is available on ICPSR </a:t>
            </a:r>
            <a:r>
              <a:rPr lang="en-US" sz="2600" dirty="0">
                <a:solidFill>
                  <a:srgbClr val="002060"/>
                </a:solidFill>
                <a:sym typeface="Wingdings" panose="05000000000000000000" pitchFamily="2" charset="2"/>
              </a:rPr>
              <a:t></a:t>
            </a:r>
            <a:endParaRPr lang="en-US" sz="2600" dirty="0">
              <a:solidFill>
                <a:srgbClr val="002060"/>
              </a:solidFill>
            </a:endParaRPr>
          </a:p>
        </p:txBody>
      </p:sp>
      <p:sp>
        <p:nvSpPr>
          <p:cNvPr id="5" name="TextBox 4">
            <a:extLst>
              <a:ext uri="{FF2B5EF4-FFF2-40B4-BE49-F238E27FC236}">
                <a16:creationId xmlns:a16="http://schemas.microsoft.com/office/drawing/2014/main" id="{20FB1033-F457-615B-8344-C214B0A84D3B}"/>
              </a:ext>
            </a:extLst>
          </p:cNvPr>
          <p:cNvSpPr txBox="1"/>
          <p:nvPr/>
        </p:nvSpPr>
        <p:spPr>
          <a:xfrm>
            <a:off x="312821" y="5044243"/>
            <a:ext cx="11726779" cy="1477328"/>
          </a:xfrm>
          <a:prstGeom prst="rect">
            <a:avLst/>
          </a:prstGeom>
          <a:noFill/>
        </p:spPr>
        <p:txBody>
          <a:bodyPr wrap="square">
            <a:spAutoFit/>
          </a:bodyPr>
          <a:lstStyle/>
          <a:p>
            <a:r>
              <a:rPr lang="en-US" sz="1800" b="0" i="0" u="none" strike="noStrike" baseline="0" dirty="0">
                <a:solidFill>
                  <a:srgbClr val="002060"/>
                </a:solidFill>
              </a:rPr>
              <a:t>Research reported in this presentation was supported by the National Institute on Aging of the National Institutes of Health under Award Number R01AG082699. </a:t>
            </a:r>
          </a:p>
          <a:p>
            <a:endParaRPr lang="en-US" sz="1800" dirty="0">
              <a:solidFill>
                <a:srgbClr val="002060"/>
              </a:solidFill>
            </a:endParaRPr>
          </a:p>
          <a:p>
            <a:r>
              <a:rPr lang="en-US" sz="1800" b="0" i="0" u="none" strike="noStrike" baseline="0" dirty="0">
                <a:solidFill>
                  <a:srgbClr val="002060"/>
                </a:solidFill>
              </a:rPr>
              <a:t>The content is solely the responsibility of the authors and does not necessarily represent the official views of the National Institutes of Health. </a:t>
            </a:r>
            <a:endParaRPr lang="en-US" sz="1800" dirty="0">
              <a:solidFill>
                <a:srgbClr val="002060"/>
              </a:solidFill>
            </a:endParaRPr>
          </a:p>
        </p:txBody>
      </p:sp>
    </p:spTree>
    <p:extLst>
      <p:ext uri="{BB962C8B-B14F-4D97-AF65-F5344CB8AC3E}">
        <p14:creationId xmlns:p14="http://schemas.microsoft.com/office/powerpoint/2010/main" val="4736699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Shape 0"/>
          <p:cNvSpPr/>
          <p:nvPr/>
        </p:nvSpPr>
        <p:spPr>
          <a:xfrm>
            <a:off x="762000" y="660400"/>
            <a:ext cx="10668000" cy="19050"/>
          </a:xfrm>
          <a:prstGeom prst="rect">
            <a:avLst/>
          </a:prstGeom>
          <a:solidFill>
            <a:srgbClr val="1C1A17"/>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3" name="Text 1"/>
          <p:cNvSpPr/>
          <p:nvPr/>
        </p:nvSpPr>
        <p:spPr>
          <a:xfrm>
            <a:off x="762000" y="844550"/>
            <a:ext cx="2472908" cy="260350"/>
          </a:xfrm>
          <a:prstGeom prst="rect">
            <a:avLst/>
          </a:prstGeom>
          <a:noFill/>
          <a:ln/>
        </p:spPr>
        <p:txBody>
          <a:bodyPr wrap="square" lIns="16933" tIns="16933" rIns="16933" bIns="16933" rtlCol="0" anchor="t">
            <a:normAutofit lnSpcReduction="10000"/>
          </a:bodyPr>
          <a:lstStyle/>
          <a:p>
            <a:pPr defTabSz="609630" eaLnBrk="1" fontAlgn="auto" hangingPunct="1">
              <a:spcBef>
                <a:spcPts val="0"/>
              </a:spcBef>
              <a:spcAft>
                <a:spcPts val="0"/>
              </a:spcAft>
            </a:pPr>
            <a:r>
              <a:rPr lang="en-US" sz="1500" b="1" kern="0" spc="360" dirty="0">
                <a:solidFill>
                  <a:srgbClr val="235A7A"/>
                </a:solidFill>
                <a:latin typeface="Calibri" pitchFamily="34" charset="0"/>
                <a:ea typeface="Calibri" pitchFamily="34" charset="-122"/>
                <a:cs typeface="Calibri" pitchFamily="34" charset="-120"/>
              </a:rPr>
              <a:t>MILBANK WEBINAR</a:t>
            </a:r>
            <a:endParaRPr lang="en-US" sz="1500" dirty="0">
              <a:solidFill>
                <a:prstClr val="black"/>
              </a:solidFill>
              <a:latin typeface="Calibri" panose="020F0502020204030204"/>
            </a:endParaRPr>
          </a:p>
        </p:txBody>
      </p:sp>
      <p:sp>
        <p:nvSpPr>
          <p:cNvPr id="4" name="Text 2"/>
          <p:cNvSpPr/>
          <p:nvPr/>
        </p:nvSpPr>
        <p:spPr>
          <a:xfrm>
            <a:off x="10429876" y="844550"/>
            <a:ext cx="1050925" cy="260350"/>
          </a:xfrm>
          <a:prstGeom prst="rect">
            <a:avLst/>
          </a:prstGeom>
          <a:noFill/>
          <a:ln/>
        </p:spPr>
        <p:txBody>
          <a:bodyPr wrap="square" lIns="16933" tIns="16933" rIns="16933" bIns="16933" rtlCol="0" anchor="t">
            <a:normAutofit lnSpcReduction="10000"/>
          </a:bodyPr>
          <a:lstStyle/>
          <a:p>
            <a:pPr defTabSz="609630" eaLnBrk="1" fontAlgn="auto" hangingPunct="1">
              <a:spcBef>
                <a:spcPts val="0"/>
              </a:spcBef>
              <a:spcAft>
                <a:spcPts val="0"/>
              </a:spcAft>
            </a:pPr>
            <a:r>
              <a:rPr lang="en-US" sz="1500" b="1" kern="0" spc="180" dirty="0">
                <a:solidFill>
                  <a:srgbClr val="A39D92"/>
                </a:solidFill>
                <a:latin typeface="Calibri" pitchFamily="34" charset="0"/>
                <a:ea typeface="Calibri" pitchFamily="34" charset="-122"/>
                <a:cs typeface="Calibri" pitchFamily="34" charset="-120"/>
              </a:rPr>
              <a:t>June 2026</a:t>
            </a:r>
            <a:endParaRPr lang="en-US" sz="1500" dirty="0">
              <a:solidFill>
                <a:prstClr val="black"/>
              </a:solidFill>
              <a:latin typeface="Calibri" panose="020F0502020204030204"/>
            </a:endParaRPr>
          </a:p>
        </p:txBody>
      </p:sp>
      <p:sp>
        <p:nvSpPr>
          <p:cNvPr id="5" name="Text 3"/>
          <p:cNvSpPr/>
          <p:nvPr/>
        </p:nvSpPr>
        <p:spPr>
          <a:xfrm>
            <a:off x="762000" y="1591668"/>
            <a:ext cx="10718800" cy="2201565"/>
          </a:xfrm>
          <a:prstGeom prst="rect">
            <a:avLst/>
          </a:prstGeom>
          <a:noFill/>
          <a:ln/>
        </p:spPr>
        <p:txBody>
          <a:bodyPr wrap="square" lIns="16933" tIns="16933" rIns="16933" bIns="16933" rtlCol="0" anchor="t">
            <a:normAutofit/>
          </a:bodyPr>
          <a:lstStyle/>
          <a:p>
            <a:pPr defTabSz="609630" eaLnBrk="1" fontAlgn="auto" hangingPunct="1">
              <a:lnSpc>
                <a:spcPct val="102000"/>
              </a:lnSpc>
              <a:spcBef>
                <a:spcPts val="0"/>
              </a:spcBef>
              <a:spcAft>
                <a:spcPts val="0"/>
              </a:spcAft>
            </a:pPr>
            <a:r>
              <a:rPr lang="en-US" sz="4800" kern="0" spc="-84" dirty="0">
                <a:solidFill>
                  <a:srgbClr val="1C1A17"/>
                </a:solidFill>
                <a:latin typeface="Cambria" pitchFamily="34" charset="0"/>
                <a:ea typeface="Cambria" pitchFamily="34" charset="-122"/>
                <a:cs typeface="Cambria" pitchFamily="34" charset="-120"/>
              </a:rPr>
              <a:t>State Policy Contexts &amp; Mental Health Among U.S. Working-Age Adults</a:t>
            </a:r>
            <a:endParaRPr lang="en-US" sz="4800" dirty="0">
              <a:solidFill>
                <a:prstClr val="black"/>
              </a:solidFill>
              <a:latin typeface="Calibri" panose="020F0502020204030204"/>
            </a:endParaRPr>
          </a:p>
        </p:txBody>
      </p:sp>
      <p:sp>
        <p:nvSpPr>
          <p:cNvPr id="6" name="Text 4"/>
          <p:cNvSpPr/>
          <p:nvPr/>
        </p:nvSpPr>
        <p:spPr>
          <a:xfrm>
            <a:off x="762000" y="3793232"/>
            <a:ext cx="10718800" cy="1343521"/>
          </a:xfrm>
          <a:prstGeom prst="rect">
            <a:avLst/>
          </a:prstGeom>
          <a:noFill/>
          <a:ln/>
        </p:spPr>
        <p:txBody>
          <a:bodyPr wrap="square" lIns="16933" tIns="16933" rIns="16933" bIns="16933" rtlCol="0" anchor="t">
            <a:normAutofit/>
          </a:bodyPr>
          <a:lstStyle/>
          <a:p>
            <a:pPr defTabSz="609630" eaLnBrk="1" fontAlgn="auto" hangingPunct="1">
              <a:lnSpc>
                <a:spcPct val="134000"/>
              </a:lnSpc>
              <a:spcBef>
                <a:spcPts val="0"/>
              </a:spcBef>
              <a:spcAft>
                <a:spcPts val="0"/>
              </a:spcAft>
            </a:pPr>
            <a:r>
              <a:rPr lang="en-US" sz="2933" i="1" dirty="0">
                <a:solidFill>
                  <a:srgbClr val="5A564E"/>
                </a:solidFill>
                <a:latin typeface="Cambria" pitchFamily="34" charset="0"/>
                <a:ea typeface="Cambria" pitchFamily="34" charset="-122"/>
                <a:cs typeface="Cambria" pitchFamily="34" charset="-120"/>
              </a:rPr>
              <a:t>How state policy environments shaped mental health </a:t>
            </a:r>
            <a:br>
              <a:rPr lang="en-US" sz="2933" i="1" dirty="0">
                <a:solidFill>
                  <a:srgbClr val="5A564E"/>
                </a:solidFill>
                <a:latin typeface="Cambria" pitchFamily="34" charset="0"/>
                <a:ea typeface="Cambria" pitchFamily="34" charset="-122"/>
                <a:cs typeface="Cambria" pitchFamily="34" charset="-120"/>
              </a:rPr>
            </a:br>
            <a:r>
              <a:rPr lang="en-US" sz="2933" i="1" dirty="0">
                <a:solidFill>
                  <a:srgbClr val="5A564E"/>
                </a:solidFill>
                <a:latin typeface="Cambria" pitchFamily="34" charset="0"/>
                <a:ea typeface="Cambria" pitchFamily="34" charset="-122"/>
                <a:cs typeface="Cambria" pitchFamily="34" charset="-120"/>
              </a:rPr>
              <a:t>in recent decades (1993-2022)</a:t>
            </a:r>
            <a:endParaRPr lang="en-US" sz="2933" dirty="0">
              <a:solidFill>
                <a:prstClr val="black"/>
              </a:solidFill>
              <a:latin typeface="Calibri" panose="020F0502020204030204"/>
            </a:endParaRPr>
          </a:p>
        </p:txBody>
      </p:sp>
      <p:sp>
        <p:nvSpPr>
          <p:cNvPr id="7" name="Shape 5"/>
          <p:cNvSpPr/>
          <p:nvPr/>
        </p:nvSpPr>
        <p:spPr>
          <a:xfrm>
            <a:off x="762000" y="5308204"/>
            <a:ext cx="10668000" cy="6350"/>
          </a:xfrm>
          <a:prstGeom prst="rect">
            <a:avLst/>
          </a:prstGeom>
          <a:solidFill>
            <a:srgbClr val="DDD6CA"/>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8" name="Text 6"/>
          <p:cNvSpPr/>
          <p:nvPr/>
        </p:nvSpPr>
        <p:spPr>
          <a:xfrm>
            <a:off x="762000" y="5681464"/>
            <a:ext cx="7947184" cy="339725"/>
          </a:xfrm>
          <a:prstGeom prst="rect">
            <a:avLst/>
          </a:prstGeom>
          <a:noFill/>
          <a:ln/>
        </p:spPr>
        <p:txBody>
          <a:bodyPr wrap="square" lIns="16933" tIns="16933" rIns="16933" bIns="16933" rtlCol="0" anchor="t">
            <a:normAutofit fontScale="92500" lnSpcReduction="10000"/>
          </a:bodyPr>
          <a:lstStyle/>
          <a:p>
            <a:pPr defTabSz="609630" eaLnBrk="1" fontAlgn="auto" hangingPunct="1">
              <a:lnSpc>
                <a:spcPct val="150000"/>
              </a:lnSpc>
              <a:spcBef>
                <a:spcPts val="0"/>
              </a:spcBef>
              <a:spcAft>
                <a:spcPts val="0"/>
              </a:spcAft>
            </a:pPr>
            <a:r>
              <a:rPr lang="en-US" sz="1650" b="1" dirty="0">
                <a:solidFill>
                  <a:srgbClr val="33302A"/>
                </a:solidFill>
                <a:latin typeface="Calibri" pitchFamily="34" charset="0"/>
                <a:ea typeface="Calibri" pitchFamily="34" charset="-122"/>
                <a:cs typeface="Calibri" pitchFamily="34" charset="-120"/>
              </a:rPr>
              <a:t>Iliya Gutin </a:t>
            </a:r>
            <a:r>
              <a:rPr lang="en-US" sz="1650" dirty="0">
                <a:solidFill>
                  <a:srgbClr val="33302A"/>
                </a:solidFill>
                <a:latin typeface="Calibri" pitchFamily="34" charset="0"/>
                <a:ea typeface="Calibri" pitchFamily="34" charset="-122"/>
                <a:cs typeface="Calibri" pitchFamily="34" charset="-120"/>
              </a:rPr>
              <a:t>· Shannon Monnat · Jennifer Karas Montez · Emily Wiemers · Douglas Wolf</a:t>
            </a:r>
            <a:endParaRPr lang="en-US" sz="1650" dirty="0">
              <a:solidFill>
                <a:prstClr val="black"/>
              </a:solidFill>
              <a:latin typeface="Calibri" panose="020F0502020204030204"/>
            </a:endParaRPr>
          </a:p>
        </p:txBody>
      </p:sp>
      <p:sp>
        <p:nvSpPr>
          <p:cNvPr id="9" name="Text 7"/>
          <p:cNvSpPr/>
          <p:nvPr/>
        </p:nvSpPr>
        <p:spPr>
          <a:xfrm>
            <a:off x="9659160" y="5479653"/>
            <a:ext cx="1770841" cy="743347"/>
          </a:xfrm>
          <a:prstGeom prst="rect">
            <a:avLst/>
          </a:prstGeom>
          <a:noFill/>
          <a:ln/>
        </p:spPr>
        <p:txBody>
          <a:bodyPr wrap="square" lIns="16933" tIns="16933" rIns="16933" bIns="16933" rtlCol="0" anchor="t">
            <a:normAutofit fontScale="92500" lnSpcReduction="20000"/>
          </a:bodyPr>
          <a:lstStyle/>
          <a:p>
            <a:pPr algn="r" defTabSz="609630" eaLnBrk="1" fontAlgn="auto" hangingPunct="1">
              <a:lnSpc>
                <a:spcPct val="145000"/>
              </a:lnSpc>
              <a:spcBef>
                <a:spcPts val="0"/>
              </a:spcBef>
              <a:spcAft>
                <a:spcPts val="0"/>
              </a:spcAft>
            </a:pPr>
            <a:r>
              <a:rPr lang="en-US" sz="1300" b="1" kern="0" spc="65" dirty="0">
                <a:solidFill>
                  <a:srgbClr val="A39D92"/>
                </a:solidFill>
                <a:latin typeface="Calibri" pitchFamily="34" charset="0"/>
                <a:ea typeface="Calibri" pitchFamily="34" charset="-122"/>
                <a:cs typeface="Calibri" pitchFamily="34" charset="-120"/>
              </a:rPr>
              <a:t>CENTER FOR AGING &amp; POLICY STUDIES SYRACUSE UNIVERSITY</a:t>
            </a:r>
            <a:endParaRPr lang="en-US" sz="1300" dirty="0">
              <a:solidFill>
                <a:prstClr val="black"/>
              </a:solidFill>
              <a:latin typeface="Calibri" panose="020F0502020204030204"/>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Text 0"/>
          <p:cNvSpPr/>
          <p:nvPr/>
        </p:nvSpPr>
        <p:spPr>
          <a:xfrm>
            <a:off x="762000" y="533400"/>
            <a:ext cx="11734800" cy="234950"/>
          </a:xfrm>
          <a:prstGeom prst="rect">
            <a:avLst/>
          </a:prstGeom>
          <a:noFill/>
          <a:ln/>
        </p:spPr>
        <p:txBody>
          <a:bodyPr wrap="square" lIns="16933" tIns="16933" rIns="16933" bIns="16933" rtlCol="0" anchor="t">
            <a:normAutofit lnSpcReduction="10000"/>
          </a:bodyPr>
          <a:lstStyle/>
          <a:p>
            <a:pPr defTabSz="609630" eaLnBrk="1" fontAlgn="auto" hangingPunct="1">
              <a:spcBef>
                <a:spcPts val="0"/>
              </a:spcBef>
              <a:spcAft>
                <a:spcPts val="0"/>
              </a:spcAft>
            </a:pPr>
            <a:r>
              <a:rPr lang="en-US" sz="1350" b="1" kern="0" spc="297" dirty="0">
                <a:solidFill>
                  <a:srgbClr val="235A7A"/>
                </a:solidFill>
                <a:latin typeface="Calibri" pitchFamily="34" charset="0"/>
                <a:ea typeface="Calibri" pitchFamily="34" charset="-122"/>
                <a:cs typeface="Calibri" pitchFamily="34" charset="-120"/>
              </a:rPr>
              <a:t>BACKGROUND — NATIONAL DECLINE</a:t>
            </a:r>
            <a:endParaRPr lang="en-US" sz="1350" dirty="0">
              <a:solidFill>
                <a:prstClr val="black"/>
              </a:solidFill>
              <a:latin typeface="Calibri" panose="020F0502020204030204"/>
            </a:endParaRPr>
          </a:p>
        </p:txBody>
      </p:sp>
      <p:sp>
        <p:nvSpPr>
          <p:cNvPr id="3" name="Text 1"/>
          <p:cNvSpPr/>
          <p:nvPr/>
        </p:nvSpPr>
        <p:spPr>
          <a:xfrm>
            <a:off x="762000" y="831850"/>
            <a:ext cx="10203180" cy="985441"/>
          </a:xfrm>
          <a:prstGeom prst="rect">
            <a:avLst/>
          </a:prstGeom>
          <a:noFill/>
          <a:ln/>
        </p:spPr>
        <p:txBody>
          <a:bodyPr wrap="square" lIns="16933" tIns="16933" rIns="16933" bIns="16933" rtlCol="0" anchor="t">
            <a:normAutofit fontScale="92500" lnSpcReduction="20000"/>
          </a:bodyPr>
          <a:lstStyle/>
          <a:p>
            <a:pPr defTabSz="609630" eaLnBrk="1" fontAlgn="auto" hangingPunct="1">
              <a:lnSpc>
                <a:spcPct val="105000"/>
              </a:lnSpc>
              <a:spcBef>
                <a:spcPts val="0"/>
              </a:spcBef>
              <a:spcAft>
                <a:spcPts val="0"/>
              </a:spcAft>
            </a:pPr>
            <a:r>
              <a:rPr lang="en-US" sz="3600" dirty="0">
                <a:solidFill>
                  <a:srgbClr val="1C1A17"/>
                </a:solidFill>
                <a:latin typeface="Cambria" pitchFamily="34" charset="0"/>
                <a:ea typeface="Cambria" pitchFamily="34" charset="-122"/>
                <a:cs typeface="Cambria" pitchFamily="34" charset="-120"/>
              </a:rPr>
              <a:t>Mental health has been worsening for decades — </a:t>
            </a:r>
          </a:p>
          <a:p>
            <a:pPr defTabSz="609630" eaLnBrk="1" fontAlgn="auto" hangingPunct="1">
              <a:lnSpc>
                <a:spcPct val="105000"/>
              </a:lnSpc>
              <a:spcBef>
                <a:spcPts val="0"/>
              </a:spcBef>
              <a:spcAft>
                <a:spcPts val="0"/>
              </a:spcAft>
            </a:pPr>
            <a:r>
              <a:rPr lang="en-US" sz="3600" dirty="0">
                <a:solidFill>
                  <a:srgbClr val="1C1A17"/>
                </a:solidFill>
                <a:latin typeface="Cambria" pitchFamily="34" charset="0"/>
                <a:ea typeface="Cambria" pitchFamily="34" charset="-122"/>
                <a:cs typeface="Cambria" pitchFamily="34" charset="-120"/>
              </a:rPr>
              <a:t>well before COVID-19</a:t>
            </a:r>
            <a:endParaRPr lang="en-US" sz="3600" dirty="0">
              <a:solidFill>
                <a:prstClr val="black"/>
              </a:solidFill>
              <a:latin typeface="Calibri" panose="020F0502020204030204"/>
            </a:endParaRPr>
          </a:p>
        </p:txBody>
      </p:sp>
      <p:sp>
        <p:nvSpPr>
          <p:cNvPr id="5" name="Text 3"/>
          <p:cNvSpPr/>
          <p:nvPr/>
        </p:nvSpPr>
        <p:spPr>
          <a:xfrm>
            <a:off x="1223020" y="2077765"/>
            <a:ext cx="5111105" cy="884511"/>
          </a:xfrm>
          <a:prstGeom prst="rect">
            <a:avLst/>
          </a:prstGeom>
          <a:noFill/>
          <a:ln/>
        </p:spPr>
        <p:txBody>
          <a:bodyPr wrap="square" lIns="16933" tIns="16933" rIns="16933" bIns="16933" rtlCol="0" anchor="t">
            <a:noAutofit/>
          </a:bodyPr>
          <a:lstStyle/>
          <a:p>
            <a:pPr defTabSz="609630" eaLnBrk="1" fontAlgn="auto" hangingPunct="1">
              <a:lnSpc>
                <a:spcPct val="144000"/>
              </a:lnSpc>
              <a:spcBef>
                <a:spcPts val="0"/>
              </a:spcBef>
              <a:spcAft>
                <a:spcPts val="0"/>
              </a:spcAft>
            </a:pPr>
            <a:r>
              <a:rPr lang="en-US" sz="1600" dirty="0">
                <a:solidFill>
                  <a:srgbClr val="33302A"/>
                </a:solidFill>
                <a:latin typeface="Arial" panose="020B0604020202020204" pitchFamily="34" charset="0"/>
                <a:ea typeface="Calibri" pitchFamily="34" charset="-122"/>
                <a:cs typeface="Arial" panose="020B0604020202020204" pitchFamily="34" charset="0"/>
              </a:rPr>
              <a:t>A large body of research documents a </a:t>
            </a:r>
            <a:r>
              <a:rPr lang="en-US" sz="1600" b="1" dirty="0">
                <a:solidFill>
                  <a:srgbClr val="33302A"/>
                </a:solidFill>
                <a:latin typeface="Arial" panose="020B0604020202020204" pitchFamily="34" charset="0"/>
                <a:ea typeface="Calibri" pitchFamily="34" charset="-122"/>
                <a:cs typeface="Arial" panose="020B0604020202020204" pitchFamily="34" charset="0"/>
              </a:rPr>
              <a:t>steady decline in mental health across the U.S. population.</a:t>
            </a:r>
            <a:endParaRPr lang="en-US" sz="1600" b="1" dirty="0">
              <a:solidFill>
                <a:prstClr val="black"/>
              </a:solidFill>
              <a:latin typeface="Arial" panose="020B0604020202020204" pitchFamily="34" charset="0"/>
              <a:cs typeface="Arial" panose="020B0604020202020204" pitchFamily="34" charset="0"/>
            </a:endParaRPr>
          </a:p>
        </p:txBody>
      </p:sp>
      <p:sp>
        <p:nvSpPr>
          <p:cNvPr id="7" name="Text 5"/>
          <p:cNvSpPr/>
          <p:nvPr/>
        </p:nvSpPr>
        <p:spPr>
          <a:xfrm>
            <a:off x="1223020" y="3271181"/>
            <a:ext cx="5101580" cy="1267420"/>
          </a:xfrm>
          <a:prstGeom prst="rect">
            <a:avLst/>
          </a:prstGeom>
          <a:noFill/>
          <a:ln/>
        </p:spPr>
        <p:txBody>
          <a:bodyPr wrap="square" lIns="16933" tIns="16933" rIns="16933" bIns="16933" rtlCol="0" anchor="t">
            <a:noAutofit/>
          </a:bodyPr>
          <a:lstStyle/>
          <a:p>
            <a:pPr defTabSz="609630" eaLnBrk="1" fontAlgn="auto" hangingPunct="1">
              <a:lnSpc>
                <a:spcPct val="144000"/>
              </a:lnSpc>
              <a:spcBef>
                <a:spcPts val="0"/>
              </a:spcBef>
              <a:spcAft>
                <a:spcPts val="0"/>
              </a:spcAft>
            </a:pPr>
            <a:r>
              <a:rPr lang="en-US" sz="1600" dirty="0">
                <a:solidFill>
                  <a:srgbClr val="33302A"/>
                </a:solidFill>
                <a:latin typeface="Arial" panose="020B0604020202020204" pitchFamily="34" charset="0"/>
                <a:ea typeface="Calibri" pitchFamily="34" charset="-122"/>
                <a:cs typeface="Arial" panose="020B0604020202020204" pitchFamily="34" charset="0"/>
              </a:rPr>
              <a:t>The share of adults reporting </a:t>
            </a:r>
            <a:r>
              <a:rPr lang="en-US" sz="1600" b="1" dirty="0">
                <a:solidFill>
                  <a:srgbClr val="33302A"/>
                </a:solidFill>
                <a:latin typeface="Arial" panose="020B0604020202020204" pitchFamily="34" charset="0"/>
                <a:ea typeface="Calibri" pitchFamily="34" charset="-122"/>
                <a:cs typeface="Arial" panose="020B0604020202020204" pitchFamily="34" charset="0"/>
              </a:rPr>
              <a:t>“extreme distress,” </a:t>
            </a:r>
            <a:br>
              <a:rPr lang="en-US" sz="1600" dirty="0">
                <a:solidFill>
                  <a:srgbClr val="33302A"/>
                </a:solidFill>
                <a:latin typeface="Arial" panose="020B0604020202020204" pitchFamily="34" charset="0"/>
                <a:ea typeface="Calibri" pitchFamily="34" charset="-122"/>
                <a:cs typeface="Arial" panose="020B0604020202020204" pitchFamily="34" charset="0"/>
              </a:rPr>
            </a:br>
            <a:r>
              <a:rPr lang="en-US" sz="1600" dirty="0">
                <a:solidFill>
                  <a:srgbClr val="33302A"/>
                </a:solidFill>
                <a:latin typeface="Arial" panose="020B0604020202020204" pitchFamily="34" charset="0"/>
                <a:ea typeface="Calibri" pitchFamily="34" charset="-122"/>
                <a:cs typeface="Arial" panose="020B0604020202020204" pitchFamily="34" charset="0"/>
              </a:rPr>
              <a:t>or poor mental health every day, roughly </a:t>
            </a:r>
            <a:br>
              <a:rPr lang="en-US" sz="1600" dirty="0">
                <a:solidFill>
                  <a:srgbClr val="33302A"/>
                </a:solidFill>
                <a:latin typeface="Arial" panose="020B0604020202020204" pitchFamily="34" charset="0"/>
                <a:ea typeface="Calibri" pitchFamily="34" charset="-122"/>
                <a:cs typeface="Arial" panose="020B0604020202020204" pitchFamily="34" charset="0"/>
              </a:rPr>
            </a:br>
            <a:r>
              <a:rPr lang="en-US" sz="1600" b="1" dirty="0">
                <a:solidFill>
                  <a:srgbClr val="33302A"/>
                </a:solidFill>
                <a:latin typeface="Arial" panose="020B0604020202020204" pitchFamily="34" charset="0"/>
                <a:ea typeface="Calibri" pitchFamily="34" charset="-122"/>
                <a:cs typeface="Arial" panose="020B0604020202020204" pitchFamily="34" charset="0"/>
              </a:rPr>
              <a:t>doubled between 1993 and 2019.</a:t>
            </a:r>
            <a:endParaRPr lang="en-US" sz="1600" dirty="0">
              <a:solidFill>
                <a:prstClr val="black"/>
              </a:solidFill>
              <a:latin typeface="Arial" panose="020B0604020202020204" pitchFamily="34" charset="0"/>
              <a:cs typeface="Arial" panose="020B0604020202020204" pitchFamily="34" charset="0"/>
            </a:endParaRPr>
          </a:p>
        </p:txBody>
      </p:sp>
      <p:sp>
        <p:nvSpPr>
          <p:cNvPr id="9" name="Text 7"/>
          <p:cNvSpPr/>
          <p:nvPr/>
        </p:nvSpPr>
        <p:spPr>
          <a:xfrm>
            <a:off x="1223020" y="4847508"/>
            <a:ext cx="5111105" cy="1178643"/>
          </a:xfrm>
          <a:prstGeom prst="rect">
            <a:avLst/>
          </a:prstGeom>
          <a:noFill/>
          <a:ln/>
        </p:spPr>
        <p:txBody>
          <a:bodyPr wrap="square" lIns="16933" tIns="16933" rIns="16933" bIns="16933" rtlCol="0" anchor="t">
            <a:noAutofit/>
          </a:bodyPr>
          <a:lstStyle/>
          <a:p>
            <a:pPr defTabSz="609630" eaLnBrk="1" fontAlgn="auto" hangingPunct="1">
              <a:lnSpc>
                <a:spcPct val="144000"/>
              </a:lnSpc>
              <a:spcBef>
                <a:spcPts val="0"/>
              </a:spcBef>
              <a:spcAft>
                <a:spcPts val="0"/>
              </a:spcAft>
            </a:pPr>
            <a:r>
              <a:rPr lang="en-US" sz="1600" dirty="0">
                <a:solidFill>
                  <a:srgbClr val="33302A"/>
                </a:solidFill>
                <a:latin typeface="Arial" panose="020B0604020202020204" pitchFamily="34" charset="0"/>
                <a:ea typeface="Calibri" pitchFamily="34" charset="-122"/>
                <a:cs typeface="Arial" panose="020B0604020202020204" pitchFamily="34" charset="0"/>
              </a:rPr>
              <a:t>Recent multi-survey evidence suggests the trend continued through </a:t>
            </a:r>
            <a:r>
              <a:rPr lang="en-US" sz="1600" b="1" dirty="0">
                <a:solidFill>
                  <a:srgbClr val="33302A"/>
                </a:solidFill>
                <a:latin typeface="Arial" panose="020B0604020202020204" pitchFamily="34" charset="0"/>
                <a:ea typeface="Calibri" pitchFamily="34" charset="-122"/>
                <a:cs typeface="Arial" panose="020B0604020202020204" pitchFamily="34" charset="0"/>
              </a:rPr>
              <a:t>— and was worsened by — </a:t>
            </a:r>
            <a:br>
              <a:rPr lang="en-US" sz="1600" b="1" dirty="0">
                <a:solidFill>
                  <a:srgbClr val="33302A"/>
                </a:solidFill>
                <a:latin typeface="Arial" panose="020B0604020202020204" pitchFamily="34" charset="0"/>
                <a:ea typeface="Calibri" pitchFamily="34" charset="-122"/>
                <a:cs typeface="Arial" panose="020B0604020202020204" pitchFamily="34" charset="0"/>
              </a:rPr>
            </a:br>
            <a:r>
              <a:rPr lang="en-US" sz="1600" dirty="0">
                <a:solidFill>
                  <a:srgbClr val="33302A"/>
                </a:solidFill>
                <a:latin typeface="Arial" panose="020B0604020202020204" pitchFamily="34" charset="0"/>
                <a:ea typeface="Calibri" pitchFamily="34" charset="-122"/>
                <a:cs typeface="Arial" panose="020B0604020202020204" pitchFamily="34" charset="0"/>
              </a:rPr>
              <a:t>the onset of the pandemic.</a:t>
            </a:r>
            <a:endParaRPr lang="en-US" sz="1600" dirty="0">
              <a:solidFill>
                <a:prstClr val="black"/>
              </a:solidFill>
              <a:latin typeface="Arial" panose="020B0604020202020204" pitchFamily="34" charset="0"/>
              <a:cs typeface="Arial" panose="020B0604020202020204" pitchFamily="34" charset="0"/>
            </a:endParaRPr>
          </a:p>
        </p:txBody>
      </p:sp>
      <p:sp>
        <p:nvSpPr>
          <p:cNvPr id="10" name="Shape 8"/>
          <p:cNvSpPr/>
          <p:nvPr/>
        </p:nvSpPr>
        <p:spPr>
          <a:xfrm>
            <a:off x="6477000" y="2080320"/>
            <a:ext cx="4953000" cy="3945831"/>
          </a:xfrm>
          <a:prstGeom prst="roundRect">
            <a:avLst>
              <a:gd name="adj" fmla="val 603"/>
            </a:avLst>
          </a:prstGeom>
          <a:solidFill>
            <a:srgbClr val="FFFFFF"/>
          </a:solidFill>
          <a:ln w="9525">
            <a:solidFill>
              <a:srgbClr val="E6E0D5"/>
            </a:solidFill>
            <a:prstDash val="solid"/>
          </a:ln>
          <a:effectLst>
            <a:outerShdw blurRad="95250" dist="19050" dir="5400000" algn="bl" rotWithShape="0">
              <a:srgbClr val="000000">
                <a:alpha val="5000"/>
              </a:srgbClr>
            </a:outerShdw>
          </a:effectLst>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pic>
        <p:nvPicPr>
          <p:cNvPr id="11" name="Image 0" descr="preencoded.png"/>
          <p:cNvPicPr>
            <a:picLocks noChangeAspect="1"/>
          </p:cNvPicPr>
          <p:nvPr/>
        </p:nvPicPr>
        <p:blipFill>
          <a:blip r:embed="rId3"/>
          <a:srcRect b="13054"/>
          <a:stretch>
            <a:fillRect/>
          </a:stretch>
        </p:blipFill>
        <p:spPr>
          <a:xfrm>
            <a:off x="6477000" y="2080320"/>
            <a:ext cx="4986429" cy="3212307"/>
          </a:xfrm>
          <a:prstGeom prst="rect">
            <a:avLst/>
          </a:prstGeom>
        </p:spPr>
      </p:pic>
      <p:sp>
        <p:nvSpPr>
          <p:cNvPr id="12" name="Text 9"/>
          <p:cNvSpPr/>
          <p:nvPr/>
        </p:nvSpPr>
        <p:spPr>
          <a:xfrm>
            <a:off x="6477001" y="5429251"/>
            <a:ext cx="4953000" cy="596900"/>
          </a:xfrm>
          <a:prstGeom prst="rect">
            <a:avLst/>
          </a:prstGeom>
          <a:noFill/>
          <a:ln/>
        </p:spPr>
        <p:txBody>
          <a:bodyPr wrap="square" lIns="16933" tIns="16933" rIns="16933" bIns="16933" rtlCol="0" anchor="t">
            <a:normAutofit/>
          </a:bodyPr>
          <a:lstStyle/>
          <a:p>
            <a:pPr algn="ctr" defTabSz="609630" eaLnBrk="1" fontAlgn="auto" hangingPunct="1">
              <a:spcBef>
                <a:spcPts val="0"/>
              </a:spcBef>
              <a:spcAft>
                <a:spcPts val="0"/>
              </a:spcAft>
            </a:pPr>
            <a:r>
              <a:rPr lang="en-US" sz="1600" b="1" i="1" dirty="0">
                <a:solidFill>
                  <a:srgbClr val="8A857C"/>
                </a:solidFill>
                <a:latin typeface="Cambria" pitchFamily="34" charset="0"/>
                <a:ea typeface="Cambria" pitchFamily="34" charset="-122"/>
                <a:cs typeface="Cambria" pitchFamily="34" charset="-120"/>
              </a:rPr>
              <a:t>Trends in extreme distress, 1993–2019. </a:t>
            </a:r>
            <a:br>
              <a:rPr lang="en-US" sz="1600" i="1" dirty="0">
                <a:solidFill>
                  <a:srgbClr val="8A857C"/>
                </a:solidFill>
                <a:latin typeface="Cambria" pitchFamily="34" charset="0"/>
                <a:ea typeface="Cambria" pitchFamily="34" charset="-122"/>
                <a:cs typeface="Cambria" pitchFamily="34" charset="-120"/>
              </a:rPr>
            </a:br>
            <a:r>
              <a:rPr lang="en-US" sz="1200" i="1" dirty="0">
                <a:solidFill>
                  <a:srgbClr val="8A857C"/>
                </a:solidFill>
                <a:latin typeface="Cambria" pitchFamily="34" charset="0"/>
                <a:ea typeface="Cambria" pitchFamily="34" charset="-122"/>
                <a:cs typeface="Cambria" pitchFamily="34" charset="-120"/>
              </a:rPr>
              <a:t>Blanchflower &amp; Oswald (2020)</a:t>
            </a:r>
            <a:endParaRPr lang="en-US" sz="1600" dirty="0">
              <a:solidFill>
                <a:prstClr val="black"/>
              </a:solidFill>
              <a:latin typeface="Calibri" panose="020F050202020403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P spid="10" grpId="0" animBg="1"/>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Text 0"/>
          <p:cNvSpPr/>
          <p:nvPr/>
        </p:nvSpPr>
        <p:spPr>
          <a:xfrm>
            <a:off x="762000" y="533400"/>
            <a:ext cx="11734800" cy="234950"/>
          </a:xfrm>
          <a:prstGeom prst="rect">
            <a:avLst/>
          </a:prstGeom>
          <a:noFill/>
          <a:ln/>
        </p:spPr>
        <p:txBody>
          <a:bodyPr wrap="square" lIns="16933" tIns="16933" rIns="16933" bIns="16933" rtlCol="0" anchor="t">
            <a:normAutofit lnSpcReduction="10000"/>
          </a:bodyPr>
          <a:lstStyle/>
          <a:p>
            <a:pPr defTabSz="609630" eaLnBrk="1" fontAlgn="auto" hangingPunct="1">
              <a:spcBef>
                <a:spcPts val="0"/>
              </a:spcBef>
              <a:spcAft>
                <a:spcPts val="0"/>
              </a:spcAft>
            </a:pPr>
            <a:r>
              <a:rPr lang="en-US" sz="1350" b="1" kern="0" spc="297" dirty="0">
                <a:solidFill>
                  <a:srgbClr val="235A7A"/>
                </a:solidFill>
                <a:latin typeface="Calibri" pitchFamily="34" charset="0"/>
                <a:ea typeface="Calibri" pitchFamily="34" charset="-122"/>
                <a:cs typeface="Calibri" pitchFamily="34" charset="-120"/>
              </a:rPr>
              <a:t>BACKGROUND — SUBNATIONAL VARIATION</a:t>
            </a:r>
            <a:endParaRPr lang="en-US" sz="1350" dirty="0">
              <a:solidFill>
                <a:prstClr val="black"/>
              </a:solidFill>
              <a:latin typeface="Calibri" panose="020F0502020204030204"/>
            </a:endParaRPr>
          </a:p>
        </p:txBody>
      </p:sp>
      <p:sp>
        <p:nvSpPr>
          <p:cNvPr id="3" name="Text 1"/>
          <p:cNvSpPr/>
          <p:nvPr/>
        </p:nvSpPr>
        <p:spPr>
          <a:xfrm>
            <a:off x="762000" y="831850"/>
            <a:ext cx="11734800" cy="505420"/>
          </a:xfrm>
          <a:prstGeom prst="rect">
            <a:avLst/>
          </a:prstGeom>
          <a:noFill/>
          <a:ln/>
        </p:spPr>
        <p:txBody>
          <a:bodyPr wrap="square" lIns="16933" tIns="16933" rIns="16933" bIns="16933" rtlCol="0" anchor="t">
            <a:normAutofit fontScale="92500" lnSpcReduction="20000"/>
          </a:bodyPr>
          <a:lstStyle/>
          <a:p>
            <a:pPr defTabSz="609630" eaLnBrk="1" fontAlgn="auto" hangingPunct="1">
              <a:lnSpc>
                <a:spcPct val="105000"/>
              </a:lnSpc>
              <a:spcBef>
                <a:spcPts val="0"/>
              </a:spcBef>
              <a:spcAft>
                <a:spcPts val="0"/>
              </a:spcAft>
            </a:pPr>
            <a:r>
              <a:rPr lang="en-US" sz="3600" dirty="0">
                <a:solidFill>
                  <a:srgbClr val="1C1A17"/>
                </a:solidFill>
                <a:latin typeface="Cambria" pitchFamily="34" charset="0"/>
                <a:ea typeface="Cambria" pitchFamily="34" charset="-122"/>
                <a:cs typeface="Cambria" pitchFamily="34" charset="-120"/>
              </a:rPr>
              <a:t>National trends obscure variation across states</a:t>
            </a:r>
            <a:endParaRPr lang="en-US" sz="3600" dirty="0">
              <a:solidFill>
                <a:prstClr val="black"/>
              </a:solidFill>
              <a:latin typeface="Calibri" panose="020F0502020204030204"/>
            </a:endParaRPr>
          </a:p>
        </p:txBody>
      </p:sp>
      <p:sp>
        <p:nvSpPr>
          <p:cNvPr id="4" name="Shape 2"/>
          <p:cNvSpPr/>
          <p:nvPr/>
        </p:nvSpPr>
        <p:spPr>
          <a:xfrm>
            <a:off x="762000" y="1591667"/>
            <a:ext cx="7493000" cy="4643636"/>
          </a:xfrm>
          <a:prstGeom prst="roundRect">
            <a:avLst>
              <a:gd name="adj" fmla="val 547"/>
            </a:avLst>
          </a:prstGeom>
          <a:solidFill>
            <a:srgbClr val="FFFFFF"/>
          </a:solidFill>
          <a:ln w="9525">
            <a:solidFill>
              <a:srgbClr val="E6E0D5"/>
            </a:solidFill>
            <a:prstDash val="solid"/>
          </a:ln>
          <a:effectLst>
            <a:outerShdw blurRad="95250" dist="19050" dir="5400000" algn="bl" rotWithShape="0">
              <a:srgbClr val="000000">
                <a:alpha val="5000"/>
              </a:srgbClr>
            </a:outerShdw>
          </a:effectLst>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pic>
        <p:nvPicPr>
          <p:cNvPr id="5" name="Image 0" descr="preencoded.png"/>
          <p:cNvPicPr>
            <a:picLocks noChangeAspect="1"/>
          </p:cNvPicPr>
          <p:nvPr/>
        </p:nvPicPr>
        <p:blipFill>
          <a:blip r:embed="rId3"/>
          <a:stretch>
            <a:fillRect/>
          </a:stretch>
        </p:blipFill>
        <p:spPr>
          <a:xfrm>
            <a:off x="933450" y="1763117"/>
            <a:ext cx="7150100" cy="4300736"/>
          </a:xfrm>
          <a:prstGeom prst="rect">
            <a:avLst/>
          </a:prstGeom>
        </p:spPr>
      </p:pic>
      <p:sp>
        <p:nvSpPr>
          <p:cNvPr id="6" name="Text 3"/>
          <p:cNvSpPr/>
          <p:nvPr/>
        </p:nvSpPr>
        <p:spPr>
          <a:xfrm>
            <a:off x="8661399" y="1623814"/>
            <a:ext cx="3025776" cy="1399778"/>
          </a:xfrm>
          <a:prstGeom prst="rect">
            <a:avLst/>
          </a:prstGeom>
          <a:noFill/>
          <a:ln/>
        </p:spPr>
        <p:txBody>
          <a:bodyPr wrap="square" lIns="16933" tIns="16933" rIns="16933" bIns="16933" rtlCol="0" anchor="t">
            <a:normAutofit fontScale="92500" lnSpcReduction="20000"/>
          </a:bodyPr>
          <a:lstStyle/>
          <a:p>
            <a:pPr defTabSz="609630" eaLnBrk="1" fontAlgn="auto" hangingPunct="1">
              <a:lnSpc>
                <a:spcPct val="132000"/>
              </a:lnSpc>
              <a:spcBef>
                <a:spcPts val="0"/>
              </a:spcBef>
              <a:spcAft>
                <a:spcPts val="0"/>
              </a:spcAft>
            </a:pPr>
            <a:r>
              <a:rPr lang="en-US" sz="2050" dirty="0">
                <a:solidFill>
                  <a:srgbClr val="1C1A17"/>
                </a:solidFill>
                <a:latin typeface="Cambria" pitchFamily="34" charset="0"/>
                <a:ea typeface="Cambria" pitchFamily="34" charset="-122"/>
                <a:cs typeface="Cambria" pitchFamily="34" charset="-120"/>
              </a:rPr>
              <a:t>Mental health worsened almost everywhere — and </a:t>
            </a:r>
            <a:r>
              <a:rPr lang="en-US" sz="2050" b="1" i="1" dirty="0">
                <a:solidFill>
                  <a:srgbClr val="1C1A17"/>
                </a:solidFill>
                <a:latin typeface="Cambria" pitchFamily="34" charset="0"/>
                <a:ea typeface="Cambria" pitchFamily="34" charset="-122"/>
                <a:cs typeface="Cambria" pitchFamily="34" charset="-120"/>
              </a:rPr>
              <a:t>geographic differences increased.</a:t>
            </a:r>
            <a:endParaRPr lang="en-US" sz="2050" b="1" i="1" dirty="0">
              <a:solidFill>
                <a:prstClr val="black"/>
              </a:solidFill>
              <a:latin typeface="Calibri" panose="020F0502020204030204"/>
            </a:endParaRPr>
          </a:p>
        </p:txBody>
      </p:sp>
      <p:sp>
        <p:nvSpPr>
          <p:cNvPr id="7" name="Text 4"/>
          <p:cNvSpPr/>
          <p:nvPr/>
        </p:nvSpPr>
        <p:spPr>
          <a:xfrm>
            <a:off x="8674100" y="3407124"/>
            <a:ext cx="2851658" cy="1611661"/>
          </a:xfrm>
          <a:prstGeom prst="rect">
            <a:avLst/>
          </a:prstGeom>
          <a:noFill/>
          <a:ln/>
        </p:spPr>
        <p:txBody>
          <a:bodyPr wrap="square" lIns="16933" tIns="16933" rIns="16933" bIns="16933" rtlCol="0" anchor="t">
            <a:noAutofit/>
          </a:bodyPr>
          <a:lstStyle/>
          <a:p>
            <a:pPr defTabSz="609630" eaLnBrk="1" fontAlgn="auto" hangingPunct="1">
              <a:lnSpc>
                <a:spcPct val="115000"/>
              </a:lnSpc>
              <a:spcBef>
                <a:spcPts val="0"/>
              </a:spcBef>
              <a:spcAft>
                <a:spcPts val="0"/>
              </a:spcAft>
            </a:pPr>
            <a:r>
              <a:rPr lang="en-US" sz="1467" dirty="0">
                <a:solidFill>
                  <a:srgbClr val="5A564E"/>
                </a:solidFill>
                <a:latin typeface="Arial" panose="020B0604020202020204" pitchFamily="34" charset="0"/>
                <a:ea typeface="Calibri" pitchFamily="34" charset="-122"/>
                <a:cs typeface="Arial" panose="020B0604020202020204" pitchFamily="34" charset="0"/>
              </a:rPr>
              <a:t>States are powerful structural determinants of health; </a:t>
            </a:r>
            <a:br>
              <a:rPr lang="en-US" sz="1467" dirty="0">
                <a:solidFill>
                  <a:srgbClr val="5A564E"/>
                </a:solidFill>
                <a:latin typeface="Arial" panose="020B0604020202020204" pitchFamily="34" charset="0"/>
                <a:ea typeface="Calibri" pitchFamily="34" charset="-122"/>
                <a:cs typeface="Arial" panose="020B0604020202020204" pitchFamily="34" charset="0"/>
              </a:rPr>
            </a:br>
            <a:r>
              <a:rPr lang="en-US" sz="1467" dirty="0">
                <a:solidFill>
                  <a:srgbClr val="5A564E"/>
                </a:solidFill>
                <a:latin typeface="Arial" panose="020B0604020202020204" pitchFamily="34" charset="0"/>
                <a:ea typeface="Calibri" pitchFamily="34" charset="-122"/>
                <a:cs typeface="Arial" panose="020B0604020202020204" pitchFamily="34" charset="0"/>
              </a:rPr>
              <a:t>yet whether this decline varied across the country, and what role </a:t>
            </a:r>
            <a:r>
              <a:rPr lang="en-US" sz="1467" b="1" dirty="0">
                <a:solidFill>
                  <a:srgbClr val="33302A"/>
                </a:solidFill>
                <a:latin typeface="Arial" panose="020B0604020202020204" pitchFamily="34" charset="0"/>
                <a:ea typeface="Calibri" pitchFamily="34" charset="-122"/>
                <a:cs typeface="Arial" panose="020B0604020202020204" pitchFamily="34" charset="0"/>
              </a:rPr>
              <a:t>state policy contexts </a:t>
            </a:r>
            <a:r>
              <a:rPr lang="en-US" sz="1467" dirty="0">
                <a:solidFill>
                  <a:srgbClr val="5A564E"/>
                </a:solidFill>
                <a:latin typeface="Arial" panose="020B0604020202020204" pitchFamily="34" charset="0"/>
                <a:ea typeface="Calibri" pitchFamily="34" charset="-122"/>
                <a:cs typeface="Arial" panose="020B0604020202020204" pitchFamily="34" charset="0"/>
              </a:rPr>
              <a:t>played, has gone largely unexamined.</a:t>
            </a:r>
            <a:endParaRPr lang="en-US" sz="1467" dirty="0">
              <a:solidFill>
                <a:prstClr val="black"/>
              </a:solidFill>
              <a:latin typeface="Arial" panose="020B0604020202020204" pitchFamily="34" charset="0"/>
              <a:cs typeface="Arial" panose="020B0604020202020204" pitchFamily="34" charset="0"/>
            </a:endParaRPr>
          </a:p>
        </p:txBody>
      </p:sp>
      <p:sp>
        <p:nvSpPr>
          <p:cNvPr id="9" name="Text 6"/>
          <p:cNvSpPr/>
          <p:nvPr/>
        </p:nvSpPr>
        <p:spPr>
          <a:xfrm>
            <a:off x="8661400" y="5402317"/>
            <a:ext cx="2851658" cy="832987"/>
          </a:xfrm>
          <a:prstGeom prst="rect">
            <a:avLst/>
          </a:prstGeom>
          <a:noFill/>
          <a:ln/>
        </p:spPr>
        <p:txBody>
          <a:bodyPr wrap="square" lIns="16933" tIns="16933" rIns="16933" bIns="16933" rtlCol="0" anchor="t">
            <a:normAutofit fontScale="92500" lnSpcReduction="10000"/>
          </a:bodyPr>
          <a:lstStyle/>
          <a:p>
            <a:pPr defTabSz="609630" eaLnBrk="1" fontAlgn="auto" hangingPunct="1">
              <a:lnSpc>
                <a:spcPct val="126000"/>
              </a:lnSpc>
              <a:spcBef>
                <a:spcPts val="0"/>
              </a:spcBef>
              <a:spcAft>
                <a:spcPts val="0"/>
              </a:spcAft>
            </a:pPr>
            <a:r>
              <a:rPr lang="en-US" sz="1600" dirty="0">
                <a:solidFill>
                  <a:srgbClr val="33302A"/>
                </a:solidFill>
                <a:latin typeface="Arial" panose="020B0604020202020204" pitchFamily="34" charset="0"/>
                <a:ea typeface="Calibri" pitchFamily="34" charset="-122"/>
                <a:cs typeface="Arial" panose="020B0604020202020204" pitchFamily="34" charset="0"/>
              </a:rPr>
              <a:t>We have lots of </a:t>
            </a:r>
            <a:r>
              <a:rPr lang="en-US" sz="1600" b="1" dirty="0">
                <a:solidFill>
                  <a:srgbClr val="33302A"/>
                </a:solidFill>
                <a:latin typeface="Arial" panose="020B0604020202020204" pitchFamily="34" charset="0"/>
                <a:ea typeface="Calibri" pitchFamily="34" charset="-122"/>
                <a:cs typeface="Arial" panose="020B0604020202020204" pitchFamily="34" charset="0"/>
              </a:rPr>
              <a:t>clues </a:t>
            </a:r>
            <a:r>
              <a:rPr lang="en-US" sz="1600" dirty="0">
                <a:solidFill>
                  <a:srgbClr val="33302A"/>
                </a:solidFill>
                <a:latin typeface="Arial" panose="020B0604020202020204" pitchFamily="34" charset="0"/>
                <a:ea typeface="Calibri" pitchFamily="34" charset="-122"/>
                <a:cs typeface="Arial" panose="020B0604020202020204" pitchFamily="34" charset="0"/>
              </a:rPr>
              <a:t>that policy matters for mental health — </a:t>
            </a:r>
            <a:br>
              <a:rPr lang="en-US" sz="1600" dirty="0">
                <a:solidFill>
                  <a:srgbClr val="33302A"/>
                </a:solidFill>
                <a:latin typeface="Arial" panose="020B0604020202020204" pitchFamily="34" charset="0"/>
                <a:ea typeface="Calibri" pitchFamily="34" charset="-122"/>
                <a:cs typeface="Arial" panose="020B0604020202020204" pitchFamily="34" charset="0"/>
              </a:rPr>
            </a:br>
            <a:r>
              <a:rPr lang="en-US" sz="1600" dirty="0">
                <a:solidFill>
                  <a:srgbClr val="33302A"/>
                </a:solidFill>
                <a:latin typeface="Arial" panose="020B0604020202020204" pitchFamily="34" charset="0"/>
                <a:ea typeface="Calibri" pitchFamily="34" charset="-122"/>
                <a:cs typeface="Arial" panose="020B0604020202020204" pitchFamily="34" charset="0"/>
              </a:rPr>
              <a:t>but little direct </a:t>
            </a:r>
            <a:r>
              <a:rPr lang="en-US" sz="1600" b="1" dirty="0">
                <a:solidFill>
                  <a:srgbClr val="33302A"/>
                </a:solidFill>
                <a:latin typeface="Arial" panose="020B0604020202020204" pitchFamily="34" charset="0"/>
                <a:ea typeface="Calibri" pitchFamily="34" charset="-122"/>
                <a:cs typeface="Arial" panose="020B0604020202020204" pitchFamily="34" charset="0"/>
              </a:rPr>
              <a:t>proof.</a:t>
            </a:r>
            <a:endParaRPr lang="en-US" sz="1600" dirty="0">
              <a:solidFill>
                <a:prstClr val="black"/>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C1A17"/>
        </a:solidFill>
        <a:effectLst/>
      </p:bgPr>
    </p:bg>
    <p:spTree>
      <p:nvGrpSpPr>
        <p:cNvPr id="1" name=""/>
        <p:cNvGrpSpPr/>
        <p:nvPr/>
      </p:nvGrpSpPr>
      <p:grpSpPr>
        <a:xfrm>
          <a:off x="0" y="0"/>
          <a:ext cx="0" cy="0"/>
          <a:chOff x="0" y="0"/>
          <a:chExt cx="0" cy="0"/>
        </a:xfrm>
      </p:grpSpPr>
      <p:sp>
        <p:nvSpPr>
          <p:cNvPr id="2" name="Text 0"/>
          <p:cNvSpPr/>
          <p:nvPr/>
        </p:nvSpPr>
        <p:spPr>
          <a:xfrm>
            <a:off x="762000" y="660400"/>
            <a:ext cx="11734800" cy="234950"/>
          </a:xfrm>
          <a:prstGeom prst="rect">
            <a:avLst/>
          </a:prstGeom>
          <a:noFill/>
          <a:ln/>
        </p:spPr>
        <p:txBody>
          <a:bodyPr wrap="square" lIns="16933" tIns="16933" rIns="16933" bIns="16933" rtlCol="0" anchor="t">
            <a:normAutofit lnSpcReduction="10000"/>
          </a:bodyPr>
          <a:lstStyle/>
          <a:p>
            <a:pPr defTabSz="609630" eaLnBrk="1" fontAlgn="auto" hangingPunct="1">
              <a:spcBef>
                <a:spcPts val="0"/>
              </a:spcBef>
              <a:spcAft>
                <a:spcPts val="0"/>
              </a:spcAft>
            </a:pPr>
            <a:r>
              <a:rPr lang="en-US" sz="1350" b="1" kern="0" spc="297" dirty="0">
                <a:solidFill>
                  <a:srgbClr val="7BA8BD"/>
                </a:solidFill>
                <a:latin typeface="Calibri" pitchFamily="34" charset="0"/>
                <a:ea typeface="Calibri" pitchFamily="34" charset="-122"/>
                <a:cs typeface="Calibri" pitchFamily="34" charset="-120"/>
              </a:rPr>
              <a:t>RESEARCH QUESTIONS</a:t>
            </a:r>
            <a:endParaRPr lang="en-US" sz="1350" dirty="0">
              <a:solidFill>
                <a:prstClr val="black"/>
              </a:solidFill>
              <a:latin typeface="Calibri" panose="020F0502020204030204"/>
            </a:endParaRPr>
          </a:p>
        </p:txBody>
      </p:sp>
      <p:sp>
        <p:nvSpPr>
          <p:cNvPr id="4" name="Text 2"/>
          <p:cNvSpPr/>
          <p:nvPr/>
        </p:nvSpPr>
        <p:spPr>
          <a:xfrm>
            <a:off x="1530945" y="1560612"/>
            <a:ext cx="9679940" cy="1588988"/>
          </a:xfrm>
          <a:prstGeom prst="rect">
            <a:avLst/>
          </a:prstGeom>
          <a:noFill/>
          <a:ln/>
        </p:spPr>
        <p:txBody>
          <a:bodyPr wrap="square" lIns="16933" tIns="16933" rIns="16933" bIns="16933" rtlCol="0" anchor="t">
            <a:normAutofit fontScale="92500" lnSpcReduction="10000"/>
          </a:bodyPr>
          <a:lstStyle/>
          <a:p>
            <a:pPr defTabSz="609630" eaLnBrk="1" fontAlgn="auto" hangingPunct="1">
              <a:lnSpc>
                <a:spcPct val="114000"/>
              </a:lnSpc>
              <a:spcBef>
                <a:spcPts val="0"/>
              </a:spcBef>
              <a:spcAft>
                <a:spcPts val="0"/>
              </a:spcAft>
            </a:pPr>
            <a:r>
              <a:rPr lang="en-US" sz="3600" dirty="0">
                <a:solidFill>
                  <a:srgbClr val="FAF8F4"/>
                </a:solidFill>
                <a:latin typeface="Cambria" pitchFamily="34" charset="0"/>
                <a:ea typeface="Cambria" pitchFamily="34" charset="-122"/>
                <a:cs typeface="Cambria" pitchFamily="34" charset="-120"/>
              </a:rPr>
              <a:t>What is the association between </a:t>
            </a:r>
            <a:r>
              <a:rPr lang="en-US" sz="3600" dirty="0">
                <a:solidFill>
                  <a:srgbClr val="9CC4D6"/>
                </a:solidFill>
                <a:latin typeface="Cambria" pitchFamily="34" charset="0"/>
                <a:ea typeface="Cambria" pitchFamily="34" charset="-122"/>
                <a:cs typeface="Cambria" pitchFamily="34" charset="-120"/>
              </a:rPr>
              <a:t>state policy conservatism </a:t>
            </a:r>
            <a:r>
              <a:rPr lang="en-US" sz="3600" dirty="0">
                <a:solidFill>
                  <a:srgbClr val="FAF8F4"/>
                </a:solidFill>
                <a:latin typeface="Cambria" pitchFamily="34" charset="0"/>
                <a:ea typeface="Cambria" pitchFamily="34" charset="-122"/>
                <a:cs typeface="Cambria" pitchFamily="34" charset="-120"/>
              </a:rPr>
              <a:t>and poor mental health in </a:t>
            </a:r>
            <a:br>
              <a:rPr lang="en-US" sz="3600" dirty="0">
                <a:solidFill>
                  <a:srgbClr val="FAF8F4"/>
                </a:solidFill>
                <a:latin typeface="Cambria" pitchFamily="34" charset="0"/>
                <a:ea typeface="Cambria" pitchFamily="34" charset="-122"/>
                <a:cs typeface="Cambria" pitchFamily="34" charset="-120"/>
              </a:rPr>
            </a:br>
            <a:r>
              <a:rPr lang="en-US" sz="3600" dirty="0">
                <a:solidFill>
                  <a:srgbClr val="FAF8F4"/>
                </a:solidFill>
                <a:latin typeface="Cambria" pitchFamily="34" charset="0"/>
                <a:ea typeface="Cambria" pitchFamily="34" charset="-122"/>
                <a:cs typeface="Cambria" pitchFamily="34" charset="-120"/>
              </a:rPr>
              <a:t>recent decades?</a:t>
            </a:r>
            <a:endParaRPr lang="en-US" sz="3600" dirty="0">
              <a:solidFill>
                <a:prstClr val="black"/>
              </a:solidFill>
              <a:latin typeface="Calibri" panose="020F0502020204030204"/>
            </a:endParaRPr>
          </a:p>
        </p:txBody>
      </p:sp>
      <p:sp>
        <p:nvSpPr>
          <p:cNvPr id="5" name="Shape 3"/>
          <p:cNvSpPr/>
          <p:nvPr/>
        </p:nvSpPr>
        <p:spPr>
          <a:xfrm>
            <a:off x="762000" y="3530600"/>
            <a:ext cx="10668000" cy="6350"/>
          </a:xfrm>
          <a:prstGeom prst="rect">
            <a:avLst/>
          </a:prstGeom>
          <a:solidFill>
            <a:srgbClr val="3A3730"/>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7" name="Text 5"/>
          <p:cNvSpPr/>
          <p:nvPr/>
        </p:nvSpPr>
        <p:spPr>
          <a:xfrm>
            <a:off x="1530945" y="3943350"/>
            <a:ext cx="9679940" cy="1588988"/>
          </a:xfrm>
          <a:prstGeom prst="rect">
            <a:avLst/>
          </a:prstGeom>
          <a:noFill/>
          <a:ln/>
        </p:spPr>
        <p:txBody>
          <a:bodyPr wrap="square" lIns="16933" tIns="16933" rIns="16933" bIns="16933" rtlCol="0" anchor="t">
            <a:noAutofit/>
          </a:bodyPr>
          <a:lstStyle/>
          <a:p>
            <a:pPr defTabSz="609630" eaLnBrk="1" fontAlgn="auto" hangingPunct="1">
              <a:lnSpc>
                <a:spcPct val="114000"/>
              </a:lnSpc>
              <a:spcBef>
                <a:spcPts val="0"/>
              </a:spcBef>
              <a:spcAft>
                <a:spcPts val="0"/>
              </a:spcAft>
            </a:pPr>
            <a:r>
              <a:rPr lang="en-US" sz="3334" dirty="0">
                <a:solidFill>
                  <a:srgbClr val="FAF8F4"/>
                </a:solidFill>
                <a:latin typeface="Cambria" pitchFamily="34" charset="0"/>
                <a:ea typeface="Cambria" pitchFamily="34" charset="-122"/>
                <a:cs typeface="Cambria" pitchFamily="34" charset="-120"/>
              </a:rPr>
              <a:t>Did this association </a:t>
            </a:r>
            <a:r>
              <a:rPr lang="en-US" sz="3334" dirty="0">
                <a:solidFill>
                  <a:srgbClr val="9CC4D6"/>
                </a:solidFill>
                <a:latin typeface="Cambria" pitchFamily="34" charset="0"/>
                <a:ea typeface="Cambria" pitchFamily="34" charset="-122"/>
                <a:cs typeface="Cambria" pitchFamily="34" charset="-120"/>
              </a:rPr>
              <a:t>change during COVID-19 </a:t>
            </a:r>
            <a:r>
              <a:rPr lang="en-US" sz="3334" dirty="0">
                <a:solidFill>
                  <a:srgbClr val="FAF8F4"/>
                </a:solidFill>
                <a:latin typeface="Cambria" pitchFamily="34" charset="0"/>
                <a:ea typeface="Cambria" pitchFamily="34" charset="-122"/>
                <a:cs typeface="Cambria" pitchFamily="34" charset="-120"/>
              </a:rPr>
              <a:t>— and how does it compare with state COVID policies?</a:t>
            </a:r>
            <a:endParaRPr lang="en-US" sz="3334" dirty="0">
              <a:solidFill>
                <a:prstClr val="black"/>
              </a:solidFill>
              <a:latin typeface="Calibri" panose="020F050202020403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Text 0"/>
          <p:cNvSpPr/>
          <p:nvPr/>
        </p:nvSpPr>
        <p:spPr>
          <a:xfrm>
            <a:off x="762000" y="533400"/>
            <a:ext cx="11734800" cy="234950"/>
          </a:xfrm>
          <a:prstGeom prst="rect">
            <a:avLst/>
          </a:prstGeom>
          <a:noFill/>
          <a:ln/>
        </p:spPr>
        <p:txBody>
          <a:bodyPr wrap="square" lIns="16933" tIns="16933" rIns="16933" bIns="16933" rtlCol="0" anchor="t">
            <a:normAutofit lnSpcReduction="10000"/>
          </a:bodyPr>
          <a:lstStyle/>
          <a:p>
            <a:pPr defTabSz="609630" eaLnBrk="1" fontAlgn="auto" hangingPunct="1">
              <a:spcBef>
                <a:spcPts val="0"/>
              </a:spcBef>
              <a:spcAft>
                <a:spcPts val="0"/>
              </a:spcAft>
            </a:pPr>
            <a:r>
              <a:rPr lang="en-US" sz="1350" b="1" kern="0" spc="297" dirty="0">
                <a:solidFill>
                  <a:srgbClr val="235A7A"/>
                </a:solidFill>
                <a:latin typeface="Calibri" pitchFamily="34" charset="0"/>
                <a:ea typeface="Calibri" pitchFamily="34" charset="-122"/>
                <a:cs typeface="Calibri" pitchFamily="34" charset="-120"/>
              </a:rPr>
              <a:t>DATA &amp; MEASURES</a:t>
            </a:r>
            <a:endParaRPr lang="en-US" sz="1350" dirty="0">
              <a:solidFill>
                <a:prstClr val="black"/>
              </a:solidFill>
              <a:latin typeface="Calibri" panose="020F0502020204030204"/>
            </a:endParaRPr>
          </a:p>
        </p:txBody>
      </p:sp>
      <p:sp>
        <p:nvSpPr>
          <p:cNvPr id="3" name="Text 1"/>
          <p:cNvSpPr/>
          <p:nvPr/>
        </p:nvSpPr>
        <p:spPr>
          <a:xfrm>
            <a:off x="762000" y="819151"/>
            <a:ext cx="11734800" cy="483195"/>
          </a:xfrm>
          <a:prstGeom prst="rect">
            <a:avLst/>
          </a:prstGeom>
          <a:noFill/>
          <a:ln/>
        </p:spPr>
        <p:txBody>
          <a:bodyPr wrap="square" lIns="16933" tIns="16933" rIns="16933" bIns="16933" rtlCol="0" anchor="t">
            <a:normAutofit fontScale="92500" lnSpcReduction="20000"/>
          </a:bodyPr>
          <a:lstStyle/>
          <a:p>
            <a:pPr defTabSz="609630" eaLnBrk="1" fontAlgn="auto" hangingPunct="1">
              <a:lnSpc>
                <a:spcPct val="103000"/>
              </a:lnSpc>
              <a:spcBef>
                <a:spcPts val="0"/>
              </a:spcBef>
              <a:spcAft>
                <a:spcPts val="0"/>
              </a:spcAft>
            </a:pPr>
            <a:r>
              <a:rPr lang="en-US" sz="3500" dirty="0">
                <a:solidFill>
                  <a:srgbClr val="1C1A17"/>
                </a:solidFill>
                <a:latin typeface="Cambria" pitchFamily="34" charset="0"/>
                <a:ea typeface="Cambria" pitchFamily="34" charset="-122"/>
                <a:cs typeface="Cambria" pitchFamily="34" charset="-120"/>
              </a:rPr>
              <a:t>Linking 5 million adults to their state policy context</a:t>
            </a:r>
            <a:endParaRPr lang="en-US" sz="3500" dirty="0">
              <a:solidFill>
                <a:prstClr val="black"/>
              </a:solidFill>
              <a:latin typeface="Calibri" panose="020F0502020204030204"/>
            </a:endParaRPr>
          </a:p>
        </p:txBody>
      </p:sp>
      <p:sp>
        <p:nvSpPr>
          <p:cNvPr id="4" name="Shape 2"/>
          <p:cNvSpPr/>
          <p:nvPr/>
        </p:nvSpPr>
        <p:spPr>
          <a:xfrm>
            <a:off x="762001" y="1569045"/>
            <a:ext cx="3369667" cy="3930055"/>
          </a:xfrm>
          <a:prstGeom prst="roundRect">
            <a:avLst>
              <a:gd name="adj" fmla="val 754"/>
            </a:avLst>
          </a:prstGeom>
          <a:solidFill>
            <a:srgbClr val="FFFFFF"/>
          </a:solidFill>
          <a:ln w="9525">
            <a:solidFill>
              <a:srgbClr val="E6E0D5"/>
            </a:solidFill>
            <a:prstDash val="solid"/>
          </a:ln>
          <a:effectLst>
            <a:outerShdw blurRad="76200" dist="19050" dir="5400000" algn="bl" rotWithShape="0">
              <a:srgbClr val="000000">
                <a:alpha val="4000"/>
              </a:srgbClr>
            </a:outerShdw>
          </a:effectLst>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5" name="Text 3"/>
          <p:cNvSpPr/>
          <p:nvPr/>
        </p:nvSpPr>
        <p:spPr>
          <a:xfrm>
            <a:off x="1060450" y="1842096"/>
            <a:ext cx="3050044" cy="234950"/>
          </a:xfrm>
          <a:prstGeom prst="rect">
            <a:avLst/>
          </a:prstGeom>
          <a:noFill/>
          <a:ln/>
        </p:spPr>
        <p:txBody>
          <a:bodyPr wrap="square" lIns="16933" tIns="16933" rIns="16933" bIns="16933" rtlCol="0" anchor="t">
            <a:normAutofit lnSpcReduction="10000"/>
          </a:bodyPr>
          <a:lstStyle/>
          <a:p>
            <a:pPr defTabSz="609630" eaLnBrk="1" fontAlgn="auto" hangingPunct="1">
              <a:spcBef>
                <a:spcPts val="0"/>
              </a:spcBef>
              <a:spcAft>
                <a:spcPts val="0"/>
              </a:spcAft>
            </a:pPr>
            <a:r>
              <a:rPr lang="en-US" sz="1350" b="1" kern="0" spc="189" dirty="0">
                <a:solidFill>
                  <a:srgbClr val="235A7A"/>
                </a:solidFill>
                <a:latin typeface="Calibri" pitchFamily="34" charset="0"/>
                <a:ea typeface="Calibri" pitchFamily="34" charset="-122"/>
                <a:cs typeface="Calibri" pitchFamily="34" charset="-120"/>
              </a:rPr>
              <a:t>OUTCOME</a:t>
            </a:r>
            <a:endParaRPr lang="en-US" sz="1350" dirty="0">
              <a:solidFill>
                <a:prstClr val="black"/>
              </a:solidFill>
              <a:latin typeface="Calibri" panose="020F0502020204030204"/>
            </a:endParaRPr>
          </a:p>
        </p:txBody>
      </p:sp>
      <p:sp>
        <p:nvSpPr>
          <p:cNvPr id="6" name="Text 4"/>
          <p:cNvSpPr/>
          <p:nvPr/>
        </p:nvSpPr>
        <p:spPr>
          <a:xfrm>
            <a:off x="1060450" y="2127845"/>
            <a:ext cx="3050044" cy="330200"/>
          </a:xfrm>
          <a:prstGeom prst="rect">
            <a:avLst/>
          </a:prstGeom>
          <a:noFill/>
          <a:ln/>
        </p:spPr>
        <p:txBody>
          <a:bodyPr wrap="square" lIns="16933" tIns="16933" rIns="16933" bIns="16933" rtlCol="0" anchor="t">
            <a:normAutofit lnSpcReduction="10000"/>
          </a:bodyPr>
          <a:lstStyle/>
          <a:p>
            <a:pPr defTabSz="609630" eaLnBrk="1" fontAlgn="auto" hangingPunct="1">
              <a:spcBef>
                <a:spcPts val="0"/>
              </a:spcBef>
              <a:spcAft>
                <a:spcPts val="0"/>
              </a:spcAft>
            </a:pPr>
            <a:r>
              <a:rPr lang="en-US" sz="2050" dirty="0">
                <a:solidFill>
                  <a:srgbClr val="1C1A17"/>
                </a:solidFill>
                <a:latin typeface="Cambria" pitchFamily="34" charset="0"/>
                <a:ea typeface="Cambria" pitchFamily="34" charset="-122"/>
                <a:cs typeface="Cambria" pitchFamily="34" charset="-120"/>
              </a:rPr>
              <a:t>BRFSS · 1993–2022</a:t>
            </a:r>
            <a:endParaRPr lang="en-US" sz="2050" dirty="0">
              <a:solidFill>
                <a:prstClr val="black"/>
              </a:solidFill>
              <a:latin typeface="Calibri" panose="020F0502020204030204"/>
            </a:endParaRPr>
          </a:p>
        </p:txBody>
      </p:sp>
      <p:sp>
        <p:nvSpPr>
          <p:cNvPr id="7" name="Text 5"/>
          <p:cNvSpPr/>
          <p:nvPr/>
        </p:nvSpPr>
        <p:spPr>
          <a:xfrm>
            <a:off x="1060450" y="2604096"/>
            <a:ext cx="2855950" cy="1612303"/>
          </a:xfrm>
          <a:prstGeom prst="rect">
            <a:avLst/>
          </a:prstGeom>
          <a:noFill/>
          <a:ln/>
        </p:spPr>
        <p:txBody>
          <a:bodyPr wrap="square" lIns="16933" tIns="16933" rIns="16933" bIns="16933" rtlCol="0" anchor="t">
            <a:normAutofit/>
          </a:bodyPr>
          <a:lstStyle/>
          <a:p>
            <a:pPr defTabSz="609630" eaLnBrk="1" fontAlgn="auto" hangingPunct="1">
              <a:lnSpc>
                <a:spcPct val="142000"/>
              </a:lnSpc>
              <a:spcBef>
                <a:spcPts val="0"/>
              </a:spcBef>
              <a:spcAft>
                <a:spcPts val="0"/>
              </a:spcAft>
            </a:pPr>
            <a:r>
              <a:rPr lang="en-US" sz="1467" dirty="0">
                <a:solidFill>
                  <a:srgbClr val="5A564E"/>
                </a:solidFill>
                <a:latin typeface="Arial" panose="020B0604020202020204" pitchFamily="34" charset="0"/>
                <a:ea typeface="Calibri" pitchFamily="34" charset="-122"/>
                <a:cs typeface="Arial" panose="020B0604020202020204" pitchFamily="34" charset="0"/>
              </a:rPr>
              <a:t>“Days of poor mental health in </a:t>
            </a:r>
            <a:br>
              <a:rPr lang="en-US" sz="1467" dirty="0">
                <a:solidFill>
                  <a:srgbClr val="5A564E"/>
                </a:solidFill>
                <a:latin typeface="Arial" panose="020B0604020202020204" pitchFamily="34" charset="0"/>
                <a:ea typeface="Calibri" pitchFamily="34" charset="-122"/>
                <a:cs typeface="Arial" panose="020B0604020202020204" pitchFamily="34" charset="0"/>
              </a:rPr>
            </a:br>
            <a:r>
              <a:rPr lang="en-US" sz="1467" dirty="0">
                <a:solidFill>
                  <a:srgbClr val="5A564E"/>
                </a:solidFill>
                <a:latin typeface="Arial" panose="020B0604020202020204" pitchFamily="34" charset="0"/>
                <a:ea typeface="Calibri" pitchFamily="34" charset="-122"/>
                <a:cs typeface="Arial" panose="020B0604020202020204" pitchFamily="34" charset="0"/>
              </a:rPr>
              <a:t>the past 30 days.” </a:t>
            </a:r>
            <a:br>
              <a:rPr lang="en-US" sz="1467" dirty="0">
                <a:solidFill>
                  <a:srgbClr val="5A564E"/>
                </a:solidFill>
                <a:latin typeface="Arial" panose="020B0604020202020204" pitchFamily="34" charset="0"/>
                <a:ea typeface="Calibri" pitchFamily="34" charset="-122"/>
                <a:cs typeface="Arial" panose="020B0604020202020204" pitchFamily="34" charset="0"/>
              </a:rPr>
            </a:br>
            <a:endParaRPr lang="en-US" sz="1467" dirty="0">
              <a:solidFill>
                <a:srgbClr val="5A564E"/>
              </a:solidFill>
              <a:latin typeface="Arial" panose="020B0604020202020204" pitchFamily="34" charset="0"/>
              <a:ea typeface="Calibri" pitchFamily="34" charset="-122"/>
              <a:cs typeface="Arial" panose="020B0604020202020204" pitchFamily="34" charset="0"/>
            </a:endParaRPr>
          </a:p>
          <a:p>
            <a:pPr defTabSz="609630" eaLnBrk="1" fontAlgn="auto" hangingPunct="1">
              <a:lnSpc>
                <a:spcPct val="142000"/>
              </a:lnSpc>
              <a:spcBef>
                <a:spcPts val="0"/>
              </a:spcBef>
              <a:spcAft>
                <a:spcPts val="0"/>
              </a:spcAft>
            </a:pPr>
            <a:r>
              <a:rPr lang="en-US" sz="1467" b="1" dirty="0">
                <a:solidFill>
                  <a:srgbClr val="33302A"/>
                </a:solidFill>
                <a:latin typeface="Arial" panose="020B0604020202020204" pitchFamily="34" charset="0"/>
                <a:ea typeface="Calibri" pitchFamily="34" charset="-122"/>
                <a:cs typeface="Arial" panose="020B0604020202020204" pitchFamily="34" charset="0"/>
              </a:rPr>
              <a:t>5+ million adults, ages 25–64 </a:t>
            </a:r>
            <a:r>
              <a:rPr lang="en-US" sz="1467" dirty="0">
                <a:solidFill>
                  <a:srgbClr val="5A564E"/>
                </a:solidFill>
                <a:latin typeface="Arial" panose="020B0604020202020204" pitchFamily="34" charset="0"/>
                <a:ea typeface="Calibri" pitchFamily="34" charset="-122"/>
                <a:cs typeface="Arial" panose="020B0604020202020204" pitchFamily="34" charset="0"/>
              </a:rPr>
              <a:t>, </a:t>
            </a:r>
            <a:br>
              <a:rPr lang="en-US" sz="1467" dirty="0">
                <a:solidFill>
                  <a:srgbClr val="5A564E"/>
                </a:solidFill>
                <a:latin typeface="Arial" panose="020B0604020202020204" pitchFamily="34" charset="0"/>
                <a:ea typeface="Calibri" pitchFamily="34" charset="-122"/>
                <a:cs typeface="Arial" panose="020B0604020202020204" pitchFamily="34" charset="0"/>
              </a:rPr>
            </a:br>
            <a:r>
              <a:rPr lang="en-US" sz="1467" dirty="0">
                <a:solidFill>
                  <a:srgbClr val="5A564E"/>
                </a:solidFill>
                <a:latin typeface="Arial" panose="020B0604020202020204" pitchFamily="34" charset="0"/>
                <a:ea typeface="Calibri" pitchFamily="34" charset="-122"/>
                <a:cs typeface="Arial" panose="020B0604020202020204" pitchFamily="34" charset="0"/>
              </a:rPr>
              <a:t>across all states &amp; years</a:t>
            </a:r>
            <a:endParaRPr lang="en-US" sz="1467" dirty="0">
              <a:solidFill>
                <a:prstClr val="black"/>
              </a:solidFill>
              <a:latin typeface="Arial" panose="020B0604020202020204" pitchFamily="34" charset="0"/>
              <a:cs typeface="Arial" panose="020B0604020202020204" pitchFamily="34" charset="0"/>
            </a:endParaRPr>
          </a:p>
        </p:txBody>
      </p:sp>
      <p:sp>
        <p:nvSpPr>
          <p:cNvPr id="8" name="Shape 6"/>
          <p:cNvSpPr/>
          <p:nvPr/>
        </p:nvSpPr>
        <p:spPr>
          <a:xfrm>
            <a:off x="1060451" y="4502150"/>
            <a:ext cx="2772767" cy="6350"/>
          </a:xfrm>
          <a:prstGeom prst="rect">
            <a:avLst/>
          </a:prstGeom>
          <a:solidFill>
            <a:srgbClr val="ECE6DA"/>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9" name="Text 7"/>
          <p:cNvSpPr/>
          <p:nvPr/>
        </p:nvSpPr>
        <p:spPr>
          <a:xfrm>
            <a:off x="1060450" y="4610100"/>
            <a:ext cx="2855950" cy="247650"/>
          </a:xfrm>
          <a:prstGeom prst="rect">
            <a:avLst/>
          </a:prstGeom>
          <a:noFill/>
          <a:ln/>
        </p:spPr>
        <p:txBody>
          <a:bodyPr wrap="square" lIns="16933" tIns="16933" rIns="16933" bIns="16933" rtlCol="0" anchor="t">
            <a:normAutofit/>
          </a:bodyPr>
          <a:lstStyle/>
          <a:p>
            <a:pPr defTabSz="609630" eaLnBrk="1" fontAlgn="auto" hangingPunct="1">
              <a:spcBef>
                <a:spcPts val="0"/>
              </a:spcBef>
              <a:spcAft>
                <a:spcPts val="0"/>
              </a:spcAft>
            </a:pPr>
            <a:r>
              <a:rPr lang="en-US" sz="1400" dirty="0">
                <a:solidFill>
                  <a:srgbClr val="33302A"/>
                </a:solidFill>
                <a:latin typeface="Arial" panose="020B0604020202020204" pitchFamily="34" charset="0"/>
                <a:ea typeface="Calibri" pitchFamily="34" charset="-122"/>
                <a:cs typeface="Arial" panose="020B0604020202020204" pitchFamily="34" charset="0"/>
              </a:rPr>
              <a:t># of poor mental-health days</a:t>
            </a:r>
            <a:endParaRPr lang="en-US" sz="1400" dirty="0">
              <a:solidFill>
                <a:prstClr val="black"/>
              </a:solidFill>
              <a:latin typeface="Arial" panose="020B0604020202020204" pitchFamily="34" charset="0"/>
              <a:cs typeface="Arial" panose="020B0604020202020204" pitchFamily="34" charset="0"/>
            </a:endParaRPr>
          </a:p>
        </p:txBody>
      </p:sp>
      <p:sp>
        <p:nvSpPr>
          <p:cNvPr id="10" name="Shape 8"/>
          <p:cNvSpPr/>
          <p:nvPr/>
        </p:nvSpPr>
        <p:spPr>
          <a:xfrm>
            <a:off x="1060451" y="4895850"/>
            <a:ext cx="2772767" cy="6350"/>
          </a:xfrm>
          <a:prstGeom prst="rect">
            <a:avLst/>
          </a:prstGeom>
          <a:solidFill>
            <a:srgbClr val="ECE6DA"/>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11" name="Text 9"/>
          <p:cNvSpPr/>
          <p:nvPr/>
        </p:nvSpPr>
        <p:spPr>
          <a:xfrm>
            <a:off x="1060450" y="5003800"/>
            <a:ext cx="2855950" cy="247650"/>
          </a:xfrm>
          <a:prstGeom prst="rect">
            <a:avLst/>
          </a:prstGeom>
          <a:noFill/>
          <a:ln/>
        </p:spPr>
        <p:txBody>
          <a:bodyPr wrap="square" lIns="16933" tIns="16933" rIns="16933" bIns="16933" rtlCol="0" anchor="t">
            <a:normAutofit/>
          </a:bodyPr>
          <a:lstStyle/>
          <a:p>
            <a:pPr defTabSz="609630" eaLnBrk="1" fontAlgn="auto" hangingPunct="1">
              <a:spcBef>
                <a:spcPts val="0"/>
              </a:spcBef>
              <a:spcAft>
                <a:spcPts val="0"/>
              </a:spcAft>
            </a:pPr>
            <a:r>
              <a:rPr lang="en-US" sz="1400" dirty="0">
                <a:solidFill>
                  <a:srgbClr val="33302A"/>
                </a:solidFill>
                <a:latin typeface="Arial" panose="020B0604020202020204" pitchFamily="34" charset="0"/>
                <a:ea typeface="Calibri" pitchFamily="34" charset="-122"/>
                <a:cs typeface="Arial" panose="020B0604020202020204" pitchFamily="34" charset="0"/>
              </a:rPr>
              <a:t>Extreme distress = </a:t>
            </a:r>
            <a:r>
              <a:rPr lang="en-US" sz="1400" b="1" dirty="0">
                <a:solidFill>
                  <a:srgbClr val="33302A"/>
                </a:solidFill>
                <a:latin typeface="Arial" panose="020B0604020202020204" pitchFamily="34" charset="0"/>
                <a:ea typeface="Calibri" pitchFamily="34" charset="-122"/>
                <a:cs typeface="Arial" panose="020B0604020202020204" pitchFamily="34" charset="0"/>
              </a:rPr>
              <a:t>30 / 30 days</a:t>
            </a:r>
            <a:endParaRPr lang="en-US" sz="1400" dirty="0">
              <a:solidFill>
                <a:prstClr val="black"/>
              </a:solidFill>
              <a:latin typeface="Arial" panose="020B0604020202020204" pitchFamily="34" charset="0"/>
              <a:cs typeface="Arial" panose="020B0604020202020204" pitchFamily="34" charset="0"/>
            </a:endParaRPr>
          </a:p>
        </p:txBody>
      </p:sp>
      <p:sp>
        <p:nvSpPr>
          <p:cNvPr id="12" name="Shape 10"/>
          <p:cNvSpPr/>
          <p:nvPr/>
        </p:nvSpPr>
        <p:spPr>
          <a:xfrm>
            <a:off x="4411067" y="1569045"/>
            <a:ext cx="3369767" cy="3930055"/>
          </a:xfrm>
          <a:prstGeom prst="roundRect">
            <a:avLst>
              <a:gd name="adj" fmla="val 754"/>
            </a:avLst>
          </a:prstGeom>
          <a:solidFill>
            <a:srgbClr val="FFFFFF"/>
          </a:solidFill>
          <a:ln w="9525">
            <a:solidFill>
              <a:srgbClr val="E6E0D5"/>
            </a:solidFill>
            <a:prstDash val="solid"/>
          </a:ln>
          <a:effectLst>
            <a:outerShdw blurRad="76200" dist="19050" dir="5400000" algn="bl" rotWithShape="0">
              <a:srgbClr val="000000">
                <a:alpha val="4000"/>
              </a:srgbClr>
            </a:outerShdw>
          </a:effectLst>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13" name="Text 11"/>
          <p:cNvSpPr/>
          <p:nvPr/>
        </p:nvSpPr>
        <p:spPr>
          <a:xfrm>
            <a:off x="4709518" y="1842096"/>
            <a:ext cx="3050153" cy="234950"/>
          </a:xfrm>
          <a:prstGeom prst="rect">
            <a:avLst/>
          </a:prstGeom>
          <a:noFill/>
          <a:ln/>
        </p:spPr>
        <p:txBody>
          <a:bodyPr wrap="square" lIns="16933" tIns="16933" rIns="16933" bIns="16933" rtlCol="0" anchor="t">
            <a:normAutofit lnSpcReduction="10000"/>
          </a:bodyPr>
          <a:lstStyle/>
          <a:p>
            <a:pPr defTabSz="609630" eaLnBrk="1" fontAlgn="auto" hangingPunct="1">
              <a:spcBef>
                <a:spcPts val="0"/>
              </a:spcBef>
              <a:spcAft>
                <a:spcPts val="0"/>
              </a:spcAft>
            </a:pPr>
            <a:r>
              <a:rPr lang="en-US" sz="1350" b="1" kern="0" spc="189" dirty="0">
                <a:solidFill>
                  <a:srgbClr val="235A7A"/>
                </a:solidFill>
                <a:latin typeface="Calibri" pitchFamily="34" charset="0"/>
                <a:ea typeface="Calibri" pitchFamily="34" charset="-122"/>
                <a:cs typeface="Calibri" pitchFamily="34" charset="-120"/>
              </a:rPr>
              <a:t>EXPOSURE</a:t>
            </a:r>
            <a:endParaRPr lang="en-US" sz="1350" dirty="0">
              <a:solidFill>
                <a:prstClr val="black"/>
              </a:solidFill>
              <a:latin typeface="Calibri" panose="020F0502020204030204"/>
            </a:endParaRPr>
          </a:p>
        </p:txBody>
      </p:sp>
      <p:sp>
        <p:nvSpPr>
          <p:cNvPr id="14" name="Text 12"/>
          <p:cNvSpPr/>
          <p:nvPr/>
        </p:nvSpPr>
        <p:spPr>
          <a:xfrm>
            <a:off x="4709518" y="2127845"/>
            <a:ext cx="2920901" cy="635000"/>
          </a:xfrm>
          <a:prstGeom prst="rect">
            <a:avLst/>
          </a:prstGeom>
          <a:noFill/>
          <a:ln/>
        </p:spPr>
        <p:txBody>
          <a:bodyPr wrap="square" lIns="16933" tIns="16933" rIns="16933" bIns="16933" rtlCol="0" anchor="t">
            <a:normAutofit/>
          </a:bodyPr>
          <a:lstStyle/>
          <a:p>
            <a:pPr defTabSz="609630" eaLnBrk="1" fontAlgn="auto" hangingPunct="1">
              <a:spcBef>
                <a:spcPts val="0"/>
              </a:spcBef>
              <a:spcAft>
                <a:spcPts val="0"/>
              </a:spcAft>
            </a:pPr>
            <a:r>
              <a:rPr lang="en-US" sz="2050" dirty="0">
                <a:solidFill>
                  <a:srgbClr val="1C1A17"/>
                </a:solidFill>
                <a:latin typeface="Cambria" pitchFamily="34" charset="0"/>
                <a:ea typeface="Cambria" pitchFamily="34" charset="-122"/>
                <a:cs typeface="Cambria" pitchFamily="34" charset="-120"/>
              </a:rPr>
              <a:t>State policy conservatism</a:t>
            </a:r>
            <a:endParaRPr lang="en-US" sz="2050" dirty="0">
              <a:solidFill>
                <a:prstClr val="black"/>
              </a:solidFill>
              <a:latin typeface="Calibri" panose="020F0502020204030204"/>
            </a:endParaRPr>
          </a:p>
        </p:txBody>
      </p:sp>
      <p:sp>
        <p:nvSpPr>
          <p:cNvPr id="15" name="Text 13"/>
          <p:cNvSpPr/>
          <p:nvPr/>
        </p:nvSpPr>
        <p:spPr>
          <a:xfrm>
            <a:off x="4679733" y="2590304"/>
            <a:ext cx="2856053" cy="1626095"/>
          </a:xfrm>
          <a:prstGeom prst="rect">
            <a:avLst/>
          </a:prstGeom>
          <a:noFill/>
          <a:ln/>
        </p:spPr>
        <p:txBody>
          <a:bodyPr wrap="square" lIns="16933" tIns="16933" rIns="16933" bIns="16933" rtlCol="0" anchor="t">
            <a:normAutofit/>
          </a:bodyPr>
          <a:lstStyle/>
          <a:p>
            <a:pPr defTabSz="609630" eaLnBrk="1" fontAlgn="auto" hangingPunct="1">
              <a:lnSpc>
                <a:spcPct val="142000"/>
              </a:lnSpc>
              <a:spcBef>
                <a:spcPts val="0"/>
              </a:spcBef>
              <a:spcAft>
                <a:spcPts val="0"/>
              </a:spcAft>
            </a:pPr>
            <a:r>
              <a:rPr lang="en-US" sz="1467" dirty="0">
                <a:solidFill>
                  <a:srgbClr val="5A564E"/>
                </a:solidFill>
                <a:latin typeface="Arial" panose="020B0604020202020204" pitchFamily="34" charset="0"/>
                <a:ea typeface="Calibri" pitchFamily="34" charset="-122"/>
                <a:cs typeface="Arial" panose="020B0604020202020204" pitchFamily="34" charset="0"/>
              </a:rPr>
              <a:t>A holistic summary of dozens of policies (Caughey &amp; Warshaw),</a:t>
            </a:r>
            <a:br>
              <a:rPr lang="en-US" sz="1467" dirty="0">
                <a:solidFill>
                  <a:srgbClr val="5A564E"/>
                </a:solidFill>
                <a:latin typeface="Arial" panose="020B0604020202020204" pitchFamily="34" charset="0"/>
                <a:ea typeface="Calibri" pitchFamily="34" charset="-122"/>
                <a:cs typeface="Arial" panose="020B0604020202020204" pitchFamily="34" charset="0"/>
              </a:rPr>
            </a:br>
            <a:r>
              <a:rPr lang="en-US" sz="1467" dirty="0">
                <a:solidFill>
                  <a:srgbClr val="5A564E"/>
                </a:solidFill>
                <a:latin typeface="Arial" panose="020B0604020202020204" pitchFamily="34" charset="0"/>
                <a:ea typeface="Calibri" pitchFamily="34" charset="-122"/>
                <a:cs typeface="Arial" panose="020B0604020202020204" pitchFamily="34" charset="0"/>
              </a:rPr>
              <a:t>with a 2-year lag.</a:t>
            </a:r>
            <a:endParaRPr lang="en-US" sz="1467" dirty="0">
              <a:solidFill>
                <a:prstClr val="black"/>
              </a:solidFill>
              <a:latin typeface="Arial" panose="020B0604020202020204" pitchFamily="34" charset="0"/>
              <a:cs typeface="Arial" panose="020B0604020202020204" pitchFamily="34" charset="0"/>
            </a:endParaRPr>
          </a:p>
        </p:txBody>
      </p:sp>
      <p:sp>
        <p:nvSpPr>
          <p:cNvPr id="16" name="Shape 14"/>
          <p:cNvSpPr/>
          <p:nvPr/>
        </p:nvSpPr>
        <p:spPr>
          <a:xfrm>
            <a:off x="4709517" y="4460769"/>
            <a:ext cx="2772867" cy="165100"/>
          </a:xfrm>
          <a:prstGeom prst="roundRect">
            <a:avLst>
              <a:gd name="adj" fmla="val 50000"/>
            </a:avLst>
          </a:prstGeom>
          <a:gradFill rotWithShape="1">
            <a:gsLst>
              <a:gs pos="0">
                <a:srgbClr val="2F6F86">
                  <a:alpha val="100000"/>
                </a:srgbClr>
              </a:gs>
              <a:gs pos="50000">
                <a:srgbClr val="CDD6DA">
                  <a:alpha val="100000"/>
                </a:srgbClr>
              </a:gs>
              <a:gs pos="100000">
                <a:srgbClr val="B15A3A">
                  <a:alpha val="100000"/>
                </a:srgbClr>
              </a:gs>
            </a:gsLst>
            <a:lin ang="0" scaled="0"/>
          </a:gra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17" name="Shape 15"/>
          <p:cNvSpPr/>
          <p:nvPr/>
        </p:nvSpPr>
        <p:spPr>
          <a:xfrm>
            <a:off x="4786313" y="4689369"/>
            <a:ext cx="12700" cy="76200"/>
          </a:xfrm>
          <a:prstGeom prst="rect">
            <a:avLst/>
          </a:prstGeom>
          <a:solidFill>
            <a:srgbClr val="33302A"/>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18" name="Text 16"/>
          <p:cNvSpPr/>
          <p:nvPr/>
        </p:nvSpPr>
        <p:spPr>
          <a:xfrm>
            <a:off x="4669929" y="4765570"/>
            <a:ext cx="245467" cy="234950"/>
          </a:xfrm>
          <a:prstGeom prst="rect">
            <a:avLst/>
          </a:prstGeom>
          <a:noFill/>
          <a:ln/>
        </p:spPr>
        <p:txBody>
          <a:bodyPr wrap="square" lIns="16933" tIns="16933" rIns="16933" bIns="16933" rtlCol="0" anchor="t">
            <a:normAutofit lnSpcReduction="10000"/>
          </a:bodyPr>
          <a:lstStyle/>
          <a:p>
            <a:pPr algn="ctr" defTabSz="609630" eaLnBrk="1" fontAlgn="auto" hangingPunct="1">
              <a:spcBef>
                <a:spcPts val="0"/>
              </a:spcBef>
              <a:spcAft>
                <a:spcPts val="0"/>
              </a:spcAft>
            </a:pPr>
            <a:r>
              <a:rPr lang="en-US" sz="1350" b="1" dirty="0">
                <a:solidFill>
                  <a:srgbClr val="33302A"/>
                </a:solidFill>
                <a:latin typeface="Calibri" pitchFamily="34" charset="0"/>
                <a:ea typeface="Calibri" pitchFamily="34" charset="-122"/>
                <a:cs typeface="Calibri" pitchFamily="34" charset="-120"/>
              </a:rPr>
              <a:t>CA</a:t>
            </a:r>
            <a:endParaRPr lang="en-US" sz="1350" dirty="0">
              <a:solidFill>
                <a:prstClr val="black"/>
              </a:solidFill>
              <a:latin typeface="Calibri" panose="020F0502020204030204"/>
            </a:endParaRPr>
          </a:p>
        </p:txBody>
      </p:sp>
      <p:sp>
        <p:nvSpPr>
          <p:cNvPr id="19" name="Shape 17"/>
          <p:cNvSpPr/>
          <p:nvPr/>
        </p:nvSpPr>
        <p:spPr>
          <a:xfrm>
            <a:off x="5756721" y="4689369"/>
            <a:ext cx="12700" cy="76200"/>
          </a:xfrm>
          <a:prstGeom prst="rect">
            <a:avLst/>
          </a:prstGeom>
          <a:solidFill>
            <a:srgbClr val="33302A"/>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20" name="Text 18"/>
          <p:cNvSpPr/>
          <p:nvPr/>
        </p:nvSpPr>
        <p:spPr>
          <a:xfrm>
            <a:off x="5606306" y="4765570"/>
            <a:ext cx="313631" cy="234950"/>
          </a:xfrm>
          <a:prstGeom prst="rect">
            <a:avLst/>
          </a:prstGeom>
          <a:noFill/>
          <a:ln/>
        </p:spPr>
        <p:txBody>
          <a:bodyPr wrap="square" lIns="16933" tIns="16933" rIns="16933" bIns="16933" rtlCol="0" anchor="t">
            <a:normAutofit lnSpcReduction="10000"/>
          </a:bodyPr>
          <a:lstStyle/>
          <a:p>
            <a:pPr algn="ctr" defTabSz="609630" eaLnBrk="1" fontAlgn="auto" hangingPunct="1">
              <a:spcBef>
                <a:spcPts val="0"/>
              </a:spcBef>
              <a:spcAft>
                <a:spcPts val="0"/>
              </a:spcAft>
            </a:pPr>
            <a:r>
              <a:rPr lang="en-US" sz="1350" b="1" dirty="0">
                <a:solidFill>
                  <a:srgbClr val="33302A"/>
                </a:solidFill>
                <a:latin typeface="Calibri" pitchFamily="34" charset="0"/>
                <a:ea typeface="Calibri" pitchFamily="34" charset="-122"/>
                <a:cs typeface="Calibri" pitchFamily="34" charset="-120"/>
              </a:rPr>
              <a:t>MN</a:t>
            </a:r>
            <a:endParaRPr lang="en-US" sz="1350" dirty="0">
              <a:solidFill>
                <a:prstClr val="black"/>
              </a:solidFill>
              <a:latin typeface="Calibri" panose="020F0502020204030204"/>
            </a:endParaRPr>
          </a:p>
        </p:txBody>
      </p:sp>
      <p:sp>
        <p:nvSpPr>
          <p:cNvPr id="21" name="Shape 19"/>
          <p:cNvSpPr/>
          <p:nvPr/>
        </p:nvSpPr>
        <p:spPr>
          <a:xfrm>
            <a:off x="6339036" y="4689369"/>
            <a:ext cx="12700" cy="76200"/>
          </a:xfrm>
          <a:prstGeom prst="rect">
            <a:avLst/>
          </a:prstGeom>
          <a:solidFill>
            <a:srgbClr val="33302A"/>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22" name="Text 20"/>
          <p:cNvSpPr/>
          <p:nvPr/>
        </p:nvSpPr>
        <p:spPr>
          <a:xfrm>
            <a:off x="6219478" y="4765570"/>
            <a:ext cx="251917" cy="234950"/>
          </a:xfrm>
          <a:prstGeom prst="rect">
            <a:avLst/>
          </a:prstGeom>
          <a:noFill/>
          <a:ln/>
        </p:spPr>
        <p:txBody>
          <a:bodyPr wrap="square" lIns="16933" tIns="16933" rIns="16933" bIns="16933" rtlCol="0" anchor="t">
            <a:normAutofit lnSpcReduction="10000"/>
          </a:bodyPr>
          <a:lstStyle/>
          <a:p>
            <a:pPr algn="ctr" defTabSz="609630" eaLnBrk="1" fontAlgn="auto" hangingPunct="1">
              <a:spcBef>
                <a:spcPts val="0"/>
              </a:spcBef>
              <a:spcAft>
                <a:spcPts val="0"/>
              </a:spcAft>
            </a:pPr>
            <a:r>
              <a:rPr lang="en-US" sz="1350" b="1" dirty="0">
                <a:solidFill>
                  <a:srgbClr val="33302A"/>
                </a:solidFill>
                <a:latin typeface="Calibri" pitchFamily="34" charset="0"/>
                <a:ea typeface="Calibri" pitchFamily="34" charset="-122"/>
                <a:cs typeface="Calibri" pitchFamily="34" charset="-120"/>
              </a:rPr>
              <a:t>WI</a:t>
            </a:r>
            <a:endParaRPr lang="en-US" sz="1350" dirty="0">
              <a:solidFill>
                <a:prstClr val="black"/>
              </a:solidFill>
              <a:latin typeface="Calibri" panose="020F0502020204030204"/>
            </a:endParaRPr>
          </a:p>
        </p:txBody>
      </p:sp>
      <p:sp>
        <p:nvSpPr>
          <p:cNvPr id="23" name="Shape 21"/>
          <p:cNvSpPr/>
          <p:nvPr/>
        </p:nvSpPr>
        <p:spPr>
          <a:xfrm>
            <a:off x="6699547" y="4689369"/>
            <a:ext cx="12700" cy="76200"/>
          </a:xfrm>
          <a:prstGeom prst="rect">
            <a:avLst/>
          </a:prstGeom>
          <a:solidFill>
            <a:srgbClr val="33302A"/>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24" name="Text 22"/>
          <p:cNvSpPr/>
          <p:nvPr/>
        </p:nvSpPr>
        <p:spPr>
          <a:xfrm>
            <a:off x="6582073" y="4765570"/>
            <a:ext cx="247650" cy="234950"/>
          </a:xfrm>
          <a:prstGeom prst="rect">
            <a:avLst/>
          </a:prstGeom>
          <a:noFill/>
          <a:ln/>
        </p:spPr>
        <p:txBody>
          <a:bodyPr wrap="square" lIns="16933" tIns="16933" rIns="16933" bIns="16933" rtlCol="0" anchor="t">
            <a:normAutofit lnSpcReduction="10000"/>
          </a:bodyPr>
          <a:lstStyle/>
          <a:p>
            <a:pPr algn="ctr" defTabSz="609630" eaLnBrk="1" fontAlgn="auto" hangingPunct="1">
              <a:spcBef>
                <a:spcPts val="0"/>
              </a:spcBef>
              <a:spcAft>
                <a:spcPts val="0"/>
              </a:spcAft>
            </a:pPr>
            <a:r>
              <a:rPr lang="en-US" sz="1350" b="1" dirty="0">
                <a:solidFill>
                  <a:srgbClr val="33302A"/>
                </a:solidFill>
                <a:latin typeface="Calibri" pitchFamily="34" charset="0"/>
                <a:ea typeface="Calibri" pitchFamily="34" charset="-122"/>
                <a:cs typeface="Calibri" pitchFamily="34" charset="-120"/>
              </a:rPr>
              <a:t>UT</a:t>
            </a:r>
            <a:endParaRPr lang="en-US" sz="1350" dirty="0">
              <a:solidFill>
                <a:prstClr val="black"/>
              </a:solidFill>
              <a:latin typeface="Calibri" panose="020F0502020204030204"/>
            </a:endParaRPr>
          </a:p>
        </p:txBody>
      </p:sp>
      <p:sp>
        <p:nvSpPr>
          <p:cNvPr id="25" name="Shape 23"/>
          <p:cNvSpPr/>
          <p:nvPr/>
        </p:nvSpPr>
        <p:spPr>
          <a:xfrm>
            <a:off x="7365107" y="4689369"/>
            <a:ext cx="12700" cy="76200"/>
          </a:xfrm>
          <a:prstGeom prst="rect">
            <a:avLst/>
          </a:prstGeom>
          <a:solidFill>
            <a:srgbClr val="33302A"/>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26" name="Text 24"/>
          <p:cNvSpPr/>
          <p:nvPr/>
        </p:nvSpPr>
        <p:spPr>
          <a:xfrm>
            <a:off x="7230567" y="4765570"/>
            <a:ext cx="281781" cy="234950"/>
          </a:xfrm>
          <a:prstGeom prst="rect">
            <a:avLst/>
          </a:prstGeom>
          <a:noFill/>
          <a:ln/>
        </p:spPr>
        <p:txBody>
          <a:bodyPr wrap="square" lIns="16933" tIns="16933" rIns="16933" bIns="16933" rtlCol="0" anchor="t">
            <a:normAutofit lnSpcReduction="10000"/>
          </a:bodyPr>
          <a:lstStyle/>
          <a:p>
            <a:pPr algn="ctr" defTabSz="609630" eaLnBrk="1" fontAlgn="auto" hangingPunct="1">
              <a:spcBef>
                <a:spcPts val="0"/>
              </a:spcBef>
              <a:spcAft>
                <a:spcPts val="0"/>
              </a:spcAft>
            </a:pPr>
            <a:r>
              <a:rPr lang="en-US" sz="1350" b="1" dirty="0">
                <a:solidFill>
                  <a:srgbClr val="33302A"/>
                </a:solidFill>
                <a:latin typeface="Calibri" pitchFamily="34" charset="0"/>
                <a:ea typeface="Calibri" pitchFamily="34" charset="-122"/>
                <a:cs typeface="Calibri" pitchFamily="34" charset="-120"/>
              </a:rPr>
              <a:t>MS</a:t>
            </a:r>
            <a:endParaRPr lang="en-US" sz="1350" dirty="0">
              <a:solidFill>
                <a:prstClr val="black"/>
              </a:solidFill>
              <a:latin typeface="Calibri" panose="020F0502020204030204"/>
            </a:endParaRPr>
          </a:p>
        </p:txBody>
      </p:sp>
      <p:sp>
        <p:nvSpPr>
          <p:cNvPr id="27" name="Text 25"/>
          <p:cNvSpPr/>
          <p:nvPr/>
        </p:nvSpPr>
        <p:spPr>
          <a:xfrm>
            <a:off x="4679733" y="5184670"/>
            <a:ext cx="1138227" cy="234950"/>
          </a:xfrm>
          <a:prstGeom prst="rect">
            <a:avLst/>
          </a:prstGeom>
          <a:noFill/>
          <a:ln/>
        </p:spPr>
        <p:txBody>
          <a:bodyPr wrap="square" lIns="16933" tIns="16933" rIns="16933" bIns="16933" rtlCol="0" anchor="t">
            <a:normAutofit fontScale="92500"/>
          </a:bodyPr>
          <a:lstStyle/>
          <a:p>
            <a:pPr defTabSz="609630" eaLnBrk="1" fontAlgn="auto" hangingPunct="1">
              <a:spcBef>
                <a:spcPts val="0"/>
              </a:spcBef>
              <a:spcAft>
                <a:spcPts val="0"/>
              </a:spcAft>
            </a:pPr>
            <a:r>
              <a:rPr lang="en-US" sz="1350" dirty="0">
                <a:solidFill>
                  <a:srgbClr val="8A857C"/>
                </a:solidFill>
                <a:latin typeface="Arial" panose="020B0604020202020204" pitchFamily="34" charset="0"/>
                <a:ea typeface="Calibri" pitchFamily="34" charset="-122"/>
                <a:cs typeface="Arial" panose="020B0604020202020204" pitchFamily="34" charset="0"/>
              </a:rPr>
              <a:t>← more liberal</a:t>
            </a:r>
            <a:endParaRPr lang="en-US" sz="1350" dirty="0">
              <a:solidFill>
                <a:prstClr val="black"/>
              </a:solidFill>
              <a:latin typeface="Arial" panose="020B0604020202020204" pitchFamily="34" charset="0"/>
              <a:cs typeface="Arial" panose="020B0604020202020204" pitchFamily="34" charset="0"/>
            </a:endParaRPr>
          </a:p>
        </p:txBody>
      </p:sp>
      <p:sp>
        <p:nvSpPr>
          <p:cNvPr id="28" name="Text 26"/>
          <p:cNvSpPr/>
          <p:nvPr/>
        </p:nvSpPr>
        <p:spPr>
          <a:xfrm>
            <a:off x="5985208" y="5175040"/>
            <a:ext cx="1628378" cy="234950"/>
          </a:xfrm>
          <a:prstGeom prst="rect">
            <a:avLst/>
          </a:prstGeom>
          <a:noFill/>
          <a:ln/>
        </p:spPr>
        <p:txBody>
          <a:bodyPr wrap="square" lIns="16933" tIns="16933" rIns="16933" bIns="16933" rtlCol="0" anchor="t">
            <a:normAutofit fontScale="92500"/>
          </a:bodyPr>
          <a:lstStyle/>
          <a:p>
            <a:pPr defTabSz="609630" eaLnBrk="1" fontAlgn="auto" hangingPunct="1">
              <a:spcBef>
                <a:spcPts val="0"/>
              </a:spcBef>
              <a:spcAft>
                <a:spcPts val="0"/>
              </a:spcAft>
            </a:pPr>
            <a:r>
              <a:rPr lang="en-US" sz="1350" dirty="0">
                <a:solidFill>
                  <a:srgbClr val="8A857C"/>
                </a:solidFill>
                <a:latin typeface="Arial" panose="020B0604020202020204" pitchFamily="34" charset="0"/>
                <a:ea typeface="Calibri" pitchFamily="34" charset="-122"/>
                <a:cs typeface="Arial" panose="020B0604020202020204" pitchFamily="34" charset="0"/>
              </a:rPr>
              <a:t>more conservative →</a:t>
            </a:r>
            <a:endParaRPr lang="en-US" sz="1350" dirty="0">
              <a:solidFill>
                <a:prstClr val="black"/>
              </a:solidFill>
              <a:latin typeface="Arial" panose="020B0604020202020204" pitchFamily="34" charset="0"/>
              <a:cs typeface="Arial" panose="020B0604020202020204" pitchFamily="34" charset="0"/>
            </a:endParaRPr>
          </a:p>
        </p:txBody>
      </p:sp>
      <p:sp>
        <p:nvSpPr>
          <p:cNvPr id="29" name="Shape 27"/>
          <p:cNvSpPr/>
          <p:nvPr/>
        </p:nvSpPr>
        <p:spPr>
          <a:xfrm>
            <a:off x="8060233" y="1569045"/>
            <a:ext cx="3369767" cy="3930055"/>
          </a:xfrm>
          <a:prstGeom prst="roundRect">
            <a:avLst>
              <a:gd name="adj" fmla="val 754"/>
            </a:avLst>
          </a:prstGeom>
          <a:solidFill>
            <a:srgbClr val="FFFFFF"/>
          </a:solidFill>
          <a:ln w="9525">
            <a:solidFill>
              <a:srgbClr val="E6E0D5"/>
            </a:solidFill>
            <a:prstDash val="solid"/>
          </a:ln>
          <a:effectLst>
            <a:outerShdw blurRad="76200" dist="19050" dir="5400000" algn="bl" rotWithShape="0">
              <a:srgbClr val="000000">
                <a:alpha val="4000"/>
              </a:srgbClr>
            </a:outerShdw>
          </a:effectLst>
        </p:spPr>
        <p:txBody>
          <a:bodyPr/>
          <a:lstStyle/>
          <a:p>
            <a:pPr defTabSz="609630" eaLnBrk="1" fontAlgn="auto" hangingPunct="1">
              <a:spcBef>
                <a:spcPts val="0"/>
              </a:spcBef>
              <a:spcAft>
                <a:spcPts val="0"/>
              </a:spcAft>
            </a:pPr>
            <a:endParaRPr lang="en-US" sz="1200" dirty="0">
              <a:solidFill>
                <a:prstClr val="black"/>
              </a:solidFill>
              <a:latin typeface="Calibri" panose="020F0502020204030204"/>
            </a:endParaRPr>
          </a:p>
        </p:txBody>
      </p:sp>
      <p:sp>
        <p:nvSpPr>
          <p:cNvPr id="30" name="Text 28"/>
          <p:cNvSpPr/>
          <p:nvPr/>
        </p:nvSpPr>
        <p:spPr>
          <a:xfrm>
            <a:off x="8358684" y="1842096"/>
            <a:ext cx="3050153" cy="234950"/>
          </a:xfrm>
          <a:prstGeom prst="rect">
            <a:avLst/>
          </a:prstGeom>
          <a:noFill/>
          <a:ln/>
        </p:spPr>
        <p:txBody>
          <a:bodyPr wrap="square" lIns="16933" tIns="16933" rIns="16933" bIns="16933" rtlCol="0" anchor="t">
            <a:normAutofit lnSpcReduction="10000"/>
          </a:bodyPr>
          <a:lstStyle/>
          <a:p>
            <a:pPr defTabSz="609630" eaLnBrk="1" fontAlgn="auto" hangingPunct="1">
              <a:spcBef>
                <a:spcPts val="0"/>
              </a:spcBef>
              <a:spcAft>
                <a:spcPts val="0"/>
              </a:spcAft>
            </a:pPr>
            <a:r>
              <a:rPr lang="en-US" sz="1350" b="1" kern="0" spc="189" dirty="0">
                <a:solidFill>
                  <a:srgbClr val="235A7A"/>
                </a:solidFill>
                <a:latin typeface="Calibri" pitchFamily="34" charset="0"/>
                <a:ea typeface="Calibri" pitchFamily="34" charset="-122"/>
                <a:cs typeface="Calibri" pitchFamily="34" charset="-120"/>
              </a:rPr>
              <a:t>COVID POLICY</a:t>
            </a:r>
            <a:endParaRPr lang="en-US" sz="1350" dirty="0">
              <a:solidFill>
                <a:prstClr val="black"/>
              </a:solidFill>
              <a:latin typeface="Calibri" panose="020F0502020204030204"/>
            </a:endParaRPr>
          </a:p>
        </p:txBody>
      </p:sp>
      <p:sp>
        <p:nvSpPr>
          <p:cNvPr id="31" name="Text 29"/>
          <p:cNvSpPr/>
          <p:nvPr/>
        </p:nvSpPr>
        <p:spPr>
          <a:xfrm>
            <a:off x="8358684" y="2127845"/>
            <a:ext cx="2856053" cy="635000"/>
          </a:xfrm>
          <a:prstGeom prst="rect">
            <a:avLst/>
          </a:prstGeom>
          <a:noFill/>
          <a:ln/>
        </p:spPr>
        <p:txBody>
          <a:bodyPr wrap="square" lIns="16933" tIns="16933" rIns="16933" bIns="16933" rtlCol="0" anchor="t">
            <a:normAutofit/>
          </a:bodyPr>
          <a:lstStyle/>
          <a:p>
            <a:pPr defTabSz="609630" eaLnBrk="1" fontAlgn="auto" hangingPunct="1">
              <a:spcBef>
                <a:spcPts val="0"/>
              </a:spcBef>
              <a:spcAft>
                <a:spcPts val="0"/>
              </a:spcAft>
            </a:pPr>
            <a:r>
              <a:rPr lang="en-US" sz="2050" dirty="0">
                <a:solidFill>
                  <a:srgbClr val="1C1A17"/>
                </a:solidFill>
                <a:latin typeface="Cambria" pitchFamily="34" charset="0"/>
                <a:ea typeface="Cambria" pitchFamily="34" charset="-122"/>
                <a:cs typeface="Cambria" pitchFamily="34" charset="-120"/>
              </a:rPr>
              <a:t>Oxford GRT · 2020–2022</a:t>
            </a:r>
            <a:endParaRPr lang="en-US" sz="2050" dirty="0">
              <a:solidFill>
                <a:prstClr val="black"/>
              </a:solidFill>
              <a:latin typeface="Calibri" panose="020F0502020204030204"/>
            </a:endParaRPr>
          </a:p>
        </p:txBody>
      </p:sp>
      <p:sp>
        <p:nvSpPr>
          <p:cNvPr id="32" name="Text 30"/>
          <p:cNvSpPr/>
          <p:nvPr/>
        </p:nvSpPr>
        <p:spPr>
          <a:xfrm>
            <a:off x="8317090" y="2590304"/>
            <a:ext cx="2856053" cy="1626095"/>
          </a:xfrm>
          <a:prstGeom prst="rect">
            <a:avLst/>
          </a:prstGeom>
          <a:noFill/>
          <a:ln/>
        </p:spPr>
        <p:txBody>
          <a:bodyPr wrap="square" lIns="16933" tIns="16933" rIns="16933" bIns="16933" rtlCol="0" anchor="t">
            <a:normAutofit/>
          </a:bodyPr>
          <a:lstStyle/>
          <a:p>
            <a:pPr defTabSz="609630" eaLnBrk="1" fontAlgn="auto" hangingPunct="1">
              <a:lnSpc>
                <a:spcPct val="142000"/>
              </a:lnSpc>
              <a:spcBef>
                <a:spcPts val="0"/>
              </a:spcBef>
              <a:spcAft>
                <a:spcPts val="0"/>
              </a:spcAft>
            </a:pPr>
            <a:r>
              <a:rPr lang="en-US" sz="1467" dirty="0">
                <a:solidFill>
                  <a:srgbClr val="5A564E"/>
                </a:solidFill>
                <a:latin typeface="Arial" panose="020B0604020202020204" pitchFamily="34" charset="0"/>
                <a:ea typeface="Calibri" pitchFamily="34" charset="-122"/>
                <a:cs typeface="Arial" panose="020B0604020202020204" pitchFamily="34" charset="0"/>
              </a:rPr>
              <a:t>Matched to interview month, </a:t>
            </a:r>
            <a:br>
              <a:rPr lang="en-US" sz="1467" dirty="0">
                <a:solidFill>
                  <a:srgbClr val="5A564E"/>
                </a:solidFill>
                <a:latin typeface="Arial" panose="020B0604020202020204" pitchFamily="34" charset="0"/>
                <a:ea typeface="Calibri" pitchFamily="34" charset="-122"/>
                <a:cs typeface="Arial" panose="020B0604020202020204" pitchFamily="34" charset="0"/>
              </a:rPr>
            </a:br>
            <a:r>
              <a:rPr lang="en-US" sz="1467" dirty="0">
                <a:solidFill>
                  <a:srgbClr val="5A564E"/>
                </a:solidFill>
                <a:latin typeface="Arial" panose="020B0604020202020204" pitchFamily="34" charset="0"/>
                <a:ea typeface="Calibri" pitchFamily="34" charset="-122"/>
                <a:cs typeface="Arial" panose="020B0604020202020204" pitchFamily="34" charset="0"/>
              </a:rPr>
              <a:t>with a 1-month lag, standardized.</a:t>
            </a:r>
            <a:endParaRPr lang="en-US" sz="1467" dirty="0">
              <a:solidFill>
                <a:prstClr val="black"/>
              </a:solidFill>
              <a:latin typeface="Arial" panose="020B0604020202020204" pitchFamily="34" charset="0"/>
              <a:cs typeface="Arial" panose="020B0604020202020204" pitchFamily="34" charset="0"/>
            </a:endParaRPr>
          </a:p>
        </p:txBody>
      </p:sp>
      <p:sp>
        <p:nvSpPr>
          <p:cNvPr id="34" name="Text 32"/>
          <p:cNvSpPr/>
          <p:nvPr/>
        </p:nvSpPr>
        <p:spPr>
          <a:xfrm>
            <a:off x="8358684" y="4610100"/>
            <a:ext cx="2856053" cy="247650"/>
          </a:xfrm>
          <a:prstGeom prst="rect">
            <a:avLst/>
          </a:prstGeom>
          <a:noFill/>
          <a:ln/>
        </p:spPr>
        <p:txBody>
          <a:bodyPr wrap="square" lIns="16933" tIns="16933" rIns="16933" bIns="16933" rtlCol="0" anchor="t">
            <a:normAutofit/>
          </a:bodyPr>
          <a:lstStyle/>
          <a:p>
            <a:pPr defTabSz="609630" eaLnBrk="1" fontAlgn="auto" hangingPunct="1">
              <a:spcBef>
                <a:spcPts val="0"/>
              </a:spcBef>
              <a:spcAft>
                <a:spcPts val="0"/>
              </a:spcAft>
            </a:pPr>
            <a:r>
              <a:rPr lang="en-US" sz="1400" dirty="0">
                <a:solidFill>
                  <a:srgbClr val="33302A"/>
                </a:solidFill>
                <a:latin typeface="Arial" panose="020B0604020202020204" pitchFamily="34" charset="0"/>
                <a:ea typeface="Calibri" pitchFamily="34" charset="-122"/>
                <a:cs typeface="Arial" panose="020B0604020202020204" pitchFamily="34" charset="0"/>
              </a:rPr>
              <a:t>Physical-distancing stringency</a:t>
            </a:r>
            <a:endParaRPr lang="en-US" sz="1400" dirty="0">
              <a:solidFill>
                <a:prstClr val="black"/>
              </a:solidFill>
              <a:latin typeface="Arial" panose="020B0604020202020204" pitchFamily="34" charset="0"/>
              <a:cs typeface="Arial" panose="020B0604020202020204" pitchFamily="34" charset="0"/>
            </a:endParaRPr>
          </a:p>
        </p:txBody>
      </p:sp>
      <p:sp>
        <p:nvSpPr>
          <p:cNvPr id="35" name="Shape 33"/>
          <p:cNvSpPr/>
          <p:nvPr/>
        </p:nvSpPr>
        <p:spPr>
          <a:xfrm>
            <a:off x="8358683" y="4935920"/>
            <a:ext cx="2772867" cy="6350"/>
          </a:xfrm>
          <a:prstGeom prst="rect">
            <a:avLst/>
          </a:prstGeom>
          <a:solidFill>
            <a:srgbClr val="ECE6DA"/>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36" name="Text 34"/>
          <p:cNvSpPr/>
          <p:nvPr/>
        </p:nvSpPr>
        <p:spPr>
          <a:xfrm>
            <a:off x="8358684" y="4988692"/>
            <a:ext cx="2856053" cy="247650"/>
          </a:xfrm>
          <a:prstGeom prst="rect">
            <a:avLst/>
          </a:prstGeom>
          <a:noFill/>
          <a:ln/>
        </p:spPr>
        <p:txBody>
          <a:bodyPr wrap="square" lIns="16933" tIns="16933" rIns="16933" bIns="16933" rtlCol="0" anchor="t">
            <a:normAutofit/>
          </a:bodyPr>
          <a:lstStyle/>
          <a:p>
            <a:pPr defTabSz="609630" eaLnBrk="1" fontAlgn="auto" hangingPunct="1">
              <a:spcBef>
                <a:spcPts val="0"/>
              </a:spcBef>
              <a:spcAft>
                <a:spcPts val="0"/>
              </a:spcAft>
            </a:pPr>
            <a:r>
              <a:rPr lang="en-US" sz="1400" dirty="0">
                <a:solidFill>
                  <a:srgbClr val="33302A"/>
                </a:solidFill>
                <a:latin typeface="Arial" panose="020B0604020202020204" pitchFamily="34" charset="0"/>
                <a:ea typeface="Calibri" pitchFamily="34" charset="-122"/>
                <a:cs typeface="Arial" panose="020B0604020202020204" pitchFamily="34" charset="0"/>
              </a:rPr>
              <a:t>Economic support</a:t>
            </a:r>
            <a:endParaRPr lang="en-US" sz="1400" dirty="0">
              <a:solidFill>
                <a:prstClr val="black"/>
              </a:solidFill>
              <a:latin typeface="Arial" panose="020B0604020202020204" pitchFamily="34" charset="0"/>
              <a:cs typeface="Arial" panose="020B0604020202020204" pitchFamily="34" charset="0"/>
            </a:endParaRPr>
          </a:p>
        </p:txBody>
      </p:sp>
      <p:sp>
        <p:nvSpPr>
          <p:cNvPr id="37" name="Shape 35"/>
          <p:cNvSpPr/>
          <p:nvPr/>
        </p:nvSpPr>
        <p:spPr>
          <a:xfrm>
            <a:off x="762000" y="5688839"/>
            <a:ext cx="10668000" cy="647700"/>
          </a:xfrm>
          <a:prstGeom prst="roundRect">
            <a:avLst>
              <a:gd name="adj" fmla="val 3922"/>
            </a:avLst>
          </a:prstGeom>
          <a:solidFill>
            <a:srgbClr val="EFECE4"/>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38" name="Text 36"/>
          <p:cNvSpPr/>
          <p:nvPr/>
        </p:nvSpPr>
        <p:spPr>
          <a:xfrm>
            <a:off x="1016000" y="5946776"/>
            <a:ext cx="989578" cy="234950"/>
          </a:xfrm>
          <a:prstGeom prst="rect">
            <a:avLst/>
          </a:prstGeom>
          <a:noFill/>
          <a:ln/>
        </p:spPr>
        <p:txBody>
          <a:bodyPr wrap="square" lIns="16933" tIns="16933" rIns="16933" bIns="16933" rtlCol="0" anchor="t">
            <a:normAutofit lnSpcReduction="10000"/>
          </a:bodyPr>
          <a:lstStyle/>
          <a:p>
            <a:pPr defTabSz="609630" eaLnBrk="1" fontAlgn="auto" hangingPunct="1">
              <a:spcBef>
                <a:spcPts val="0"/>
              </a:spcBef>
              <a:spcAft>
                <a:spcPts val="0"/>
              </a:spcAft>
            </a:pPr>
            <a:r>
              <a:rPr lang="en-US" sz="1350" b="1" kern="0" spc="189" dirty="0">
                <a:solidFill>
                  <a:srgbClr val="235A7A"/>
                </a:solidFill>
                <a:latin typeface="Calibri" pitchFamily="34" charset="0"/>
                <a:ea typeface="Calibri" pitchFamily="34" charset="-122"/>
                <a:cs typeface="Calibri" pitchFamily="34" charset="-120"/>
              </a:rPr>
              <a:t>METHODS</a:t>
            </a:r>
            <a:endParaRPr lang="en-US" sz="1350" dirty="0">
              <a:solidFill>
                <a:prstClr val="black"/>
              </a:solidFill>
              <a:latin typeface="Calibri" panose="020F0502020204030204"/>
            </a:endParaRPr>
          </a:p>
        </p:txBody>
      </p:sp>
      <p:sp>
        <p:nvSpPr>
          <p:cNvPr id="39" name="Text 37"/>
          <p:cNvSpPr/>
          <p:nvPr/>
        </p:nvSpPr>
        <p:spPr>
          <a:xfrm>
            <a:off x="2076946" y="5851478"/>
            <a:ext cx="9381837" cy="335953"/>
          </a:xfrm>
          <a:prstGeom prst="rect">
            <a:avLst/>
          </a:prstGeom>
          <a:noFill/>
          <a:ln/>
        </p:spPr>
        <p:txBody>
          <a:bodyPr wrap="square" lIns="16933" tIns="16933" rIns="16933" bIns="16933" rtlCol="0" anchor="t">
            <a:normAutofit fontScale="85000" lnSpcReduction="10000"/>
          </a:bodyPr>
          <a:lstStyle/>
          <a:p>
            <a:pPr defTabSz="609630" eaLnBrk="1" fontAlgn="auto" hangingPunct="1">
              <a:lnSpc>
                <a:spcPct val="140000"/>
              </a:lnSpc>
              <a:spcBef>
                <a:spcPts val="0"/>
              </a:spcBef>
              <a:spcAft>
                <a:spcPts val="0"/>
              </a:spcAft>
            </a:pPr>
            <a:r>
              <a:rPr lang="en-US" sz="1600" dirty="0">
                <a:solidFill>
                  <a:srgbClr val="33302A"/>
                </a:solidFill>
                <a:latin typeface="Arial" panose="020B0604020202020204" pitchFamily="34" charset="0"/>
                <a:ea typeface="Calibri" pitchFamily="34" charset="-122"/>
                <a:cs typeface="Arial" panose="020B0604020202020204" pitchFamily="34" charset="0"/>
              </a:rPr>
              <a:t>Within-state variation · state + year fixed effects · individual covariates · COVID-era dummy + monthly case rate</a:t>
            </a:r>
            <a:endParaRPr lang="en-US" sz="1600" dirty="0">
              <a:solidFill>
                <a:prstClr val="black"/>
              </a:solidFill>
              <a:latin typeface="Arial" panose="020B0604020202020204" pitchFamily="34" charset="0"/>
              <a:cs typeface="Arial" panose="020B0604020202020204" pitchFamily="34" charset="0"/>
            </a:endParaRPr>
          </a:p>
        </p:txBody>
      </p:sp>
      <p:sp>
        <p:nvSpPr>
          <p:cNvPr id="41" name="Shape 33">
            <a:extLst>
              <a:ext uri="{FF2B5EF4-FFF2-40B4-BE49-F238E27FC236}">
                <a16:creationId xmlns:a16="http://schemas.microsoft.com/office/drawing/2014/main" id="{35F0D837-685E-E572-4CC6-3FECD87E9361}"/>
              </a:ext>
            </a:extLst>
          </p:cNvPr>
          <p:cNvSpPr/>
          <p:nvPr/>
        </p:nvSpPr>
        <p:spPr>
          <a:xfrm>
            <a:off x="8358683" y="4510470"/>
            <a:ext cx="2772867" cy="6350"/>
          </a:xfrm>
          <a:prstGeom prst="rect">
            <a:avLst/>
          </a:prstGeom>
          <a:solidFill>
            <a:srgbClr val="ECE6DA"/>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500"/>
                                        <p:tgtEl>
                                          <p:spTgt spid="19"/>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500"/>
                                        <p:tgtEl>
                                          <p:spTgt spid="21"/>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fade">
                                      <p:cBhvr>
                                        <p:cTn id="63" dur="500"/>
                                        <p:tgtEl>
                                          <p:spTgt spid="22"/>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3"/>
                                        </p:tgtEl>
                                        <p:attrNameLst>
                                          <p:attrName>style.visibility</p:attrName>
                                        </p:attrNameLst>
                                      </p:cBhvr>
                                      <p:to>
                                        <p:strVal val="visible"/>
                                      </p:to>
                                    </p:set>
                                    <p:animEffect transition="in" filter="fade">
                                      <p:cBhvr>
                                        <p:cTn id="66" dur="500"/>
                                        <p:tgtEl>
                                          <p:spTgt spid="23"/>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fade">
                                      <p:cBhvr>
                                        <p:cTn id="69" dur="500"/>
                                        <p:tgtEl>
                                          <p:spTgt spid="24"/>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5"/>
                                        </p:tgtEl>
                                        <p:attrNameLst>
                                          <p:attrName>style.visibility</p:attrName>
                                        </p:attrNameLst>
                                      </p:cBhvr>
                                      <p:to>
                                        <p:strVal val="visible"/>
                                      </p:to>
                                    </p:set>
                                    <p:animEffect transition="in" filter="fade">
                                      <p:cBhvr>
                                        <p:cTn id="72" dur="500"/>
                                        <p:tgtEl>
                                          <p:spTgt spid="25"/>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6"/>
                                        </p:tgtEl>
                                        <p:attrNameLst>
                                          <p:attrName>style.visibility</p:attrName>
                                        </p:attrNameLst>
                                      </p:cBhvr>
                                      <p:to>
                                        <p:strVal val="visible"/>
                                      </p:to>
                                    </p:set>
                                    <p:animEffect transition="in" filter="fade">
                                      <p:cBhvr>
                                        <p:cTn id="75" dur="500"/>
                                        <p:tgtEl>
                                          <p:spTgt spid="26"/>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27"/>
                                        </p:tgtEl>
                                        <p:attrNameLst>
                                          <p:attrName>style.visibility</p:attrName>
                                        </p:attrNameLst>
                                      </p:cBhvr>
                                      <p:to>
                                        <p:strVal val="visible"/>
                                      </p:to>
                                    </p:set>
                                    <p:animEffect transition="in" filter="fade">
                                      <p:cBhvr>
                                        <p:cTn id="78" dur="500"/>
                                        <p:tgtEl>
                                          <p:spTgt spid="27"/>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28"/>
                                        </p:tgtEl>
                                        <p:attrNameLst>
                                          <p:attrName>style.visibility</p:attrName>
                                        </p:attrNameLst>
                                      </p:cBhvr>
                                      <p:to>
                                        <p:strVal val="visible"/>
                                      </p:to>
                                    </p:set>
                                    <p:animEffect transition="in" filter="fade">
                                      <p:cBhvr>
                                        <p:cTn id="81" dur="500"/>
                                        <p:tgtEl>
                                          <p:spTgt spid="28"/>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29"/>
                                        </p:tgtEl>
                                        <p:attrNameLst>
                                          <p:attrName>style.visibility</p:attrName>
                                        </p:attrNameLst>
                                      </p:cBhvr>
                                      <p:to>
                                        <p:strVal val="visible"/>
                                      </p:to>
                                    </p:set>
                                    <p:animEffect transition="in" filter="fade">
                                      <p:cBhvr>
                                        <p:cTn id="86" dur="500"/>
                                        <p:tgtEl>
                                          <p:spTgt spid="29"/>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30"/>
                                        </p:tgtEl>
                                        <p:attrNameLst>
                                          <p:attrName>style.visibility</p:attrName>
                                        </p:attrNameLst>
                                      </p:cBhvr>
                                      <p:to>
                                        <p:strVal val="visible"/>
                                      </p:to>
                                    </p:set>
                                    <p:animEffect transition="in" filter="fade">
                                      <p:cBhvr>
                                        <p:cTn id="89" dur="500"/>
                                        <p:tgtEl>
                                          <p:spTgt spid="30"/>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31"/>
                                        </p:tgtEl>
                                        <p:attrNameLst>
                                          <p:attrName>style.visibility</p:attrName>
                                        </p:attrNameLst>
                                      </p:cBhvr>
                                      <p:to>
                                        <p:strVal val="visible"/>
                                      </p:to>
                                    </p:set>
                                    <p:animEffect transition="in" filter="fade">
                                      <p:cBhvr>
                                        <p:cTn id="92" dur="500"/>
                                        <p:tgtEl>
                                          <p:spTgt spid="31"/>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32"/>
                                        </p:tgtEl>
                                        <p:attrNameLst>
                                          <p:attrName>style.visibility</p:attrName>
                                        </p:attrNameLst>
                                      </p:cBhvr>
                                      <p:to>
                                        <p:strVal val="visible"/>
                                      </p:to>
                                    </p:set>
                                    <p:animEffect transition="in" filter="fade">
                                      <p:cBhvr>
                                        <p:cTn id="95" dur="500"/>
                                        <p:tgtEl>
                                          <p:spTgt spid="32"/>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34"/>
                                        </p:tgtEl>
                                        <p:attrNameLst>
                                          <p:attrName>style.visibility</p:attrName>
                                        </p:attrNameLst>
                                      </p:cBhvr>
                                      <p:to>
                                        <p:strVal val="visible"/>
                                      </p:to>
                                    </p:set>
                                    <p:animEffect transition="in" filter="fade">
                                      <p:cBhvr>
                                        <p:cTn id="98" dur="500"/>
                                        <p:tgtEl>
                                          <p:spTgt spid="34"/>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35"/>
                                        </p:tgtEl>
                                        <p:attrNameLst>
                                          <p:attrName>style.visibility</p:attrName>
                                        </p:attrNameLst>
                                      </p:cBhvr>
                                      <p:to>
                                        <p:strVal val="visible"/>
                                      </p:to>
                                    </p:set>
                                    <p:animEffect transition="in" filter="fade">
                                      <p:cBhvr>
                                        <p:cTn id="101" dur="500"/>
                                        <p:tgtEl>
                                          <p:spTgt spid="35"/>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36"/>
                                        </p:tgtEl>
                                        <p:attrNameLst>
                                          <p:attrName>style.visibility</p:attrName>
                                        </p:attrNameLst>
                                      </p:cBhvr>
                                      <p:to>
                                        <p:strVal val="visible"/>
                                      </p:to>
                                    </p:set>
                                    <p:animEffect transition="in" filter="fade">
                                      <p:cBhvr>
                                        <p:cTn id="104" dur="500"/>
                                        <p:tgtEl>
                                          <p:spTgt spid="36"/>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41"/>
                                        </p:tgtEl>
                                        <p:attrNameLst>
                                          <p:attrName>style.visibility</p:attrName>
                                        </p:attrNameLst>
                                      </p:cBhvr>
                                      <p:to>
                                        <p:strVal val="visible"/>
                                      </p:to>
                                    </p:set>
                                    <p:animEffect transition="in" filter="fade">
                                      <p:cBhvr>
                                        <p:cTn id="107" dur="500"/>
                                        <p:tgtEl>
                                          <p:spTgt spid="41"/>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37"/>
                                        </p:tgtEl>
                                        <p:attrNameLst>
                                          <p:attrName>style.visibility</p:attrName>
                                        </p:attrNameLst>
                                      </p:cBhvr>
                                      <p:to>
                                        <p:strVal val="visible"/>
                                      </p:to>
                                    </p:set>
                                    <p:animEffect transition="in" filter="fade">
                                      <p:cBhvr>
                                        <p:cTn id="112" dur="500"/>
                                        <p:tgtEl>
                                          <p:spTgt spid="37"/>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38"/>
                                        </p:tgtEl>
                                        <p:attrNameLst>
                                          <p:attrName>style.visibility</p:attrName>
                                        </p:attrNameLst>
                                      </p:cBhvr>
                                      <p:to>
                                        <p:strVal val="visible"/>
                                      </p:to>
                                    </p:set>
                                    <p:animEffect transition="in" filter="fade">
                                      <p:cBhvr>
                                        <p:cTn id="115" dur="500"/>
                                        <p:tgtEl>
                                          <p:spTgt spid="38"/>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39"/>
                                        </p:tgtEl>
                                        <p:attrNameLst>
                                          <p:attrName>style.visibility</p:attrName>
                                        </p:attrNameLst>
                                      </p:cBhvr>
                                      <p:to>
                                        <p:strVal val="visible"/>
                                      </p:to>
                                    </p:set>
                                    <p:animEffect transition="in" filter="fade">
                                      <p:cBhvr>
                                        <p:cTn id="118"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4" grpId="0" animBg="1"/>
      <p:bldP spid="35" grpId="0" animBg="1"/>
      <p:bldP spid="36" grpId="0" animBg="1"/>
      <p:bldP spid="37" grpId="0" animBg="1"/>
      <p:bldP spid="38" grpId="0" animBg="1"/>
      <p:bldP spid="39" grpId="0" animBg="1"/>
      <p:bldP spid="4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Text 0"/>
          <p:cNvSpPr/>
          <p:nvPr/>
        </p:nvSpPr>
        <p:spPr>
          <a:xfrm>
            <a:off x="762000" y="533400"/>
            <a:ext cx="11734800" cy="234950"/>
          </a:xfrm>
          <a:prstGeom prst="rect">
            <a:avLst/>
          </a:prstGeom>
          <a:noFill/>
          <a:ln/>
        </p:spPr>
        <p:txBody>
          <a:bodyPr wrap="square" lIns="16933" tIns="16933" rIns="16933" bIns="16933" rtlCol="0" anchor="t">
            <a:normAutofit lnSpcReduction="10000"/>
          </a:bodyPr>
          <a:lstStyle/>
          <a:p>
            <a:pPr defTabSz="609630" eaLnBrk="1" fontAlgn="auto" hangingPunct="1">
              <a:spcBef>
                <a:spcPts val="0"/>
              </a:spcBef>
              <a:spcAft>
                <a:spcPts val="0"/>
              </a:spcAft>
            </a:pPr>
            <a:r>
              <a:rPr lang="en-US" sz="1350" b="1" kern="0" spc="297" dirty="0">
                <a:solidFill>
                  <a:srgbClr val="235A7A"/>
                </a:solidFill>
                <a:latin typeface="Calibri" pitchFamily="34" charset="0"/>
                <a:ea typeface="Calibri" pitchFamily="34" charset="-122"/>
                <a:cs typeface="Calibri" pitchFamily="34" charset="-120"/>
              </a:rPr>
              <a:t>DESCRIPTIVE CONTEXT</a:t>
            </a:r>
            <a:endParaRPr lang="en-US" sz="1350" dirty="0">
              <a:solidFill>
                <a:prstClr val="black"/>
              </a:solidFill>
              <a:latin typeface="Calibri" panose="020F0502020204030204"/>
            </a:endParaRPr>
          </a:p>
        </p:txBody>
      </p:sp>
      <p:sp>
        <p:nvSpPr>
          <p:cNvPr id="3" name="Text 1"/>
          <p:cNvSpPr/>
          <p:nvPr/>
        </p:nvSpPr>
        <p:spPr>
          <a:xfrm>
            <a:off x="762000" y="831850"/>
            <a:ext cx="11734800" cy="509389"/>
          </a:xfrm>
          <a:prstGeom prst="rect">
            <a:avLst/>
          </a:prstGeom>
          <a:noFill/>
          <a:ln/>
        </p:spPr>
        <p:txBody>
          <a:bodyPr wrap="square" lIns="16933" tIns="16933" rIns="16933" bIns="16933" rtlCol="0" anchor="t">
            <a:normAutofit fontScale="92500" lnSpcReduction="20000"/>
          </a:bodyPr>
          <a:lstStyle/>
          <a:p>
            <a:pPr defTabSz="609630" eaLnBrk="1" fontAlgn="auto" hangingPunct="1">
              <a:lnSpc>
                <a:spcPct val="103000"/>
              </a:lnSpc>
              <a:spcBef>
                <a:spcPts val="0"/>
              </a:spcBef>
              <a:spcAft>
                <a:spcPts val="0"/>
              </a:spcAft>
            </a:pPr>
            <a:r>
              <a:rPr lang="en-US" sz="3700" dirty="0">
                <a:solidFill>
                  <a:srgbClr val="1C1A17"/>
                </a:solidFill>
                <a:latin typeface="Cambria" pitchFamily="34" charset="0"/>
                <a:ea typeface="Cambria" pitchFamily="34" charset="-122"/>
                <a:cs typeface="Cambria" pitchFamily="34" charset="-120"/>
              </a:rPr>
              <a:t>How much changed between 1993 and 2022</a:t>
            </a:r>
            <a:endParaRPr lang="en-US" sz="3700" dirty="0">
              <a:solidFill>
                <a:prstClr val="black"/>
              </a:solidFill>
              <a:latin typeface="Calibri" panose="020F0502020204030204"/>
            </a:endParaRPr>
          </a:p>
        </p:txBody>
      </p:sp>
      <p:sp>
        <p:nvSpPr>
          <p:cNvPr id="4" name="Text 2"/>
          <p:cNvSpPr/>
          <p:nvPr/>
        </p:nvSpPr>
        <p:spPr>
          <a:xfrm>
            <a:off x="762001" y="1649855"/>
            <a:ext cx="5416867" cy="603250"/>
          </a:xfrm>
          <a:prstGeom prst="rect">
            <a:avLst/>
          </a:prstGeom>
          <a:noFill/>
          <a:ln/>
        </p:spPr>
        <p:txBody>
          <a:bodyPr wrap="square" lIns="16933" tIns="16933" rIns="16933" bIns="16933" rtlCol="0" anchor="t">
            <a:noAutofit/>
          </a:bodyPr>
          <a:lstStyle/>
          <a:p>
            <a:pPr defTabSz="609630" eaLnBrk="1" fontAlgn="auto" hangingPunct="1">
              <a:spcBef>
                <a:spcPts val="0"/>
              </a:spcBef>
              <a:spcAft>
                <a:spcPts val="0"/>
              </a:spcAft>
            </a:pPr>
            <a:r>
              <a:rPr lang="en-US" sz="2667" dirty="0">
                <a:solidFill>
                  <a:srgbClr val="5A564E"/>
                </a:solidFill>
                <a:latin typeface="Arial" panose="020B0604020202020204" pitchFamily="34" charset="0"/>
                <a:ea typeface="Calibri" pitchFamily="34" charset="-122"/>
                <a:cs typeface="Arial" panose="020B0604020202020204" pitchFamily="34" charset="0"/>
              </a:rPr>
              <a:t>Poor mental-health days </a:t>
            </a:r>
            <a:r>
              <a:rPr lang="en-US" sz="2667" dirty="0">
                <a:solidFill>
                  <a:srgbClr val="A39D92"/>
                </a:solidFill>
                <a:latin typeface="Arial" panose="020B0604020202020204" pitchFamily="34" charset="0"/>
                <a:ea typeface="Calibri" pitchFamily="34" charset="-122"/>
                <a:cs typeface="Arial" panose="020B0604020202020204" pitchFamily="34" charset="0"/>
              </a:rPr>
              <a:t>/ month</a:t>
            </a:r>
            <a:endParaRPr lang="en-US" sz="2667" dirty="0">
              <a:solidFill>
                <a:prstClr val="black"/>
              </a:solidFill>
              <a:latin typeface="Arial" panose="020B0604020202020204" pitchFamily="34" charset="0"/>
              <a:cs typeface="Arial" panose="020B0604020202020204" pitchFamily="34" charset="0"/>
            </a:endParaRPr>
          </a:p>
        </p:txBody>
      </p:sp>
      <p:sp>
        <p:nvSpPr>
          <p:cNvPr id="5" name="Text 3"/>
          <p:cNvSpPr/>
          <p:nvPr/>
        </p:nvSpPr>
        <p:spPr>
          <a:xfrm>
            <a:off x="762000" y="2793121"/>
            <a:ext cx="648593" cy="1104900"/>
          </a:xfrm>
          <a:prstGeom prst="rect">
            <a:avLst/>
          </a:prstGeom>
          <a:noFill/>
          <a:ln/>
        </p:spPr>
        <p:txBody>
          <a:bodyPr wrap="square" lIns="16933" tIns="16933" rIns="16933" bIns="16933" rtlCol="0" anchor="t">
            <a:normAutofit fontScale="92500" lnSpcReduction="20000"/>
          </a:bodyPr>
          <a:lstStyle/>
          <a:p>
            <a:pPr defTabSz="609630" eaLnBrk="1" fontAlgn="auto" hangingPunct="1">
              <a:spcBef>
                <a:spcPts val="0"/>
              </a:spcBef>
              <a:spcAft>
                <a:spcPts val="0"/>
              </a:spcAft>
            </a:pPr>
            <a:r>
              <a:rPr lang="en-US" sz="8500" dirty="0">
                <a:solidFill>
                  <a:srgbClr val="A39D92"/>
                </a:solidFill>
                <a:latin typeface="Cambria" pitchFamily="34" charset="0"/>
                <a:ea typeface="Cambria" pitchFamily="34" charset="-122"/>
                <a:cs typeface="Cambria" pitchFamily="34" charset="-120"/>
              </a:rPr>
              <a:t>3</a:t>
            </a:r>
            <a:endParaRPr lang="en-US" sz="8500" dirty="0">
              <a:solidFill>
                <a:prstClr val="black"/>
              </a:solidFill>
              <a:latin typeface="Calibri" panose="020F0502020204030204"/>
            </a:endParaRPr>
          </a:p>
        </p:txBody>
      </p:sp>
      <p:sp>
        <p:nvSpPr>
          <p:cNvPr id="6" name="Text 4"/>
          <p:cNvSpPr/>
          <p:nvPr/>
        </p:nvSpPr>
        <p:spPr>
          <a:xfrm>
            <a:off x="1575693" y="2933150"/>
            <a:ext cx="465832" cy="603250"/>
          </a:xfrm>
          <a:prstGeom prst="rect">
            <a:avLst/>
          </a:prstGeom>
          <a:noFill/>
          <a:ln/>
        </p:spPr>
        <p:txBody>
          <a:bodyPr wrap="square" lIns="16933" tIns="16933" rIns="16933" bIns="16933" rtlCol="0" anchor="t">
            <a:normAutofit fontScale="92500" lnSpcReduction="10000"/>
          </a:bodyPr>
          <a:lstStyle/>
          <a:p>
            <a:pPr defTabSz="609630" eaLnBrk="1" fontAlgn="auto" hangingPunct="1">
              <a:spcBef>
                <a:spcPts val="0"/>
              </a:spcBef>
              <a:spcAft>
                <a:spcPts val="0"/>
              </a:spcAft>
            </a:pPr>
            <a:r>
              <a:rPr lang="en-US" sz="4400" dirty="0">
                <a:solidFill>
                  <a:srgbClr val="C4BEB2"/>
                </a:solidFill>
                <a:latin typeface="Cambria" pitchFamily="34" charset="0"/>
                <a:ea typeface="Cambria" pitchFamily="34" charset="-122"/>
                <a:cs typeface="Cambria" pitchFamily="34" charset="-120"/>
              </a:rPr>
              <a:t>→</a:t>
            </a:r>
            <a:endParaRPr lang="en-US" sz="4400" dirty="0">
              <a:solidFill>
                <a:prstClr val="black"/>
              </a:solidFill>
              <a:latin typeface="Calibri" panose="020F0502020204030204"/>
            </a:endParaRPr>
          </a:p>
        </p:txBody>
      </p:sp>
      <p:sp>
        <p:nvSpPr>
          <p:cNvPr id="7" name="Text 5"/>
          <p:cNvSpPr/>
          <p:nvPr/>
        </p:nvSpPr>
        <p:spPr>
          <a:xfrm>
            <a:off x="2206625" y="2618185"/>
            <a:ext cx="928241" cy="1549400"/>
          </a:xfrm>
          <a:prstGeom prst="rect">
            <a:avLst/>
          </a:prstGeom>
          <a:noFill/>
          <a:ln/>
        </p:spPr>
        <p:txBody>
          <a:bodyPr wrap="square" lIns="16933" tIns="16933" rIns="16933" bIns="16933" rtlCol="0" anchor="t">
            <a:normAutofit fontScale="92500" lnSpcReduction="20000"/>
          </a:bodyPr>
          <a:lstStyle/>
          <a:p>
            <a:pPr defTabSz="609630" eaLnBrk="1" fontAlgn="auto" hangingPunct="1">
              <a:spcBef>
                <a:spcPts val="0"/>
              </a:spcBef>
              <a:spcAft>
                <a:spcPts val="0"/>
              </a:spcAft>
            </a:pPr>
            <a:r>
              <a:rPr lang="en-US" sz="12001" dirty="0">
                <a:solidFill>
                  <a:srgbClr val="235A7A"/>
                </a:solidFill>
                <a:latin typeface="Cambria" pitchFamily="34" charset="0"/>
                <a:ea typeface="Cambria" pitchFamily="34" charset="-122"/>
                <a:cs typeface="Cambria" pitchFamily="34" charset="-120"/>
              </a:rPr>
              <a:t>5</a:t>
            </a:r>
            <a:endParaRPr lang="en-US" sz="12001" dirty="0">
              <a:solidFill>
                <a:prstClr val="black"/>
              </a:solidFill>
              <a:latin typeface="Calibri" panose="020F0502020204030204"/>
            </a:endParaRPr>
          </a:p>
        </p:txBody>
      </p:sp>
      <p:sp>
        <p:nvSpPr>
          <p:cNvPr id="8" name="Text 6"/>
          <p:cNvSpPr/>
          <p:nvPr/>
        </p:nvSpPr>
        <p:spPr>
          <a:xfrm>
            <a:off x="762001" y="4294585"/>
            <a:ext cx="3316013" cy="596900"/>
          </a:xfrm>
          <a:prstGeom prst="rect">
            <a:avLst/>
          </a:prstGeom>
          <a:noFill/>
          <a:ln/>
        </p:spPr>
        <p:txBody>
          <a:bodyPr wrap="square" lIns="16933" tIns="16933" rIns="16933" bIns="16933" rtlCol="0" anchor="t">
            <a:noAutofit/>
          </a:bodyPr>
          <a:lstStyle/>
          <a:p>
            <a:pPr defTabSz="609630" eaLnBrk="1" fontAlgn="auto" hangingPunct="1">
              <a:spcBef>
                <a:spcPts val="0"/>
              </a:spcBef>
              <a:spcAft>
                <a:spcPts val="0"/>
              </a:spcAft>
            </a:pPr>
            <a:r>
              <a:rPr lang="en-US" sz="2400" dirty="0">
                <a:solidFill>
                  <a:srgbClr val="8A857C"/>
                </a:solidFill>
                <a:latin typeface="Arial" panose="020B0604020202020204" pitchFamily="34" charset="0"/>
                <a:ea typeface="Calibri" pitchFamily="34" charset="-122"/>
                <a:cs typeface="Arial" panose="020B0604020202020204" pitchFamily="34" charset="0"/>
              </a:rPr>
              <a:t>across-state range: 2–4</a:t>
            </a:r>
            <a:endParaRPr lang="en-US" sz="2400" dirty="0">
              <a:solidFill>
                <a:prstClr val="black"/>
              </a:solidFill>
              <a:latin typeface="Arial" panose="020B0604020202020204" pitchFamily="34" charset="0"/>
              <a:cs typeface="Arial" panose="020B0604020202020204" pitchFamily="34" charset="0"/>
            </a:endParaRPr>
          </a:p>
        </p:txBody>
      </p:sp>
      <p:sp>
        <p:nvSpPr>
          <p:cNvPr id="9" name="Shape 7"/>
          <p:cNvSpPr/>
          <p:nvPr/>
        </p:nvSpPr>
        <p:spPr>
          <a:xfrm>
            <a:off x="6092826" y="1595239"/>
            <a:ext cx="6350" cy="3696891"/>
          </a:xfrm>
          <a:prstGeom prst="rect">
            <a:avLst/>
          </a:prstGeom>
          <a:solidFill>
            <a:srgbClr val="DDD6CA"/>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10" name="Text 8"/>
          <p:cNvSpPr/>
          <p:nvPr/>
        </p:nvSpPr>
        <p:spPr>
          <a:xfrm>
            <a:off x="6505576" y="1649855"/>
            <a:ext cx="5416867" cy="603250"/>
          </a:xfrm>
          <a:prstGeom prst="rect">
            <a:avLst/>
          </a:prstGeom>
          <a:noFill/>
          <a:ln/>
        </p:spPr>
        <p:txBody>
          <a:bodyPr wrap="square" lIns="16933" tIns="16933" rIns="16933" bIns="16933" rtlCol="0" anchor="t">
            <a:normAutofit/>
          </a:bodyPr>
          <a:lstStyle/>
          <a:p>
            <a:pPr defTabSz="609630" eaLnBrk="1" fontAlgn="auto" hangingPunct="1">
              <a:spcBef>
                <a:spcPts val="0"/>
              </a:spcBef>
              <a:spcAft>
                <a:spcPts val="0"/>
              </a:spcAft>
            </a:pPr>
            <a:r>
              <a:rPr lang="en-US" sz="2667" dirty="0">
                <a:solidFill>
                  <a:srgbClr val="5A564E"/>
                </a:solidFill>
                <a:latin typeface="Arial" panose="020B0604020202020204" pitchFamily="34" charset="0"/>
                <a:ea typeface="Calibri" pitchFamily="34" charset="-122"/>
                <a:cs typeface="Arial" panose="020B0604020202020204" pitchFamily="34" charset="0"/>
              </a:rPr>
              <a:t>Prevalence of extreme distress</a:t>
            </a:r>
            <a:endParaRPr lang="en-US" sz="2667" dirty="0">
              <a:solidFill>
                <a:prstClr val="black"/>
              </a:solidFill>
              <a:latin typeface="Arial" panose="020B0604020202020204" pitchFamily="34" charset="0"/>
              <a:cs typeface="Arial" panose="020B0604020202020204" pitchFamily="34" charset="0"/>
            </a:endParaRPr>
          </a:p>
        </p:txBody>
      </p:sp>
      <p:sp>
        <p:nvSpPr>
          <p:cNvPr id="11" name="Text 9"/>
          <p:cNvSpPr/>
          <p:nvPr/>
        </p:nvSpPr>
        <p:spPr>
          <a:xfrm>
            <a:off x="6505575" y="2793121"/>
            <a:ext cx="1254135" cy="1104900"/>
          </a:xfrm>
          <a:prstGeom prst="rect">
            <a:avLst/>
          </a:prstGeom>
          <a:noFill/>
          <a:ln/>
        </p:spPr>
        <p:txBody>
          <a:bodyPr wrap="square" lIns="16933" tIns="16933" rIns="16933" bIns="16933" rtlCol="0" anchor="t">
            <a:normAutofit fontScale="92500" lnSpcReduction="20000"/>
          </a:bodyPr>
          <a:lstStyle/>
          <a:p>
            <a:pPr defTabSz="609630" eaLnBrk="1" fontAlgn="auto" hangingPunct="1">
              <a:spcBef>
                <a:spcPts val="0"/>
              </a:spcBef>
              <a:spcAft>
                <a:spcPts val="0"/>
              </a:spcAft>
            </a:pPr>
            <a:r>
              <a:rPr lang="en-US" sz="8500" dirty="0">
                <a:solidFill>
                  <a:srgbClr val="A39D92"/>
                </a:solidFill>
                <a:latin typeface="Cambria" pitchFamily="34" charset="0"/>
                <a:ea typeface="Cambria" pitchFamily="34" charset="-122"/>
                <a:cs typeface="Cambria" pitchFamily="34" charset="-120"/>
              </a:rPr>
              <a:t>4</a:t>
            </a:r>
            <a:r>
              <a:rPr lang="en-US" sz="4800" dirty="0">
                <a:solidFill>
                  <a:srgbClr val="A39D92"/>
                </a:solidFill>
                <a:latin typeface="Cambria" pitchFamily="34" charset="0"/>
                <a:ea typeface="Cambria" pitchFamily="34" charset="-122"/>
                <a:cs typeface="Cambria" pitchFamily="34" charset="-120"/>
              </a:rPr>
              <a:t>%</a:t>
            </a:r>
            <a:endParaRPr lang="en-US" sz="8500" dirty="0">
              <a:solidFill>
                <a:prstClr val="black"/>
              </a:solidFill>
              <a:latin typeface="Calibri" panose="020F0502020204030204"/>
            </a:endParaRPr>
          </a:p>
        </p:txBody>
      </p:sp>
      <p:sp>
        <p:nvSpPr>
          <p:cNvPr id="12" name="Text 10"/>
          <p:cNvSpPr/>
          <p:nvPr/>
        </p:nvSpPr>
        <p:spPr>
          <a:xfrm>
            <a:off x="7836197" y="2933150"/>
            <a:ext cx="465832" cy="603250"/>
          </a:xfrm>
          <a:prstGeom prst="rect">
            <a:avLst/>
          </a:prstGeom>
          <a:noFill/>
          <a:ln/>
        </p:spPr>
        <p:txBody>
          <a:bodyPr wrap="square" lIns="16933" tIns="16933" rIns="16933" bIns="16933" rtlCol="0" anchor="t">
            <a:normAutofit fontScale="92500" lnSpcReduction="10000"/>
          </a:bodyPr>
          <a:lstStyle/>
          <a:p>
            <a:pPr defTabSz="609630" eaLnBrk="1" fontAlgn="auto" hangingPunct="1">
              <a:spcBef>
                <a:spcPts val="0"/>
              </a:spcBef>
              <a:spcAft>
                <a:spcPts val="0"/>
              </a:spcAft>
            </a:pPr>
            <a:r>
              <a:rPr lang="en-US" sz="4400" dirty="0">
                <a:solidFill>
                  <a:srgbClr val="C4BEB2"/>
                </a:solidFill>
                <a:latin typeface="Cambria" pitchFamily="34" charset="0"/>
                <a:ea typeface="Cambria" pitchFamily="34" charset="-122"/>
                <a:cs typeface="Cambria" pitchFamily="34" charset="-120"/>
              </a:rPr>
              <a:t>→</a:t>
            </a:r>
            <a:endParaRPr lang="en-US" sz="4400" dirty="0">
              <a:solidFill>
                <a:prstClr val="black"/>
              </a:solidFill>
              <a:latin typeface="Calibri" panose="020F0502020204030204"/>
            </a:endParaRPr>
          </a:p>
        </p:txBody>
      </p:sp>
      <p:sp>
        <p:nvSpPr>
          <p:cNvPr id="13" name="Text 11"/>
          <p:cNvSpPr/>
          <p:nvPr/>
        </p:nvSpPr>
        <p:spPr>
          <a:xfrm>
            <a:off x="8441730" y="2618185"/>
            <a:ext cx="2846606" cy="1549400"/>
          </a:xfrm>
          <a:prstGeom prst="rect">
            <a:avLst/>
          </a:prstGeom>
          <a:noFill/>
          <a:ln/>
        </p:spPr>
        <p:txBody>
          <a:bodyPr wrap="square" lIns="16933" tIns="16933" rIns="16933" bIns="16933" rtlCol="0" anchor="t">
            <a:normAutofit fontScale="92500" lnSpcReduction="20000"/>
          </a:bodyPr>
          <a:lstStyle/>
          <a:p>
            <a:pPr defTabSz="609630" eaLnBrk="1" fontAlgn="auto" hangingPunct="1">
              <a:spcBef>
                <a:spcPts val="0"/>
              </a:spcBef>
              <a:spcAft>
                <a:spcPts val="0"/>
              </a:spcAft>
            </a:pPr>
            <a:r>
              <a:rPr lang="en-US" sz="12001" dirty="0">
                <a:solidFill>
                  <a:srgbClr val="235A7A"/>
                </a:solidFill>
                <a:latin typeface="Cambria" pitchFamily="34" charset="0"/>
                <a:ea typeface="Cambria" pitchFamily="34" charset="-122"/>
                <a:cs typeface="Cambria" pitchFamily="34" charset="-120"/>
              </a:rPr>
              <a:t>7.4</a:t>
            </a:r>
            <a:r>
              <a:rPr lang="en-US" sz="5200" dirty="0">
                <a:solidFill>
                  <a:srgbClr val="235A7A"/>
                </a:solidFill>
                <a:latin typeface="Cambria" pitchFamily="34" charset="0"/>
                <a:ea typeface="Cambria" pitchFamily="34" charset="-122"/>
                <a:cs typeface="Cambria" pitchFamily="34" charset="-120"/>
              </a:rPr>
              <a:t>%</a:t>
            </a:r>
            <a:endParaRPr lang="en-US" sz="12001" dirty="0">
              <a:solidFill>
                <a:prstClr val="black"/>
              </a:solidFill>
              <a:latin typeface="Calibri" panose="020F0502020204030204"/>
            </a:endParaRPr>
          </a:p>
        </p:txBody>
      </p:sp>
      <p:sp>
        <p:nvSpPr>
          <p:cNvPr id="14" name="Text 12"/>
          <p:cNvSpPr/>
          <p:nvPr/>
        </p:nvSpPr>
        <p:spPr>
          <a:xfrm>
            <a:off x="6505576" y="4294585"/>
            <a:ext cx="3252185" cy="594320"/>
          </a:xfrm>
          <a:prstGeom prst="rect">
            <a:avLst/>
          </a:prstGeom>
          <a:noFill/>
          <a:ln/>
        </p:spPr>
        <p:txBody>
          <a:bodyPr wrap="square" lIns="16933" tIns="16933" rIns="16933" bIns="16933" rtlCol="0" anchor="t">
            <a:normAutofit fontScale="92500"/>
          </a:bodyPr>
          <a:lstStyle/>
          <a:p>
            <a:pPr defTabSz="609630" eaLnBrk="1" fontAlgn="auto" hangingPunct="1">
              <a:spcBef>
                <a:spcPts val="0"/>
              </a:spcBef>
              <a:spcAft>
                <a:spcPts val="0"/>
              </a:spcAft>
            </a:pPr>
            <a:r>
              <a:rPr lang="en-US" sz="2400" dirty="0">
                <a:solidFill>
                  <a:srgbClr val="8A857C"/>
                </a:solidFill>
                <a:latin typeface="Arial" panose="020B0604020202020204" pitchFamily="34" charset="0"/>
                <a:ea typeface="Calibri" pitchFamily="34" charset="-122"/>
                <a:cs typeface="Arial" panose="020B0604020202020204" pitchFamily="34" charset="0"/>
              </a:rPr>
              <a:t>across-state range: 2–7%</a:t>
            </a:r>
            <a:endParaRPr lang="en-US" sz="2400" dirty="0">
              <a:solidFill>
                <a:prstClr val="black"/>
              </a:solidFill>
              <a:latin typeface="Arial" panose="020B0604020202020204" pitchFamily="34" charset="0"/>
              <a:cs typeface="Arial" panose="020B0604020202020204" pitchFamily="34" charset="0"/>
            </a:endParaRPr>
          </a:p>
        </p:txBody>
      </p:sp>
      <p:sp>
        <p:nvSpPr>
          <p:cNvPr id="15" name="Shape 13"/>
          <p:cNvSpPr/>
          <p:nvPr/>
        </p:nvSpPr>
        <p:spPr>
          <a:xfrm>
            <a:off x="762000" y="5434894"/>
            <a:ext cx="10668000" cy="6350"/>
          </a:xfrm>
          <a:prstGeom prst="rect">
            <a:avLst/>
          </a:prstGeom>
          <a:solidFill>
            <a:srgbClr val="DDD6CA"/>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16" name="Text 14"/>
          <p:cNvSpPr/>
          <p:nvPr/>
        </p:nvSpPr>
        <p:spPr>
          <a:xfrm>
            <a:off x="762000" y="5493928"/>
            <a:ext cx="5284724" cy="981451"/>
          </a:xfrm>
          <a:prstGeom prst="rect">
            <a:avLst/>
          </a:prstGeom>
          <a:noFill/>
          <a:ln/>
        </p:spPr>
        <p:txBody>
          <a:bodyPr wrap="square" lIns="16933" tIns="16933" rIns="16933" bIns="16933" rtlCol="0" anchor="t">
            <a:normAutofit/>
          </a:bodyPr>
          <a:lstStyle/>
          <a:p>
            <a:pPr defTabSz="609630" eaLnBrk="1" fontAlgn="auto" hangingPunct="1">
              <a:lnSpc>
                <a:spcPct val="140000"/>
              </a:lnSpc>
              <a:spcBef>
                <a:spcPts val="0"/>
              </a:spcBef>
              <a:spcAft>
                <a:spcPts val="0"/>
              </a:spcAft>
            </a:pPr>
            <a:r>
              <a:rPr lang="en-US" sz="1733" dirty="0">
                <a:solidFill>
                  <a:srgbClr val="33302A"/>
                </a:solidFill>
                <a:latin typeface="Arial" panose="020B0604020202020204" pitchFamily="34" charset="0"/>
                <a:ea typeface="Calibri" pitchFamily="34" charset="-122"/>
                <a:cs typeface="Arial" panose="020B0604020202020204" pitchFamily="34" charset="0"/>
              </a:rPr>
              <a:t>In </a:t>
            </a:r>
            <a:r>
              <a:rPr lang="en-US" sz="1733" b="1" dirty="0">
                <a:solidFill>
                  <a:srgbClr val="33302A"/>
                </a:solidFill>
                <a:latin typeface="Arial" panose="020B0604020202020204" pitchFamily="34" charset="0"/>
                <a:ea typeface="Calibri" pitchFamily="34" charset="-122"/>
                <a:cs typeface="Arial" panose="020B0604020202020204" pitchFamily="34" charset="0"/>
              </a:rPr>
              <a:t>WV, LA, and AL</a:t>
            </a:r>
            <a:r>
              <a:rPr lang="en-US" sz="1733" dirty="0">
                <a:solidFill>
                  <a:srgbClr val="33302A"/>
                </a:solidFill>
                <a:latin typeface="Arial" panose="020B0604020202020204" pitchFamily="34" charset="0"/>
                <a:ea typeface="Calibri" pitchFamily="34" charset="-122"/>
                <a:cs typeface="Arial" panose="020B0604020202020204" pitchFamily="34" charset="0"/>
              </a:rPr>
              <a:t>, more than </a:t>
            </a:r>
            <a:r>
              <a:rPr lang="en-US" sz="1733" b="1" dirty="0">
                <a:solidFill>
                  <a:srgbClr val="33302A"/>
                </a:solidFill>
                <a:latin typeface="Arial" panose="020B0604020202020204" pitchFamily="34" charset="0"/>
                <a:ea typeface="Calibri" pitchFamily="34" charset="-122"/>
                <a:cs typeface="Arial" panose="020B0604020202020204" pitchFamily="34" charset="0"/>
              </a:rPr>
              <a:t>1 in 10 adults</a:t>
            </a:r>
            <a:r>
              <a:rPr lang="en-US" sz="1733" dirty="0">
                <a:solidFill>
                  <a:srgbClr val="33302A"/>
                </a:solidFill>
                <a:latin typeface="Arial" panose="020B0604020202020204" pitchFamily="34" charset="0"/>
                <a:ea typeface="Calibri" pitchFamily="34" charset="-122"/>
                <a:cs typeface="Arial" panose="020B0604020202020204" pitchFamily="34" charset="0"/>
              </a:rPr>
              <a:t> </a:t>
            </a:r>
            <a:br>
              <a:rPr lang="en-US" sz="1733" dirty="0">
                <a:solidFill>
                  <a:srgbClr val="33302A"/>
                </a:solidFill>
                <a:latin typeface="Arial" panose="020B0604020202020204" pitchFamily="34" charset="0"/>
                <a:ea typeface="Calibri" pitchFamily="34" charset="-122"/>
                <a:cs typeface="Arial" panose="020B0604020202020204" pitchFamily="34" charset="0"/>
              </a:rPr>
            </a:br>
            <a:r>
              <a:rPr lang="en-US" sz="1733" dirty="0">
                <a:solidFill>
                  <a:srgbClr val="33302A"/>
                </a:solidFill>
                <a:latin typeface="Arial" panose="020B0604020202020204" pitchFamily="34" charset="0"/>
                <a:ea typeface="Calibri" pitchFamily="34" charset="-122"/>
                <a:cs typeface="Arial" panose="020B0604020202020204" pitchFamily="34" charset="0"/>
              </a:rPr>
              <a:t>now report extreme distress.</a:t>
            </a:r>
            <a:endParaRPr lang="en-US" sz="1733" dirty="0">
              <a:solidFill>
                <a:prstClr val="black"/>
              </a:solidFill>
              <a:latin typeface="Arial" panose="020B0604020202020204" pitchFamily="34" charset="0"/>
              <a:cs typeface="Arial" panose="020B0604020202020204" pitchFamily="34" charset="0"/>
            </a:endParaRPr>
          </a:p>
        </p:txBody>
      </p:sp>
      <p:sp>
        <p:nvSpPr>
          <p:cNvPr id="17" name="Text 15"/>
          <p:cNvSpPr/>
          <p:nvPr/>
        </p:nvSpPr>
        <p:spPr>
          <a:xfrm>
            <a:off x="6145277" y="5493928"/>
            <a:ext cx="5416867" cy="981451"/>
          </a:xfrm>
          <a:prstGeom prst="rect">
            <a:avLst/>
          </a:prstGeom>
          <a:noFill/>
          <a:ln/>
        </p:spPr>
        <p:txBody>
          <a:bodyPr wrap="square" lIns="16933" tIns="16933" rIns="16933" bIns="16933" rtlCol="0" anchor="t">
            <a:noAutofit/>
          </a:bodyPr>
          <a:lstStyle/>
          <a:p>
            <a:pPr defTabSz="609630" eaLnBrk="1" fontAlgn="auto" hangingPunct="1">
              <a:lnSpc>
                <a:spcPct val="140000"/>
              </a:lnSpc>
              <a:spcBef>
                <a:spcPts val="0"/>
              </a:spcBef>
              <a:spcAft>
                <a:spcPts val="0"/>
              </a:spcAft>
            </a:pPr>
            <a:r>
              <a:rPr lang="en-US" sz="1733" dirty="0">
                <a:solidFill>
                  <a:srgbClr val="33302A"/>
                </a:solidFill>
                <a:latin typeface="Arial" panose="020B0604020202020204" pitchFamily="34" charset="0"/>
                <a:ea typeface="Calibri" pitchFamily="34" charset="-122"/>
                <a:cs typeface="Arial" panose="020B0604020202020204" pitchFamily="34" charset="0"/>
              </a:rPr>
              <a:t>Policy contexts have also </a:t>
            </a:r>
            <a:r>
              <a:rPr lang="en-US" sz="1733" b="1" dirty="0">
                <a:solidFill>
                  <a:srgbClr val="33302A"/>
                </a:solidFill>
                <a:latin typeface="Arial" panose="020B0604020202020204" pitchFamily="34" charset="0"/>
                <a:ea typeface="Calibri" pitchFamily="34" charset="-122"/>
                <a:cs typeface="Arial" panose="020B0604020202020204" pitchFamily="34" charset="0"/>
              </a:rPr>
              <a:t>pulled apart </a:t>
            </a:r>
            <a:r>
              <a:rPr lang="en-US" sz="1733" dirty="0">
                <a:solidFill>
                  <a:srgbClr val="33302A"/>
                </a:solidFill>
                <a:latin typeface="Arial" panose="020B0604020202020204" pitchFamily="34" charset="0"/>
                <a:ea typeface="Calibri" pitchFamily="34" charset="-122"/>
                <a:cs typeface="Arial" panose="020B0604020202020204" pitchFamily="34" charset="0"/>
              </a:rPr>
              <a:t>— </a:t>
            </a:r>
            <a:br>
              <a:rPr lang="en-US" sz="1733" dirty="0">
                <a:solidFill>
                  <a:srgbClr val="33302A"/>
                </a:solidFill>
                <a:latin typeface="Arial" panose="020B0604020202020204" pitchFamily="34" charset="0"/>
                <a:ea typeface="Calibri" pitchFamily="34" charset="-122"/>
                <a:cs typeface="Arial" panose="020B0604020202020204" pitchFamily="34" charset="0"/>
              </a:rPr>
            </a:br>
            <a:r>
              <a:rPr lang="en-US" sz="1733" dirty="0">
                <a:solidFill>
                  <a:srgbClr val="33302A"/>
                </a:solidFill>
                <a:latin typeface="Arial" panose="020B0604020202020204" pitchFamily="34" charset="0"/>
                <a:ea typeface="Calibri" pitchFamily="34" charset="-122"/>
                <a:cs typeface="Arial" panose="020B0604020202020204" pitchFamily="34" charset="0"/>
              </a:rPr>
              <a:t>widening the gap between MS/AL/GA and MA/NY/CA.</a:t>
            </a:r>
            <a:endParaRPr lang="en-US" sz="1733" dirty="0">
              <a:solidFill>
                <a:prstClr val="black"/>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2E6C418C-9020-7E63-E014-513F2337CB0A}"/>
              </a:ext>
            </a:extLst>
          </p:cNvPr>
          <p:cNvSpPr txBox="1"/>
          <p:nvPr/>
        </p:nvSpPr>
        <p:spPr>
          <a:xfrm>
            <a:off x="3948545" y="4268915"/>
            <a:ext cx="1136875" cy="461665"/>
          </a:xfrm>
          <a:prstGeom prst="rect">
            <a:avLst/>
          </a:prstGeom>
          <a:noFill/>
        </p:spPr>
        <p:txBody>
          <a:bodyPr wrap="square">
            <a:spAutoFit/>
          </a:bodyPr>
          <a:lstStyle/>
          <a:p>
            <a:pPr defTabSz="609630" eaLnBrk="1" fontAlgn="auto" hangingPunct="1">
              <a:spcBef>
                <a:spcPts val="0"/>
              </a:spcBef>
              <a:spcAft>
                <a:spcPts val="0"/>
              </a:spcAft>
            </a:pPr>
            <a:r>
              <a:rPr lang="en-US" sz="2400" dirty="0">
                <a:solidFill>
                  <a:srgbClr val="C4BEB2"/>
                </a:solidFill>
                <a:latin typeface="Arial" panose="020B0604020202020204" pitchFamily="34" charset="0"/>
                <a:ea typeface="Calibri" pitchFamily="34" charset="-122"/>
                <a:cs typeface="Arial" panose="020B0604020202020204" pitchFamily="34" charset="0"/>
              </a:rPr>
              <a:t>→</a:t>
            </a:r>
            <a:r>
              <a:rPr lang="en-US" sz="2400" dirty="0">
                <a:solidFill>
                  <a:srgbClr val="8A857C"/>
                </a:solidFill>
                <a:latin typeface="Arial" panose="020B0604020202020204" pitchFamily="34" charset="0"/>
                <a:ea typeface="Calibri" pitchFamily="34" charset="-122"/>
                <a:cs typeface="Arial" panose="020B0604020202020204" pitchFamily="34" charset="0"/>
              </a:rPr>
              <a:t> </a:t>
            </a:r>
            <a:r>
              <a:rPr lang="en-US" sz="2400" dirty="0">
                <a:solidFill>
                  <a:srgbClr val="235A7A"/>
                </a:solidFill>
                <a:latin typeface="Arial" panose="020B0604020202020204" pitchFamily="34" charset="0"/>
                <a:ea typeface="Calibri" pitchFamily="34" charset="-122"/>
                <a:cs typeface="Arial" panose="020B0604020202020204" pitchFamily="34" charset="0"/>
              </a:rPr>
              <a:t>4–7</a:t>
            </a:r>
            <a:endParaRPr lang="en-US" sz="2400" dirty="0">
              <a:solidFill>
                <a:srgbClr val="235A7A"/>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380CADED-F26C-69F0-3C48-07B32C330535}"/>
              </a:ext>
            </a:extLst>
          </p:cNvPr>
          <p:cNvSpPr txBox="1"/>
          <p:nvPr/>
        </p:nvSpPr>
        <p:spPr>
          <a:xfrm>
            <a:off x="9705208" y="4268916"/>
            <a:ext cx="1831046" cy="461665"/>
          </a:xfrm>
          <a:prstGeom prst="rect">
            <a:avLst/>
          </a:prstGeom>
          <a:noFill/>
        </p:spPr>
        <p:txBody>
          <a:bodyPr wrap="square">
            <a:spAutoFit/>
          </a:bodyPr>
          <a:lstStyle/>
          <a:p>
            <a:pPr defTabSz="609630" eaLnBrk="1" fontAlgn="auto" hangingPunct="1">
              <a:spcBef>
                <a:spcPts val="0"/>
              </a:spcBef>
              <a:spcAft>
                <a:spcPts val="0"/>
              </a:spcAft>
            </a:pPr>
            <a:r>
              <a:rPr lang="en-US" sz="2400" dirty="0">
                <a:solidFill>
                  <a:srgbClr val="C4BEB2"/>
                </a:solidFill>
                <a:latin typeface="Arial" panose="020B0604020202020204" pitchFamily="34" charset="0"/>
                <a:ea typeface="Calibri" pitchFamily="34" charset="-122"/>
                <a:cs typeface="Arial" panose="020B0604020202020204" pitchFamily="34" charset="0"/>
              </a:rPr>
              <a:t>→</a:t>
            </a:r>
            <a:r>
              <a:rPr lang="en-US" sz="2400" dirty="0">
                <a:solidFill>
                  <a:srgbClr val="8A857C"/>
                </a:solidFill>
                <a:latin typeface="Arial" panose="020B0604020202020204" pitchFamily="34" charset="0"/>
                <a:ea typeface="Calibri" pitchFamily="34" charset="-122"/>
                <a:cs typeface="Arial" panose="020B0604020202020204" pitchFamily="34" charset="0"/>
              </a:rPr>
              <a:t> </a:t>
            </a:r>
            <a:r>
              <a:rPr lang="en-US" sz="2400" dirty="0">
                <a:solidFill>
                  <a:srgbClr val="235A7A"/>
                </a:solidFill>
                <a:latin typeface="Arial" panose="020B0604020202020204" pitchFamily="34" charset="0"/>
                <a:ea typeface="Calibri" pitchFamily="34" charset="-122"/>
                <a:cs typeface="Arial" panose="020B0604020202020204" pitchFamily="34" charset="0"/>
              </a:rPr>
              <a:t>5.5–12%</a:t>
            </a:r>
            <a:endParaRPr lang="en-US" sz="2400" dirty="0">
              <a:solidFill>
                <a:srgbClr val="235A7A"/>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500"/>
                                        <p:tgtEl>
                                          <p:spTgt spid="13"/>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500"/>
                                        <p:tgtEl>
                                          <p:spTgt spid="16"/>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fade">
                                      <p:cBhvr>
                                        <p:cTn id="6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20" grpId="0"/>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5D7DE5E-CDA9-F941-923C-1B3B708442C3}"/>
              </a:ext>
            </a:extLst>
          </p:cNvPr>
          <p:cNvSpPr>
            <a:spLocks noGrp="1"/>
          </p:cNvSpPr>
          <p:nvPr>
            <p:ph type="ctrTitle"/>
          </p:nvPr>
        </p:nvSpPr>
        <p:spPr>
          <a:xfrm>
            <a:off x="104805" y="1509647"/>
            <a:ext cx="4831088" cy="2094313"/>
          </a:xfrm>
        </p:spPr>
        <p:txBody>
          <a:bodyPr>
            <a:noAutofit/>
          </a:bodyPr>
          <a:lstStyle/>
          <a:p>
            <a:r>
              <a:rPr lang="en-US" sz="3600" dirty="0">
                <a:latin typeface="+mn-lt"/>
              </a:rPr>
              <a:t>U.S. State Policy Index </a:t>
            </a:r>
            <a:br>
              <a:rPr lang="en-US" sz="3600" dirty="0">
                <a:latin typeface="+mn-lt"/>
              </a:rPr>
            </a:br>
            <a:r>
              <a:rPr lang="en-US" sz="3600" dirty="0">
                <a:latin typeface="+mn-lt"/>
              </a:rPr>
              <a:t>for Population Health Analyses</a:t>
            </a:r>
            <a:endParaRPr lang="en-US" sz="3600" kern="100" dirty="0">
              <a:effectLst/>
              <a:latin typeface="+mn-lt"/>
              <a:ea typeface="Times New Roman" panose="02020603050405020304" pitchFamily="18" charset="0"/>
              <a:cs typeface="Times New Roman" panose="02020603050405020304" pitchFamily="18" charset="0"/>
            </a:endParaRPr>
          </a:p>
        </p:txBody>
      </p:sp>
      <p:sp>
        <p:nvSpPr>
          <p:cNvPr id="8" name="Subtitle 2">
            <a:extLst>
              <a:ext uri="{FF2B5EF4-FFF2-40B4-BE49-F238E27FC236}">
                <a16:creationId xmlns:a16="http://schemas.microsoft.com/office/drawing/2014/main" id="{FEF7FDFF-7B86-BC4E-B0DD-84BC918A349F}"/>
              </a:ext>
            </a:extLst>
          </p:cNvPr>
          <p:cNvSpPr>
            <a:spLocks noGrp="1"/>
          </p:cNvSpPr>
          <p:nvPr>
            <p:ph type="subTitle" idx="1"/>
          </p:nvPr>
        </p:nvSpPr>
        <p:spPr>
          <a:xfrm>
            <a:off x="198112" y="4472446"/>
            <a:ext cx="4390103" cy="875907"/>
          </a:xfrm>
        </p:spPr>
        <p:txBody>
          <a:bodyPr>
            <a:normAutofit/>
          </a:bodyPr>
          <a:lstStyle/>
          <a:p>
            <a:r>
              <a:rPr lang="en-US" sz="2400" dirty="0">
                <a:solidFill>
                  <a:schemeClr val="bg1"/>
                </a:solidFill>
              </a:rPr>
              <a:t>Jennifer Karas Montez, Iliya Gutin, &amp; Shannon M. Monnat</a:t>
            </a:r>
          </a:p>
          <a:p>
            <a:endParaRPr lang="en-US" sz="2400" dirty="0">
              <a:solidFill>
                <a:schemeClr val="bg1"/>
              </a:solidFill>
            </a:endParaRPr>
          </a:p>
        </p:txBody>
      </p:sp>
      <p:pic>
        <p:nvPicPr>
          <p:cNvPr id="6" name="Picture Placeholder 3" descr="Aerial photo of campus buildings: Crouse, Maxwell, Eggers, and Tolley. The photo is taken in the fall. Trees are turning into yellows and browns in the background. " title="Syracuse University Campus">
            <a:extLst>
              <a:ext uri="{FF2B5EF4-FFF2-40B4-BE49-F238E27FC236}">
                <a16:creationId xmlns:a16="http://schemas.microsoft.com/office/drawing/2014/main" id="{A75B6B7E-AA76-B54A-AAEF-B2AC81D8C0E4}"/>
              </a:ext>
            </a:extLst>
          </p:cNvPr>
          <p:cNvPicPr>
            <a:picLocks noGrp="1" noChangeAspect="1"/>
          </p:cNvPicPr>
          <p:nvPr>
            <p:ph type="pic" sz="quarter" idx="10"/>
          </p:nvPr>
        </p:nvPicPr>
        <p:blipFill rotWithShape="1">
          <a:blip r:embed="rId3" cstate="hqprint">
            <a:extLst>
              <a:ext uri="{28A0092B-C50C-407E-A947-70E740481C1C}">
                <a14:useLocalDpi xmlns:a14="http://schemas.microsoft.com/office/drawing/2010/main"/>
              </a:ext>
            </a:extLst>
          </a:blip>
          <a:srcRect t="8" b="8"/>
          <a:stretch/>
        </p:blipFill>
        <p:spPr/>
      </p:pic>
    </p:spTree>
    <p:extLst>
      <p:ext uri="{BB962C8B-B14F-4D97-AF65-F5344CB8AC3E}">
        <p14:creationId xmlns:p14="http://schemas.microsoft.com/office/powerpoint/2010/main" val="26670224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Text 0"/>
          <p:cNvSpPr/>
          <p:nvPr/>
        </p:nvSpPr>
        <p:spPr>
          <a:xfrm>
            <a:off x="762000" y="533400"/>
            <a:ext cx="11734800" cy="234950"/>
          </a:xfrm>
          <a:prstGeom prst="rect">
            <a:avLst/>
          </a:prstGeom>
          <a:noFill/>
          <a:ln/>
        </p:spPr>
        <p:txBody>
          <a:bodyPr wrap="square" lIns="16933" tIns="16933" rIns="16933" bIns="16933" rtlCol="0" anchor="t">
            <a:normAutofit lnSpcReduction="10000"/>
          </a:bodyPr>
          <a:lstStyle/>
          <a:p>
            <a:pPr defTabSz="609630" eaLnBrk="1" fontAlgn="auto" hangingPunct="1">
              <a:spcBef>
                <a:spcPts val="0"/>
              </a:spcBef>
              <a:spcAft>
                <a:spcPts val="0"/>
              </a:spcAft>
            </a:pPr>
            <a:r>
              <a:rPr lang="en-US" sz="1350" b="1" kern="0" spc="297" dirty="0">
                <a:solidFill>
                  <a:srgbClr val="235A7A"/>
                </a:solidFill>
                <a:latin typeface="Calibri" pitchFamily="34" charset="0"/>
                <a:ea typeface="Calibri" pitchFamily="34" charset="-122"/>
                <a:cs typeface="Calibri" pitchFamily="34" charset="-120"/>
              </a:rPr>
              <a:t>RESULT 1 — BASELINE ASSOCIATION</a:t>
            </a:r>
            <a:endParaRPr lang="en-US" sz="1350" dirty="0">
              <a:solidFill>
                <a:prstClr val="black"/>
              </a:solidFill>
              <a:latin typeface="Calibri" panose="020F0502020204030204"/>
            </a:endParaRPr>
          </a:p>
        </p:txBody>
      </p:sp>
      <p:sp>
        <p:nvSpPr>
          <p:cNvPr id="3" name="Text 1"/>
          <p:cNvSpPr/>
          <p:nvPr/>
        </p:nvSpPr>
        <p:spPr>
          <a:xfrm>
            <a:off x="762000" y="819150"/>
            <a:ext cx="11734800" cy="474464"/>
          </a:xfrm>
          <a:prstGeom prst="rect">
            <a:avLst/>
          </a:prstGeom>
          <a:noFill/>
          <a:ln/>
        </p:spPr>
        <p:txBody>
          <a:bodyPr wrap="square" lIns="16933" tIns="16933" rIns="16933" bIns="16933" rtlCol="0" anchor="t">
            <a:normAutofit fontScale="92500" lnSpcReduction="20000"/>
          </a:bodyPr>
          <a:lstStyle/>
          <a:p>
            <a:pPr defTabSz="609630" eaLnBrk="1" fontAlgn="auto" hangingPunct="1">
              <a:lnSpc>
                <a:spcPct val="104000"/>
              </a:lnSpc>
              <a:spcBef>
                <a:spcPts val="0"/>
              </a:spcBef>
              <a:spcAft>
                <a:spcPts val="0"/>
              </a:spcAft>
            </a:pPr>
            <a:r>
              <a:rPr lang="en-US" sz="3400" dirty="0">
                <a:solidFill>
                  <a:srgbClr val="1C1A17"/>
                </a:solidFill>
                <a:latin typeface="Cambria" pitchFamily="34" charset="0"/>
                <a:ea typeface="Cambria" pitchFamily="34" charset="-122"/>
                <a:cs typeface="Cambria" pitchFamily="34" charset="-120"/>
              </a:rPr>
              <a:t>More conservative policy → worse mental health</a:t>
            </a:r>
            <a:endParaRPr lang="en-US" sz="3400" dirty="0">
              <a:solidFill>
                <a:prstClr val="black"/>
              </a:solidFill>
              <a:latin typeface="Calibri" panose="020F0502020204030204"/>
            </a:endParaRPr>
          </a:p>
        </p:txBody>
      </p:sp>
      <p:sp>
        <p:nvSpPr>
          <p:cNvPr id="4" name="Shape 2"/>
          <p:cNvSpPr/>
          <p:nvPr/>
        </p:nvSpPr>
        <p:spPr>
          <a:xfrm>
            <a:off x="762000" y="1446014"/>
            <a:ext cx="6045200" cy="3656409"/>
          </a:xfrm>
          <a:prstGeom prst="roundRect">
            <a:avLst>
              <a:gd name="adj" fmla="val 1042"/>
            </a:avLst>
          </a:prstGeom>
          <a:solidFill>
            <a:srgbClr val="FFFFFF"/>
          </a:solidFill>
          <a:ln w="9525">
            <a:solidFill>
              <a:srgbClr val="E6E0D5"/>
            </a:solidFill>
            <a:prstDash val="solid"/>
          </a:ln>
          <a:effectLst>
            <a:outerShdw blurRad="76200" dist="19050" dir="5400000" algn="bl" rotWithShape="0">
              <a:srgbClr val="000000">
                <a:alpha val="4000"/>
              </a:srgbClr>
            </a:outerShdw>
          </a:effectLst>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5" name="Text 3"/>
          <p:cNvSpPr/>
          <p:nvPr/>
        </p:nvSpPr>
        <p:spPr>
          <a:xfrm>
            <a:off x="1098551" y="2104430"/>
            <a:ext cx="5422900" cy="474465"/>
          </a:xfrm>
          <a:prstGeom prst="rect">
            <a:avLst/>
          </a:prstGeom>
          <a:noFill/>
          <a:ln/>
        </p:spPr>
        <p:txBody>
          <a:bodyPr wrap="square" lIns="16933" tIns="16933" rIns="16933" bIns="16933" rtlCol="0" anchor="t">
            <a:normAutofit fontScale="92500"/>
          </a:bodyPr>
          <a:lstStyle/>
          <a:p>
            <a:pPr defTabSz="609630" eaLnBrk="1" fontAlgn="auto" hangingPunct="1">
              <a:spcBef>
                <a:spcPts val="0"/>
              </a:spcBef>
              <a:spcAft>
                <a:spcPts val="0"/>
              </a:spcAft>
            </a:pPr>
            <a:r>
              <a:rPr lang="en-US" sz="1867" b="1" dirty="0">
                <a:solidFill>
                  <a:srgbClr val="33302A"/>
                </a:solidFill>
                <a:latin typeface="Arial" panose="020B0604020202020204" pitchFamily="34" charset="0"/>
                <a:ea typeface="Calibri" pitchFamily="34" charset="-122"/>
                <a:cs typeface="Arial" panose="020B0604020202020204" pitchFamily="34" charset="0"/>
              </a:rPr>
              <a:t>Change in # poor MH days </a:t>
            </a:r>
            <a:r>
              <a:rPr lang="en-US" sz="1867" dirty="0">
                <a:solidFill>
                  <a:srgbClr val="8A857C"/>
                </a:solidFill>
                <a:latin typeface="Arial" panose="020B0604020202020204" pitchFamily="34" charset="0"/>
                <a:ea typeface="Calibri" pitchFamily="34" charset="-122"/>
                <a:cs typeface="Arial" panose="020B0604020202020204" pitchFamily="34" charset="0"/>
              </a:rPr>
              <a:t>per 1-SD conservatism</a:t>
            </a:r>
            <a:endParaRPr lang="en-US" sz="1867" dirty="0">
              <a:solidFill>
                <a:prstClr val="black"/>
              </a:solidFill>
              <a:latin typeface="Arial" panose="020B0604020202020204" pitchFamily="34" charset="0"/>
              <a:cs typeface="Arial" panose="020B0604020202020204" pitchFamily="34" charset="0"/>
            </a:endParaRPr>
          </a:p>
        </p:txBody>
      </p:sp>
      <p:sp>
        <p:nvSpPr>
          <p:cNvPr id="6" name="Text 4"/>
          <p:cNvSpPr/>
          <p:nvPr/>
        </p:nvSpPr>
        <p:spPr>
          <a:xfrm>
            <a:off x="857250" y="2851944"/>
            <a:ext cx="2654300" cy="254000"/>
          </a:xfrm>
          <a:prstGeom prst="rect">
            <a:avLst/>
          </a:prstGeom>
          <a:noFill/>
          <a:ln/>
        </p:spPr>
        <p:txBody>
          <a:bodyPr wrap="square" lIns="16933" tIns="16933" rIns="16933" bIns="16933" rtlCol="0" anchor="t">
            <a:normAutofit lnSpcReduction="10000"/>
          </a:bodyPr>
          <a:lstStyle/>
          <a:p>
            <a:pPr algn="r" defTabSz="609630" eaLnBrk="1" fontAlgn="auto" hangingPunct="1">
              <a:spcBef>
                <a:spcPts val="0"/>
              </a:spcBef>
              <a:spcAft>
                <a:spcPts val="0"/>
              </a:spcAft>
            </a:pPr>
            <a:r>
              <a:rPr lang="en-US" sz="1600" dirty="0">
                <a:solidFill>
                  <a:srgbClr val="5A564E"/>
                </a:solidFill>
                <a:latin typeface="Arial" panose="020B0604020202020204" pitchFamily="34" charset="0"/>
                <a:ea typeface="Calibri" pitchFamily="34" charset="-122"/>
                <a:cs typeface="Arial" panose="020B0604020202020204" pitchFamily="34" charset="0"/>
              </a:rPr>
              <a:t>Main model</a:t>
            </a:r>
            <a:endParaRPr lang="en-US" sz="1600" dirty="0">
              <a:solidFill>
                <a:prstClr val="black"/>
              </a:solidFill>
              <a:latin typeface="Arial" panose="020B0604020202020204" pitchFamily="34" charset="0"/>
              <a:cs typeface="Arial" panose="020B0604020202020204" pitchFamily="34" charset="0"/>
            </a:endParaRPr>
          </a:p>
        </p:txBody>
      </p:sp>
      <p:sp>
        <p:nvSpPr>
          <p:cNvPr id="7" name="Shape 5"/>
          <p:cNvSpPr/>
          <p:nvPr/>
        </p:nvSpPr>
        <p:spPr>
          <a:xfrm>
            <a:off x="3663950" y="2782094"/>
            <a:ext cx="2019300" cy="368300"/>
          </a:xfrm>
          <a:prstGeom prst="roundRect">
            <a:avLst>
              <a:gd name="adj" fmla="val 6897"/>
            </a:avLst>
          </a:prstGeom>
          <a:solidFill>
            <a:srgbClr val="ECE6DA"/>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8" name="Shape 6"/>
          <p:cNvSpPr/>
          <p:nvPr/>
        </p:nvSpPr>
        <p:spPr>
          <a:xfrm>
            <a:off x="3663950" y="2782094"/>
            <a:ext cx="1312465" cy="368300"/>
          </a:xfrm>
          <a:prstGeom prst="roundRect">
            <a:avLst>
              <a:gd name="adj" fmla="val 6897"/>
            </a:avLst>
          </a:prstGeom>
          <a:solidFill>
            <a:srgbClr val="235A7A"/>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9" name="Text 7"/>
          <p:cNvSpPr/>
          <p:nvPr/>
        </p:nvSpPr>
        <p:spPr>
          <a:xfrm>
            <a:off x="5835650" y="2836069"/>
            <a:ext cx="685800" cy="285750"/>
          </a:xfrm>
          <a:prstGeom prst="rect">
            <a:avLst/>
          </a:prstGeom>
          <a:noFill/>
          <a:ln/>
        </p:spPr>
        <p:txBody>
          <a:bodyPr wrap="square" lIns="16933" tIns="16933" rIns="16933" bIns="16933" rtlCol="0" anchor="t">
            <a:normAutofit lnSpcReduction="10000"/>
          </a:bodyPr>
          <a:lstStyle/>
          <a:p>
            <a:pPr defTabSz="609630" eaLnBrk="1" fontAlgn="auto" hangingPunct="1">
              <a:spcBef>
                <a:spcPts val="0"/>
              </a:spcBef>
              <a:spcAft>
                <a:spcPts val="0"/>
              </a:spcAft>
            </a:pPr>
            <a:r>
              <a:rPr lang="en-US" sz="1700" b="1" dirty="0">
                <a:solidFill>
                  <a:srgbClr val="1C1A17"/>
                </a:solidFill>
                <a:latin typeface="Arial" panose="020B0604020202020204" pitchFamily="34" charset="0"/>
                <a:ea typeface="Calibri" pitchFamily="34" charset="-122"/>
                <a:cs typeface="Arial" panose="020B0604020202020204" pitchFamily="34" charset="0"/>
              </a:rPr>
              <a:t>0.26</a:t>
            </a:r>
            <a:endParaRPr lang="en-US" sz="1700" dirty="0">
              <a:solidFill>
                <a:prstClr val="black"/>
              </a:solidFill>
              <a:latin typeface="Arial" panose="020B0604020202020204" pitchFamily="34" charset="0"/>
              <a:cs typeface="Arial" panose="020B0604020202020204" pitchFamily="34" charset="0"/>
            </a:endParaRPr>
          </a:p>
        </p:txBody>
      </p:sp>
      <p:sp>
        <p:nvSpPr>
          <p:cNvPr id="10" name="Text 8"/>
          <p:cNvSpPr/>
          <p:nvPr/>
        </p:nvSpPr>
        <p:spPr>
          <a:xfrm>
            <a:off x="857250" y="3398044"/>
            <a:ext cx="2654300" cy="254000"/>
          </a:xfrm>
          <a:prstGeom prst="rect">
            <a:avLst/>
          </a:prstGeom>
          <a:noFill/>
          <a:ln/>
        </p:spPr>
        <p:txBody>
          <a:bodyPr wrap="square" lIns="16933" tIns="16933" rIns="16933" bIns="16933" rtlCol="0" anchor="t">
            <a:noAutofit/>
          </a:bodyPr>
          <a:lstStyle/>
          <a:p>
            <a:pPr algn="r" defTabSz="609630" eaLnBrk="1" fontAlgn="auto" hangingPunct="1">
              <a:spcBef>
                <a:spcPts val="0"/>
              </a:spcBef>
              <a:spcAft>
                <a:spcPts val="0"/>
              </a:spcAft>
            </a:pPr>
            <a:r>
              <a:rPr lang="en-US" sz="1600" dirty="0">
                <a:solidFill>
                  <a:srgbClr val="5A564E"/>
                </a:solidFill>
                <a:latin typeface="Arial" panose="020B0604020202020204" pitchFamily="34" charset="0"/>
                <a:ea typeface="Calibri" pitchFamily="34" charset="-122"/>
                <a:cs typeface="Arial" panose="020B0604020202020204" pitchFamily="34" charset="0"/>
              </a:rPr>
              <a:t>+ Individual covariates</a:t>
            </a:r>
            <a:endParaRPr lang="en-US" sz="1600" dirty="0">
              <a:solidFill>
                <a:prstClr val="black"/>
              </a:solidFill>
              <a:latin typeface="Arial" panose="020B0604020202020204" pitchFamily="34" charset="0"/>
              <a:cs typeface="Arial" panose="020B0604020202020204" pitchFamily="34" charset="0"/>
            </a:endParaRPr>
          </a:p>
        </p:txBody>
      </p:sp>
      <p:sp>
        <p:nvSpPr>
          <p:cNvPr id="11" name="Shape 9"/>
          <p:cNvSpPr/>
          <p:nvPr/>
        </p:nvSpPr>
        <p:spPr>
          <a:xfrm>
            <a:off x="3663950" y="3328194"/>
            <a:ext cx="2019300" cy="368300"/>
          </a:xfrm>
          <a:prstGeom prst="roundRect">
            <a:avLst>
              <a:gd name="adj" fmla="val 6897"/>
            </a:avLst>
          </a:prstGeom>
          <a:solidFill>
            <a:srgbClr val="ECE6DA"/>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12" name="Shape 10"/>
          <p:cNvSpPr/>
          <p:nvPr/>
        </p:nvSpPr>
        <p:spPr>
          <a:xfrm>
            <a:off x="3663950" y="3328194"/>
            <a:ext cx="1453853" cy="368300"/>
          </a:xfrm>
          <a:prstGeom prst="roundRect">
            <a:avLst>
              <a:gd name="adj" fmla="val 6897"/>
            </a:avLst>
          </a:prstGeom>
          <a:solidFill>
            <a:srgbClr val="235A7A"/>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13" name="Text 11"/>
          <p:cNvSpPr/>
          <p:nvPr/>
        </p:nvSpPr>
        <p:spPr>
          <a:xfrm>
            <a:off x="5835650" y="3382169"/>
            <a:ext cx="685800" cy="285750"/>
          </a:xfrm>
          <a:prstGeom prst="rect">
            <a:avLst/>
          </a:prstGeom>
          <a:noFill/>
          <a:ln/>
        </p:spPr>
        <p:txBody>
          <a:bodyPr wrap="square" lIns="16933" tIns="16933" rIns="16933" bIns="16933" rtlCol="0" anchor="t">
            <a:normAutofit lnSpcReduction="10000"/>
          </a:bodyPr>
          <a:lstStyle/>
          <a:p>
            <a:pPr defTabSz="609630" eaLnBrk="1" fontAlgn="auto" hangingPunct="1">
              <a:spcBef>
                <a:spcPts val="0"/>
              </a:spcBef>
              <a:spcAft>
                <a:spcPts val="0"/>
              </a:spcAft>
            </a:pPr>
            <a:r>
              <a:rPr lang="en-US" sz="1700" b="1" dirty="0">
                <a:solidFill>
                  <a:srgbClr val="1C1A17"/>
                </a:solidFill>
                <a:latin typeface="Arial" panose="020B0604020202020204" pitchFamily="34" charset="0"/>
                <a:ea typeface="Calibri" pitchFamily="34" charset="-122"/>
                <a:cs typeface="Arial" panose="020B0604020202020204" pitchFamily="34" charset="0"/>
              </a:rPr>
              <a:t>0.29</a:t>
            </a:r>
            <a:endParaRPr lang="en-US" sz="1700" dirty="0">
              <a:solidFill>
                <a:prstClr val="black"/>
              </a:solidFill>
              <a:latin typeface="Arial" panose="020B0604020202020204" pitchFamily="34" charset="0"/>
              <a:cs typeface="Arial" panose="020B0604020202020204" pitchFamily="34" charset="0"/>
            </a:endParaRPr>
          </a:p>
        </p:txBody>
      </p:sp>
      <p:sp>
        <p:nvSpPr>
          <p:cNvPr id="14" name="Text 12"/>
          <p:cNvSpPr/>
          <p:nvPr/>
        </p:nvSpPr>
        <p:spPr>
          <a:xfrm>
            <a:off x="857250" y="3944144"/>
            <a:ext cx="2654300" cy="254000"/>
          </a:xfrm>
          <a:prstGeom prst="rect">
            <a:avLst/>
          </a:prstGeom>
          <a:noFill/>
          <a:ln/>
        </p:spPr>
        <p:txBody>
          <a:bodyPr wrap="square" lIns="16933" tIns="16933" rIns="16933" bIns="16933" rtlCol="0" anchor="t">
            <a:noAutofit/>
          </a:bodyPr>
          <a:lstStyle/>
          <a:p>
            <a:pPr algn="r" defTabSz="609630" eaLnBrk="1" fontAlgn="auto" hangingPunct="1">
              <a:spcBef>
                <a:spcPts val="0"/>
              </a:spcBef>
              <a:spcAft>
                <a:spcPts val="0"/>
              </a:spcAft>
            </a:pPr>
            <a:r>
              <a:rPr lang="en-US" sz="1600" dirty="0">
                <a:solidFill>
                  <a:srgbClr val="5A564E"/>
                </a:solidFill>
                <a:latin typeface="Arial" panose="020B0604020202020204" pitchFamily="34" charset="0"/>
                <a:ea typeface="Calibri" pitchFamily="34" charset="-122"/>
                <a:cs typeface="Arial" panose="020B0604020202020204" pitchFamily="34" charset="0"/>
              </a:rPr>
              <a:t>+ State economic context</a:t>
            </a:r>
            <a:endParaRPr lang="en-US" sz="1600" dirty="0">
              <a:solidFill>
                <a:prstClr val="black"/>
              </a:solidFill>
              <a:latin typeface="Arial" panose="020B0604020202020204" pitchFamily="34" charset="0"/>
              <a:cs typeface="Arial" panose="020B0604020202020204" pitchFamily="34" charset="0"/>
            </a:endParaRPr>
          </a:p>
        </p:txBody>
      </p:sp>
      <p:sp>
        <p:nvSpPr>
          <p:cNvPr id="15" name="Shape 13"/>
          <p:cNvSpPr/>
          <p:nvPr/>
        </p:nvSpPr>
        <p:spPr>
          <a:xfrm>
            <a:off x="3663950" y="3874294"/>
            <a:ext cx="2019300" cy="368300"/>
          </a:xfrm>
          <a:prstGeom prst="roundRect">
            <a:avLst>
              <a:gd name="adj" fmla="val 6897"/>
            </a:avLst>
          </a:prstGeom>
          <a:solidFill>
            <a:srgbClr val="ECE6DA"/>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16" name="Shape 14"/>
          <p:cNvSpPr/>
          <p:nvPr/>
        </p:nvSpPr>
        <p:spPr>
          <a:xfrm>
            <a:off x="3663951" y="3874294"/>
            <a:ext cx="1514475" cy="368300"/>
          </a:xfrm>
          <a:prstGeom prst="roundRect">
            <a:avLst>
              <a:gd name="adj" fmla="val 6897"/>
            </a:avLst>
          </a:prstGeom>
          <a:solidFill>
            <a:srgbClr val="235A7A"/>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17" name="Text 15"/>
          <p:cNvSpPr/>
          <p:nvPr/>
        </p:nvSpPr>
        <p:spPr>
          <a:xfrm>
            <a:off x="5835650" y="3928269"/>
            <a:ext cx="685800" cy="285750"/>
          </a:xfrm>
          <a:prstGeom prst="rect">
            <a:avLst/>
          </a:prstGeom>
          <a:noFill/>
          <a:ln/>
        </p:spPr>
        <p:txBody>
          <a:bodyPr wrap="square" lIns="16933" tIns="16933" rIns="16933" bIns="16933" rtlCol="0" anchor="t">
            <a:normAutofit lnSpcReduction="10000"/>
          </a:bodyPr>
          <a:lstStyle/>
          <a:p>
            <a:pPr defTabSz="609630" eaLnBrk="1" fontAlgn="auto" hangingPunct="1">
              <a:spcBef>
                <a:spcPts val="0"/>
              </a:spcBef>
              <a:spcAft>
                <a:spcPts val="0"/>
              </a:spcAft>
            </a:pPr>
            <a:r>
              <a:rPr lang="en-US" sz="1700" b="1" dirty="0">
                <a:solidFill>
                  <a:srgbClr val="1C1A17"/>
                </a:solidFill>
                <a:latin typeface="Arial" panose="020B0604020202020204" pitchFamily="34" charset="0"/>
                <a:ea typeface="Calibri" pitchFamily="34" charset="-122"/>
                <a:cs typeface="Arial" panose="020B0604020202020204" pitchFamily="34" charset="0"/>
              </a:rPr>
              <a:t>0.30</a:t>
            </a:r>
            <a:endParaRPr lang="en-US" sz="1700" dirty="0">
              <a:solidFill>
                <a:prstClr val="black"/>
              </a:solidFill>
              <a:latin typeface="Arial" panose="020B0604020202020204" pitchFamily="34" charset="0"/>
              <a:cs typeface="Arial" panose="020B0604020202020204" pitchFamily="34" charset="0"/>
            </a:endParaRPr>
          </a:p>
        </p:txBody>
      </p:sp>
      <p:sp>
        <p:nvSpPr>
          <p:cNvPr id="18" name="Shape 16"/>
          <p:cNvSpPr/>
          <p:nvPr/>
        </p:nvSpPr>
        <p:spPr>
          <a:xfrm>
            <a:off x="7112000" y="1446014"/>
            <a:ext cx="4318000" cy="3656409"/>
          </a:xfrm>
          <a:prstGeom prst="roundRect">
            <a:avLst>
              <a:gd name="adj" fmla="val 1042"/>
            </a:avLst>
          </a:prstGeom>
          <a:solidFill>
            <a:srgbClr val="1C1A17"/>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19" name="Text 17"/>
          <p:cNvSpPr/>
          <p:nvPr/>
        </p:nvSpPr>
        <p:spPr>
          <a:xfrm>
            <a:off x="7487444" y="1988769"/>
            <a:ext cx="3932396" cy="788265"/>
          </a:xfrm>
          <a:prstGeom prst="rect">
            <a:avLst/>
          </a:prstGeom>
          <a:noFill/>
          <a:ln/>
        </p:spPr>
        <p:txBody>
          <a:bodyPr wrap="square" lIns="16933" tIns="16933" rIns="16933" bIns="16933" rtlCol="0" anchor="t">
            <a:normAutofit/>
          </a:bodyPr>
          <a:lstStyle/>
          <a:p>
            <a:pPr defTabSz="609630" eaLnBrk="1" fontAlgn="auto" hangingPunct="1">
              <a:lnSpc>
                <a:spcPct val="140000"/>
              </a:lnSpc>
              <a:spcBef>
                <a:spcPts val="0"/>
              </a:spcBef>
              <a:spcAft>
                <a:spcPts val="0"/>
              </a:spcAft>
            </a:pPr>
            <a:r>
              <a:rPr lang="en-US" sz="1467" kern="0" spc="58" dirty="0">
                <a:solidFill>
                  <a:srgbClr val="9CC4D6"/>
                </a:solidFill>
                <a:latin typeface="Arial" panose="020B0604020202020204" pitchFamily="34" charset="0"/>
                <a:ea typeface="Calibri" pitchFamily="34" charset="-122"/>
                <a:cs typeface="Arial" panose="020B0604020202020204" pitchFamily="34" charset="0"/>
              </a:rPr>
              <a:t>Most liberal → most conservative context </a:t>
            </a:r>
            <a:r>
              <a:rPr lang="en-US" sz="1467" kern="0" spc="58" dirty="0">
                <a:solidFill>
                  <a:srgbClr val="A39D92"/>
                </a:solidFill>
                <a:latin typeface="Arial" panose="020B0604020202020204" pitchFamily="34" charset="0"/>
                <a:ea typeface="Calibri" pitchFamily="34" charset="-122"/>
                <a:cs typeface="Arial" panose="020B0604020202020204" pitchFamily="34" charset="0"/>
              </a:rPr>
              <a:t>(California vs. Mississippi)</a:t>
            </a:r>
            <a:endParaRPr lang="en-US" sz="1467" dirty="0">
              <a:solidFill>
                <a:prstClr val="black"/>
              </a:solidFill>
              <a:latin typeface="Arial" panose="020B0604020202020204" pitchFamily="34" charset="0"/>
              <a:cs typeface="Arial" panose="020B0604020202020204" pitchFamily="34" charset="0"/>
            </a:endParaRPr>
          </a:p>
        </p:txBody>
      </p:sp>
      <p:sp>
        <p:nvSpPr>
          <p:cNvPr id="20" name="Text 18"/>
          <p:cNvSpPr/>
          <p:nvPr/>
        </p:nvSpPr>
        <p:spPr>
          <a:xfrm>
            <a:off x="7487444" y="2985294"/>
            <a:ext cx="2016919" cy="1422400"/>
          </a:xfrm>
          <a:prstGeom prst="rect">
            <a:avLst/>
          </a:prstGeom>
          <a:noFill/>
          <a:ln/>
        </p:spPr>
        <p:txBody>
          <a:bodyPr wrap="square" lIns="16933" tIns="16933" rIns="16933" bIns="16933" rtlCol="0" anchor="t">
            <a:normAutofit fontScale="92500" lnSpcReduction="20000"/>
          </a:bodyPr>
          <a:lstStyle/>
          <a:p>
            <a:pPr defTabSz="609630" eaLnBrk="1" fontAlgn="auto" hangingPunct="1">
              <a:spcBef>
                <a:spcPts val="0"/>
              </a:spcBef>
              <a:spcAft>
                <a:spcPts val="0"/>
              </a:spcAft>
            </a:pPr>
            <a:r>
              <a:rPr lang="en-US" sz="11001" dirty="0">
                <a:solidFill>
                  <a:srgbClr val="FFFFFF"/>
                </a:solidFill>
                <a:latin typeface="Cambria" pitchFamily="34" charset="0"/>
                <a:ea typeface="Cambria" pitchFamily="34" charset="-122"/>
                <a:cs typeface="Cambria" pitchFamily="34" charset="-120"/>
              </a:rPr>
              <a:t>1.7</a:t>
            </a:r>
            <a:endParaRPr lang="en-US" sz="11001" dirty="0">
              <a:solidFill>
                <a:prstClr val="black"/>
              </a:solidFill>
              <a:latin typeface="Calibri" panose="020F0502020204030204"/>
            </a:endParaRPr>
          </a:p>
        </p:txBody>
      </p:sp>
      <p:sp>
        <p:nvSpPr>
          <p:cNvPr id="21" name="Text 19"/>
          <p:cNvSpPr/>
          <p:nvPr/>
        </p:nvSpPr>
        <p:spPr>
          <a:xfrm>
            <a:off x="9271000" y="3105944"/>
            <a:ext cx="2016919" cy="952500"/>
          </a:xfrm>
          <a:prstGeom prst="rect">
            <a:avLst/>
          </a:prstGeom>
          <a:noFill/>
          <a:ln/>
        </p:spPr>
        <p:txBody>
          <a:bodyPr wrap="square" lIns="16933" tIns="16933" rIns="16933" bIns="16933" rtlCol="0" anchor="t">
            <a:normAutofit lnSpcReduction="10000"/>
          </a:bodyPr>
          <a:lstStyle/>
          <a:p>
            <a:pPr algn="ctr" defTabSz="609630" eaLnBrk="1" fontAlgn="auto" hangingPunct="1">
              <a:lnSpc>
                <a:spcPct val="120000"/>
              </a:lnSpc>
              <a:spcBef>
                <a:spcPts val="0"/>
              </a:spcBef>
              <a:spcAft>
                <a:spcPts val="0"/>
              </a:spcAft>
            </a:pPr>
            <a:r>
              <a:rPr lang="en-US" sz="1867" b="1" dirty="0">
                <a:solidFill>
                  <a:srgbClr val="CFC9BD"/>
                </a:solidFill>
                <a:latin typeface="Arial" panose="020B0604020202020204" pitchFamily="34" charset="0"/>
                <a:ea typeface="Calibri" pitchFamily="34" charset="-122"/>
                <a:cs typeface="Arial" panose="020B0604020202020204" pitchFamily="34" charset="0"/>
              </a:rPr>
              <a:t>more poor </a:t>
            </a:r>
            <a:br>
              <a:rPr lang="en-US" sz="1867" b="1" dirty="0">
                <a:solidFill>
                  <a:srgbClr val="CFC9BD"/>
                </a:solidFill>
                <a:latin typeface="Arial" panose="020B0604020202020204" pitchFamily="34" charset="0"/>
                <a:ea typeface="Calibri" pitchFamily="34" charset="-122"/>
                <a:cs typeface="Arial" panose="020B0604020202020204" pitchFamily="34" charset="0"/>
              </a:rPr>
            </a:br>
            <a:r>
              <a:rPr lang="en-US" sz="1867" b="1" dirty="0">
                <a:solidFill>
                  <a:srgbClr val="CFC9BD"/>
                </a:solidFill>
                <a:latin typeface="Arial" panose="020B0604020202020204" pitchFamily="34" charset="0"/>
                <a:ea typeface="Calibri" pitchFamily="34" charset="-122"/>
                <a:cs typeface="Arial" panose="020B0604020202020204" pitchFamily="34" charset="0"/>
              </a:rPr>
              <a:t>mental health </a:t>
            </a:r>
            <a:br>
              <a:rPr lang="en-US" sz="1867" b="1" dirty="0">
                <a:solidFill>
                  <a:srgbClr val="CFC9BD"/>
                </a:solidFill>
                <a:latin typeface="Arial" panose="020B0604020202020204" pitchFamily="34" charset="0"/>
                <a:ea typeface="Calibri" pitchFamily="34" charset="-122"/>
                <a:cs typeface="Arial" panose="020B0604020202020204" pitchFamily="34" charset="0"/>
              </a:rPr>
            </a:br>
            <a:r>
              <a:rPr lang="en-US" sz="1867" b="1" dirty="0">
                <a:solidFill>
                  <a:srgbClr val="CFC9BD"/>
                </a:solidFill>
                <a:latin typeface="Arial" panose="020B0604020202020204" pitchFamily="34" charset="0"/>
                <a:ea typeface="Calibri" pitchFamily="34" charset="-122"/>
                <a:cs typeface="Arial" panose="020B0604020202020204" pitchFamily="34" charset="0"/>
              </a:rPr>
              <a:t>days per month</a:t>
            </a:r>
            <a:endParaRPr lang="en-US" sz="1867" b="1" dirty="0">
              <a:solidFill>
                <a:prstClr val="black"/>
              </a:solidFill>
              <a:latin typeface="Arial" panose="020B0604020202020204" pitchFamily="34" charset="0"/>
              <a:cs typeface="Arial" panose="020B0604020202020204" pitchFamily="34" charset="0"/>
            </a:endParaRPr>
          </a:p>
        </p:txBody>
      </p:sp>
      <p:sp>
        <p:nvSpPr>
          <p:cNvPr id="22" name="Text 20"/>
          <p:cNvSpPr/>
          <p:nvPr/>
        </p:nvSpPr>
        <p:spPr>
          <a:xfrm>
            <a:off x="7480300" y="4266705"/>
            <a:ext cx="3939540" cy="641627"/>
          </a:xfrm>
          <a:prstGeom prst="rect">
            <a:avLst/>
          </a:prstGeom>
          <a:noFill/>
          <a:ln/>
        </p:spPr>
        <p:txBody>
          <a:bodyPr wrap="square" lIns="16933" tIns="16933" rIns="16933" bIns="16933" rtlCol="0" anchor="t">
            <a:normAutofit/>
          </a:bodyPr>
          <a:lstStyle/>
          <a:p>
            <a:pPr defTabSz="609630" eaLnBrk="1" fontAlgn="auto" hangingPunct="1">
              <a:lnSpc>
                <a:spcPct val="140000"/>
              </a:lnSpc>
              <a:spcBef>
                <a:spcPts val="0"/>
              </a:spcBef>
              <a:spcAft>
                <a:spcPts val="0"/>
              </a:spcAft>
            </a:pPr>
            <a:r>
              <a:rPr lang="en-US" sz="1467" dirty="0">
                <a:solidFill>
                  <a:srgbClr val="B3ADA1"/>
                </a:solidFill>
                <a:latin typeface="Arial" panose="020B0604020202020204" pitchFamily="34" charset="0"/>
                <a:ea typeface="Calibri" pitchFamily="34" charset="-122"/>
                <a:cs typeface="Arial" panose="020B0604020202020204" pitchFamily="34" charset="0"/>
              </a:rPr>
              <a:t>against a mean of just ~4 days</a:t>
            </a:r>
            <a:endParaRPr lang="en-US" sz="1467" dirty="0">
              <a:solidFill>
                <a:prstClr val="black"/>
              </a:solidFill>
              <a:latin typeface="Arial" panose="020B0604020202020204" pitchFamily="34" charset="0"/>
              <a:cs typeface="Arial" panose="020B0604020202020204" pitchFamily="34" charset="0"/>
            </a:endParaRPr>
          </a:p>
        </p:txBody>
      </p:sp>
      <p:sp>
        <p:nvSpPr>
          <p:cNvPr id="23" name="Shape 21"/>
          <p:cNvSpPr/>
          <p:nvPr/>
        </p:nvSpPr>
        <p:spPr>
          <a:xfrm>
            <a:off x="762000" y="5292924"/>
            <a:ext cx="10668000" cy="1031677"/>
          </a:xfrm>
          <a:prstGeom prst="roundRect">
            <a:avLst>
              <a:gd name="adj" fmla="val 3693"/>
            </a:avLst>
          </a:prstGeom>
          <a:solidFill>
            <a:srgbClr val="FFFFFF"/>
          </a:solidFill>
          <a:ln w="9525">
            <a:solidFill>
              <a:srgbClr val="E6E0D5"/>
            </a:solidFill>
            <a:prstDash val="solid"/>
          </a:ln>
          <a:effectLst>
            <a:outerShdw blurRad="76200" dist="19050" dir="5400000" algn="bl" rotWithShape="0">
              <a:srgbClr val="000000">
                <a:alpha val="4000"/>
              </a:srgbClr>
            </a:outerShdw>
          </a:effectLst>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24" name="Text 22"/>
          <p:cNvSpPr/>
          <p:nvPr/>
        </p:nvSpPr>
        <p:spPr>
          <a:xfrm>
            <a:off x="1098550" y="5411986"/>
            <a:ext cx="1910616" cy="912614"/>
          </a:xfrm>
          <a:prstGeom prst="rect">
            <a:avLst/>
          </a:prstGeom>
          <a:noFill/>
          <a:ln/>
        </p:spPr>
        <p:txBody>
          <a:bodyPr wrap="square" lIns="16933" tIns="16933" rIns="16933" bIns="16933" rtlCol="0" anchor="t">
            <a:normAutofit fontScale="85000" lnSpcReduction="10000"/>
          </a:bodyPr>
          <a:lstStyle/>
          <a:p>
            <a:pPr defTabSz="609630" eaLnBrk="1" fontAlgn="auto" hangingPunct="1">
              <a:lnSpc>
                <a:spcPct val="82000"/>
              </a:lnSpc>
              <a:spcBef>
                <a:spcPts val="0"/>
              </a:spcBef>
              <a:spcAft>
                <a:spcPts val="0"/>
              </a:spcAft>
            </a:pPr>
            <a:r>
              <a:rPr lang="en-US" sz="5600" dirty="0">
                <a:solidFill>
                  <a:srgbClr val="235A7A"/>
                </a:solidFill>
                <a:latin typeface="Cambria" pitchFamily="34" charset="0"/>
                <a:ea typeface="Cambria" pitchFamily="34" charset="-122"/>
                <a:cs typeface="Cambria" pitchFamily="34" charset="-120"/>
              </a:rPr>
              <a:t>+0.4</a:t>
            </a:r>
            <a:r>
              <a:rPr lang="en-US" sz="2900" dirty="0">
                <a:solidFill>
                  <a:srgbClr val="235A7A"/>
                </a:solidFill>
                <a:latin typeface="Cambria" pitchFamily="34" charset="0"/>
                <a:ea typeface="Cambria" pitchFamily="34" charset="-122"/>
                <a:cs typeface="Cambria" pitchFamily="34" charset="-120"/>
              </a:rPr>
              <a:t>pp</a:t>
            </a:r>
          </a:p>
          <a:p>
            <a:pPr defTabSz="609630" eaLnBrk="1" fontAlgn="auto" hangingPunct="1">
              <a:lnSpc>
                <a:spcPct val="82000"/>
              </a:lnSpc>
              <a:spcBef>
                <a:spcPts val="0"/>
              </a:spcBef>
              <a:spcAft>
                <a:spcPts val="0"/>
              </a:spcAft>
            </a:pPr>
            <a:r>
              <a:rPr lang="en-US" sz="2533" dirty="0">
                <a:solidFill>
                  <a:srgbClr val="8A857C"/>
                </a:solidFill>
                <a:latin typeface="Arial" panose="020B0604020202020204" pitchFamily="34" charset="0"/>
                <a:ea typeface="Calibri" pitchFamily="34" charset="-122"/>
                <a:cs typeface="Arial" panose="020B0604020202020204" pitchFamily="34" charset="0"/>
              </a:rPr>
              <a:t>(mean ≈ 5.5%)</a:t>
            </a:r>
            <a:endParaRPr lang="en-US" sz="2533" dirty="0">
              <a:solidFill>
                <a:prstClr val="black"/>
              </a:solidFill>
              <a:latin typeface="Arial" panose="020B0604020202020204" pitchFamily="34" charset="0"/>
              <a:cs typeface="Arial" panose="020B0604020202020204" pitchFamily="34" charset="0"/>
            </a:endParaRPr>
          </a:p>
        </p:txBody>
      </p:sp>
      <p:sp>
        <p:nvSpPr>
          <p:cNvPr id="25" name="Text 23"/>
          <p:cNvSpPr/>
          <p:nvPr/>
        </p:nvSpPr>
        <p:spPr>
          <a:xfrm>
            <a:off x="3102173" y="5292924"/>
            <a:ext cx="8231015" cy="1031676"/>
          </a:xfrm>
          <a:prstGeom prst="rect">
            <a:avLst/>
          </a:prstGeom>
          <a:noFill/>
          <a:ln/>
        </p:spPr>
        <p:txBody>
          <a:bodyPr wrap="square" lIns="16933" tIns="16933" rIns="16933" bIns="16933" rtlCol="0" anchor="t">
            <a:normAutofit/>
          </a:bodyPr>
          <a:lstStyle/>
          <a:p>
            <a:pPr defTabSz="609630" eaLnBrk="1" fontAlgn="auto" hangingPunct="1">
              <a:lnSpc>
                <a:spcPct val="136000"/>
              </a:lnSpc>
              <a:spcBef>
                <a:spcPts val="0"/>
              </a:spcBef>
              <a:spcAft>
                <a:spcPts val="0"/>
              </a:spcAft>
            </a:pPr>
            <a:r>
              <a:rPr lang="en-US" sz="2133" dirty="0">
                <a:solidFill>
                  <a:srgbClr val="33302A"/>
                </a:solidFill>
                <a:latin typeface="Arial" panose="020B0604020202020204" pitchFamily="34" charset="0"/>
                <a:ea typeface="Calibri" pitchFamily="34" charset="-122"/>
                <a:cs typeface="Arial" panose="020B0604020202020204" pitchFamily="34" charset="0"/>
              </a:rPr>
              <a:t>higher probability of </a:t>
            </a:r>
            <a:r>
              <a:rPr lang="en-US" sz="2133" b="1" dirty="0">
                <a:solidFill>
                  <a:srgbClr val="33302A"/>
                </a:solidFill>
                <a:latin typeface="Arial" panose="020B0604020202020204" pitchFamily="34" charset="0"/>
                <a:ea typeface="Calibri" pitchFamily="34" charset="-122"/>
                <a:cs typeface="Arial" panose="020B0604020202020204" pitchFamily="34" charset="0"/>
              </a:rPr>
              <a:t>extreme distress </a:t>
            </a:r>
            <a:r>
              <a:rPr lang="en-US" sz="2133" dirty="0">
                <a:solidFill>
                  <a:srgbClr val="33302A"/>
                </a:solidFill>
                <a:latin typeface="Arial" panose="020B0604020202020204" pitchFamily="34" charset="0"/>
                <a:ea typeface="Calibri" pitchFamily="34" charset="-122"/>
                <a:cs typeface="Arial" panose="020B0604020202020204" pitchFamily="34" charset="0"/>
              </a:rPr>
              <a:t>— </a:t>
            </a:r>
            <a:br>
              <a:rPr lang="en-US" sz="2133" dirty="0">
                <a:solidFill>
                  <a:srgbClr val="33302A"/>
                </a:solidFill>
                <a:latin typeface="Arial" panose="020B0604020202020204" pitchFamily="34" charset="0"/>
                <a:ea typeface="Calibri" pitchFamily="34" charset="-122"/>
                <a:cs typeface="Arial" panose="020B0604020202020204" pitchFamily="34" charset="0"/>
              </a:rPr>
            </a:br>
            <a:r>
              <a:rPr lang="en-US" sz="2133" dirty="0">
                <a:solidFill>
                  <a:srgbClr val="33302A"/>
                </a:solidFill>
                <a:latin typeface="Arial" panose="020B0604020202020204" pitchFamily="34" charset="0"/>
                <a:ea typeface="Calibri" pitchFamily="34" charset="-122"/>
                <a:cs typeface="Arial" panose="020B0604020202020204" pitchFamily="34" charset="0"/>
              </a:rPr>
              <a:t>about the effect of a </a:t>
            </a:r>
            <a:r>
              <a:rPr lang="en-US" sz="2133" b="1" dirty="0">
                <a:solidFill>
                  <a:srgbClr val="33302A"/>
                </a:solidFill>
                <a:latin typeface="Arial" panose="020B0604020202020204" pitchFamily="34" charset="0"/>
                <a:ea typeface="Calibri" pitchFamily="34" charset="-122"/>
                <a:cs typeface="Arial" panose="020B0604020202020204" pitchFamily="34" charset="0"/>
              </a:rPr>
              <a:t>4-point rise in unemployment</a:t>
            </a:r>
            <a:r>
              <a:rPr lang="en-US" sz="2133" dirty="0">
                <a:solidFill>
                  <a:srgbClr val="33302A"/>
                </a:solidFill>
                <a:latin typeface="Arial" panose="020B0604020202020204" pitchFamily="34" charset="0"/>
                <a:ea typeface="Calibri" pitchFamily="34" charset="-122"/>
                <a:cs typeface="Arial" panose="020B0604020202020204" pitchFamily="34" charset="0"/>
              </a:rPr>
              <a:t>.</a:t>
            </a:r>
            <a:endParaRPr lang="en-US" sz="2133" dirty="0">
              <a:solidFill>
                <a:prstClr val="black"/>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500"/>
                                        <p:tgtEl>
                                          <p:spTgt spid="19"/>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500"/>
                                        <p:tgtEl>
                                          <p:spTgt spid="21"/>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fade">
                                      <p:cBhvr>
                                        <p:cTn id="63" dur="500"/>
                                        <p:tgtEl>
                                          <p:spTgt spid="22"/>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23"/>
                                        </p:tgtEl>
                                        <p:attrNameLst>
                                          <p:attrName>style.visibility</p:attrName>
                                        </p:attrNameLst>
                                      </p:cBhvr>
                                      <p:to>
                                        <p:strVal val="visible"/>
                                      </p:to>
                                    </p:set>
                                    <p:animEffect transition="in" filter="fade">
                                      <p:cBhvr>
                                        <p:cTn id="68" dur="500"/>
                                        <p:tgtEl>
                                          <p:spTgt spid="23"/>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fade">
                                      <p:cBhvr>
                                        <p:cTn id="71" dur="500"/>
                                        <p:tgtEl>
                                          <p:spTgt spid="24"/>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25"/>
                                        </p:tgtEl>
                                        <p:attrNameLst>
                                          <p:attrName>style.visibility</p:attrName>
                                        </p:attrNameLst>
                                      </p:cBhvr>
                                      <p:to>
                                        <p:strVal val="visible"/>
                                      </p:to>
                                    </p:set>
                                    <p:animEffect transition="in" filter="fade">
                                      <p:cBhvr>
                                        <p:cTn id="7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Text 0"/>
          <p:cNvSpPr/>
          <p:nvPr/>
        </p:nvSpPr>
        <p:spPr>
          <a:xfrm>
            <a:off x="762000" y="533400"/>
            <a:ext cx="11734800" cy="234950"/>
          </a:xfrm>
          <a:prstGeom prst="rect">
            <a:avLst/>
          </a:prstGeom>
          <a:noFill/>
          <a:ln/>
        </p:spPr>
        <p:txBody>
          <a:bodyPr wrap="square" lIns="16933" tIns="16933" rIns="16933" bIns="16933" rtlCol="0" anchor="t">
            <a:normAutofit lnSpcReduction="10000"/>
          </a:bodyPr>
          <a:lstStyle/>
          <a:p>
            <a:pPr defTabSz="609630" eaLnBrk="1" fontAlgn="auto" hangingPunct="1">
              <a:spcBef>
                <a:spcPts val="0"/>
              </a:spcBef>
              <a:spcAft>
                <a:spcPts val="0"/>
              </a:spcAft>
            </a:pPr>
            <a:r>
              <a:rPr lang="en-US" sz="1350" b="1" kern="0" spc="297" dirty="0">
                <a:solidFill>
                  <a:srgbClr val="235A7A"/>
                </a:solidFill>
                <a:latin typeface="Calibri" pitchFamily="34" charset="0"/>
                <a:ea typeface="Calibri" pitchFamily="34" charset="-122"/>
                <a:cs typeface="Calibri" pitchFamily="34" charset="-120"/>
              </a:rPr>
              <a:t>RESULT 2 — THE PANDEMIC</a:t>
            </a:r>
            <a:endParaRPr lang="en-US" sz="1350" dirty="0">
              <a:solidFill>
                <a:prstClr val="black"/>
              </a:solidFill>
              <a:latin typeface="Calibri" panose="020F0502020204030204"/>
            </a:endParaRPr>
          </a:p>
        </p:txBody>
      </p:sp>
      <p:sp>
        <p:nvSpPr>
          <p:cNvPr id="3" name="Text 1"/>
          <p:cNvSpPr/>
          <p:nvPr/>
        </p:nvSpPr>
        <p:spPr>
          <a:xfrm>
            <a:off x="762000" y="819150"/>
            <a:ext cx="11734800" cy="500856"/>
          </a:xfrm>
          <a:prstGeom prst="rect">
            <a:avLst/>
          </a:prstGeom>
          <a:noFill/>
          <a:ln/>
        </p:spPr>
        <p:txBody>
          <a:bodyPr wrap="square" lIns="16933" tIns="16933" rIns="16933" bIns="16933" rtlCol="0" anchor="t">
            <a:normAutofit fontScale="92500" lnSpcReduction="20000"/>
          </a:bodyPr>
          <a:lstStyle/>
          <a:p>
            <a:pPr defTabSz="609630" eaLnBrk="1" fontAlgn="auto" hangingPunct="1">
              <a:lnSpc>
                <a:spcPct val="104000"/>
              </a:lnSpc>
              <a:spcBef>
                <a:spcPts val="0"/>
              </a:spcBef>
              <a:spcAft>
                <a:spcPts val="0"/>
              </a:spcAft>
            </a:pPr>
            <a:r>
              <a:rPr lang="en-US" sz="3600" dirty="0">
                <a:solidFill>
                  <a:srgbClr val="1C1A17"/>
                </a:solidFill>
                <a:latin typeface="Cambria" pitchFamily="34" charset="0"/>
                <a:ea typeface="Cambria" pitchFamily="34" charset="-122"/>
                <a:cs typeface="Cambria" pitchFamily="34" charset="-120"/>
              </a:rPr>
              <a:t>COVID-19 didn’t change the story</a:t>
            </a:r>
            <a:endParaRPr lang="en-US" sz="3600" dirty="0">
              <a:solidFill>
                <a:prstClr val="black"/>
              </a:solidFill>
              <a:latin typeface="Calibri" panose="020F0502020204030204"/>
            </a:endParaRPr>
          </a:p>
        </p:txBody>
      </p:sp>
      <p:sp>
        <p:nvSpPr>
          <p:cNvPr id="4" name="Text 2"/>
          <p:cNvSpPr/>
          <p:nvPr/>
        </p:nvSpPr>
        <p:spPr>
          <a:xfrm>
            <a:off x="762000" y="2626122"/>
            <a:ext cx="6985000" cy="345282"/>
          </a:xfrm>
          <a:prstGeom prst="rect">
            <a:avLst/>
          </a:prstGeom>
          <a:noFill/>
          <a:ln/>
        </p:spPr>
        <p:txBody>
          <a:bodyPr wrap="square" lIns="16933" tIns="16933" rIns="16933" bIns="16933" rtlCol="0" anchor="t">
            <a:normAutofit/>
          </a:bodyPr>
          <a:lstStyle/>
          <a:p>
            <a:pPr defTabSz="609630" eaLnBrk="1" fontAlgn="auto" hangingPunct="1">
              <a:spcBef>
                <a:spcPts val="0"/>
              </a:spcBef>
              <a:spcAft>
                <a:spcPts val="0"/>
              </a:spcAft>
            </a:pPr>
            <a:r>
              <a:rPr lang="en-US" sz="1867" b="1" dirty="0">
                <a:solidFill>
                  <a:srgbClr val="33302A"/>
                </a:solidFill>
                <a:latin typeface="Arial" panose="020B0604020202020204" pitchFamily="34" charset="0"/>
                <a:ea typeface="Calibri" pitchFamily="34" charset="-122"/>
                <a:cs typeface="Arial" panose="020B0604020202020204" pitchFamily="34" charset="0"/>
              </a:rPr>
              <a:t>Change in # poor MH days </a:t>
            </a:r>
            <a:r>
              <a:rPr lang="en-US" sz="1867" dirty="0">
                <a:solidFill>
                  <a:srgbClr val="8A857C"/>
                </a:solidFill>
                <a:latin typeface="Arial" panose="020B0604020202020204" pitchFamily="34" charset="0"/>
                <a:ea typeface="Calibri" pitchFamily="34" charset="-122"/>
                <a:cs typeface="Arial" panose="020B0604020202020204" pitchFamily="34" charset="0"/>
              </a:rPr>
              <a:t>— full model, 2020–2022</a:t>
            </a:r>
            <a:endParaRPr lang="en-US" sz="1867" dirty="0">
              <a:solidFill>
                <a:prstClr val="black"/>
              </a:solidFill>
              <a:latin typeface="Arial" panose="020B0604020202020204" pitchFamily="34" charset="0"/>
              <a:cs typeface="Arial" panose="020B0604020202020204" pitchFamily="34" charset="0"/>
            </a:endParaRPr>
          </a:p>
        </p:txBody>
      </p:sp>
      <p:sp>
        <p:nvSpPr>
          <p:cNvPr id="5" name="Text 3"/>
          <p:cNvSpPr/>
          <p:nvPr/>
        </p:nvSpPr>
        <p:spPr>
          <a:xfrm>
            <a:off x="533400" y="3142086"/>
            <a:ext cx="2514600" cy="247650"/>
          </a:xfrm>
          <a:prstGeom prst="rect">
            <a:avLst/>
          </a:prstGeom>
          <a:noFill/>
          <a:ln/>
        </p:spPr>
        <p:txBody>
          <a:bodyPr wrap="square" lIns="16933" tIns="16933" rIns="16933" bIns="16933" rtlCol="0" anchor="t">
            <a:noAutofit/>
          </a:bodyPr>
          <a:lstStyle/>
          <a:p>
            <a:pPr algn="r" defTabSz="609630" eaLnBrk="1" fontAlgn="auto" hangingPunct="1">
              <a:spcBef>
                <a:spcPts val="0"/>
              </a:spcBef>
              <a:spcAft>
                <a:spcPts val="0"/>
              </a:spcAft>
            </a:pPr>
            <a:r>
              <a:rPr lang="en-US" sz="1600" b="1" dirty="0">
                <a:solidFill>
                  <a:srgbClr val="33302A"/>
                </a:solidFill>
                <a:latin typeface="Arial" panose="020B0604020202020204" pitchFamily="34" charset="0"/>
                <a:ea typeface="Calibri" pitchFamily="34" charset="-122"/>
                <a:cs typeface="Arial" panose="020B0604020202020204" pitchFamily="34" charset="0"/>
              </a:rPr>
              <a:t>Overall conservatism</a:t>
            </a:r>
            <a:endParaRPr lang="en-US" sz="1600" dirty="0">
              <a:solidFill>
                <a:prstClr val="black"/>
              </a:solidFill>
              <a:latin typeface="Arial" panose="020B0604020202020204" pitchFamily="34" charset="0"/>
              <a:cs typeface="Arial" panose="020B0604020202020204" pitchFamily="34" charset="0"/>
            </a:endParaRPr>
          </a:p>
        </p:txBody>
      </p:sp>
      <p:sp>
        <p:nvSpPr>
          <p:cNvPr id="6" name="Shape 4"/>
          <p:cNvSpPr/>
          <p:nvPr/>
        </p:nvSpPr>
        <p:spPr>
          <a:xfrm>
            <a:off x="3175000" y="3123803"/>
            <a:ext cx="3225800" cy="342900"/>
          </a:xfrm>
          <a:prstGeom prst="roundRect">
            <a:avLst>
              <a:gd name="adj" fmla="val 7407"/>
            </a:avLst>
          </a:prstGeom>
          <a:solidFill>
            <a:srgbClr val="ECE6DA"/>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7" name="Shape 5"/>
          <p:cNvSpPr/>
          <p:nvPr/>
        </p:nvSpPr>
        <p:spPr>
          <a:xfrm>
            <a:off x="3175000" y="3123803"/>
            <a:ext cx="2580581" cy="342900"/>
          </a:xfrm>
          <a:prstGeom prst="roundRect">
            <a:avLst>
              <a:gd name="adj" fmla="val 5556"/>
            </a:avLst>
          </a:prstGeom>
          <a:solidFill>
            <a:srgbClr val="235A7A"/>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8" name="Text 6"/>
          <p:cNvSpPr/>
          <p:nvPr/>
        </p:nvSpPr>
        <p:spPr>
          <a:xfrm>
            <a:off x="6527800" y="3171428"/>
            <a:ext cx="635000" cy="273050"/>
          </a:xfrm>
          <a:prstGeom prst="rect">
            <a:avLst/>
          </a:prstGeom>
          <a:noFill/>
          <a:ln/>
        </p:spPr>
        <p:txBody>
          <a:bodyPr wrap="square" lIns="16933" tIns="16933" rIns="16933" bIns="16933" rtlCol="0" anchor="t">
            <a:normAutofit lnSpcReduction="10000"/>
          </a:bodyPr>
          <a:lstStyle/>
          <a:p>
            <a:pPr defTabSz="609630" eaLnBrk="1" fontAlgn="auto" hangingPunct="1">
              <a:spcBef>
                <a:spcPts val="0"/>
              </a:spcBef>
              <a:spcAft>
                <a:spcPts val="0"/>
              </a:spcAft>
            </a:pPr>
            <a:r>
              <a:rPr lang="en-US" sz="1600" b="1" dirty="0">
                <a:solidFill>
                  <a:srgbClr val="1C1A17"/>
                </a:solidFill>
                <a:latin typeface="Arial" panose="020B0604020202020204" pitchFamily="34" charset="0"/>
                <a:ea typeface="Calibri" pitchFamily="34" charset="-122"/>
                <a:cs typeface="Arial" panose="020B0604020202020204" pitchFamily="34" charset="0"/>
              </a:rPr>
              <a:t>0.28</a:t>
            </a:r>
            <a:endParaRPr lang="en-US" sz="1600" dirty="0">
              <a:solidFill>
                <a:prstClr val="black"/>
              </a:solidFill>
              <a:latin typeface="Arial" panose="020B0604020202020204" pitchFamily="34" charset="0"/>
              <a:cs typeface="Arial" panose="020B0604020202020204" pitchFamily="34" charset="0"/>
            </a:endParaRPr>
          </a:p>
        </p:txBody>
      </p:sp>
      <p:sp>
        <p:nvSpPr>
          <p:cNvPr id="9" name="Text 7"/>
          <p:cNvSpPr/>
          <p:nvPr/>
        </p:nvSpPr>
        <p:spPr>
          <a:xfrm>
            <a:off x="533400" y="3611986"/>
            <a:ext cx="2514600" cy="247650"/>
          </a:xfrm>
          <a:prstGeom prst="rect">
            <a:avLst/>
          </a:prstGeom>
          <a:noFill/>
          <a:ln/>
        </p:spPr>
        <p:txBody>
          <a:bodyPr wrap="square" lIns="16933" tIns="16933" rIns="16933" bIns="16933" rtlCol="0" anchor="t">
            <a:noAutofit/>
          </a:bodyPr>
          <a:lstStyle/>
          <a:p>
            <a:pPr algn="r" defTabSz="609630" eaLnBrk="1" fontAlgn="auto" hangingPunct="1">
              <a:spcBef>
                <a:spcPts val="0"/>
              </a:spcBef>
              <a:spcAft>
                <a:spcPts val="0"/>
              </a:spcAft>
            </a:pPr>
            <a:r>
              <a:rPr lang="en-US" sz="1600" b="1" dirty="0">
                <a:solidFill>
                  <a:srgbClr val="33302A"/>
                </a:solidFill>
                <a:latin typeface="Arial" panose="020B0604020202020204" pitchFamily="34" charset="0"/>
                <a:ea typeface="Calibri" pitchFamily="34" charset="-122"/>
                <a:cs typeface="Arial" panose="020B0604020202020204" pitchFamily="34" charset="0"/>
              </a:rPr>
              <a:t>…during COVID era</a:t>
            </a:r>
            <a:endParaRPr lang="en-US" sz="1600" dirty="0">
              <a:solidFill>
                <a:prstClr val="black"/>
              </a:solidFill>
              <a:latin typeface="Arial" panose="020B0604020202020204" pitchFamily="34" charset="0"/>
              <a:cs typeface="Arial" panose="020B0604020202020204" pitchFamily="34" charset="0"/>
            </a:endParaRPr>
          </a:p>
        </p:txBody>
      </p:sp>
      <p:sp>
        <p:nvSpPr>
          <p:cNvPr id="10" name="Shape 8"/>
          <p:cNvSpPr/>
          <p:nvPr/>
        </p:nvSpPr>
        <p:spPr>
          <a:xfrm>
            <a:off x="3175000" y="3593703"/>
            <a:ext cx="3225800" cy="342900"/>
          </a:xfrm>
          <a:prstGeom prst="roundRect">
            <a:avLst>
              <a:gd name="adj" fmla="val 7407"/>
            </a:avLst>
          </a:prstGeom>
          <a:solidFill>
            <a:srgbClr val="ECE6DA"/>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11" name="Shape 9"/>
          <p:cNvSpPr/>
          <p:nvPr/>
        </p:nvSpPr>
        <p:spPr>
          <a:xfrm>
            <a:off x="3175000" y="3593703"/>
            <a:ext cx="2483842" cy="342900"/>
          </a:xfrm>
          <a:prstGeom prst="roundRect">
            <a:avLst>
              <a:gd name="adj" fmla="val 5556"/>
            </a:avLst>
          </a:prstGeom>
          <a:solidFill>
            <a:srgbClr val="235A7A"/>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12" name="Text 10"/>
          <p:cNvSpPr/>
          <p:nvPr/>
        </p:nvSpPr>
        <p:spPr>
          <a:xfrm>
            <a:off x="6527800" y="3641328"/>
            <a:ext cx="635000" cy="273050"/>
          </a:xfrm>
          <a:prstGeom prst="rect">
            <a:avLst/>
          </a:prstGeom>
          <a:noFill/>
          <a:ln/>
        </p:spPr>
        <p:txBody>
          <a:bodyPr wrap="square" lIns="16933" tIns="16933" rIns="16933" bIns="16933" rtlCol="0" anchor="t">
            <a:normAutofit lnSpcReduction="10000"/>
          </a:bodyPr>
          <a:lstStyle/>
          <a:p>
            <a:pPr defTabSz="609630" eaLnBrk="1" fontAlgn="auto" hangingPunct="1">
              <a:spcBef>
                <a:spcPts val="0"/>
              </a:spcBef>
              <a:spcAft>
                <a:spcPts val="0"/>
              </a:spcAft>
            </a:pPr>
            <a:r>
              <a:rPr lang="en-US" sz="1600" b="1" dirty="0">
                <a:solidFill>
                  <a:srgbClr val="1C1A17"/>
                </a:solidFill>
                <a:latin typeface="Arial" panose="020B0604020202020204" pitchFamily="34" charset="0"/>
                <a:ea typeface="Calibri" pitchFamily="34" charset="-122"/>
                <a:cs typeface="Arial" panose="020B0604020202020204" pitchFamily="34" charset="0"/>
              </a:rPr>
              <a:t>0.27</a:t>
            </a:r>
            <a:endParaRPr lang="en-US" sz="1600" dirty="0">
              <a:solidFill>
                <a:prstClr val="black"/>
              </a:solidFill>
              <a:latin typeface="Arial" panose="020B0604020202020204" pitchFamily="34" charset="0"/>
              <a:cs typeface="Arial" panose="020B0604020202020204" pitchFamily="34" charset="0"/>
            </a:endParaRPr>
          </a:p>
        </p:txBody>
      </p:sp>
      <p:sp>
        <p:nvSpPr>
          <p:cNvPr id="13" name="Shape 11"/>
          <p:cNvSpPr/>
          <p:nvPr/>
        </p:nvSpPr>
        <p:spPr>
          <a:xfrm>
            <a:off x="762000" y="4089004"/>
            <a:ext cx="6350000" cy="6350"/>
          </a:xfrm>
          <a:prstGeom prst="rect">
            <a:avLst/>
          </a:prstGeom>
          <a:solidFill>
            <a:srgbClr val="DDD6CA"/>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14" name="Text 12"/>
          <p:cNvSpPr/>
          <p:nvPr/>
        </p:nvSpPr>
        <p:spPr>
          <a:xfrm>
            <a:off x="533400" y="4266036"/>
            <a:ext cx="2514600" cy="247650"/>
          </a:xfrm>
          <a:prstGeom prst="rect">
            <a:avLst/>
          </a:prstGeom>
          <a:noFill/>
          <a:ln/>
        </p:spPr>
        <p:txBody>
          <a:bodyPr wrap="square" lIns="16933" tIns="16933" rIns="16933" bIns="16933" rtlCol="0" anchor="t">
            <a:noAutofit/>
          </a:bodyPr>
          <a:lstStyle/>
          <a:p>
            <a:pPr algn="r" defTabSz="609630" eaLnBrk="1" fontAlgn="auto" hangingPunct="1">
              <a:spcBef>
                <a:spcPts val="0"/>
              </a:spcBef>
              <a:spcAft>
                <a:spcPts val="0"/>
              </a:spcAft>
            </a:pPr>
            <a:r>
              <a:rPr lang="en-US" sz="1600" dirty="0">
                <a:solidFill>
                  <a:srgbClr val="5A564E"/>
                </a:solidFill>
                <a:latin typeface="Arial" panose="020B0604020202020204" pitchFamily="34" charset="0"/>
                <a:ea typeface="Calibri" pitchFamily="34" charset="-122"/>
                <a:cs typeface="Arial" panose="020B0604020202020204" pitchFamily="34" charset="0"/>
              </a:rPr>
              <a:t>COVID stringency</a:t>
            </a:r>
            <a:endParaRPr lang="en-US" sz="1600" dirty="0">
              <a:solidFill>
                <a:prstClr val="black"/>
              </a:solidFill>
              <a:latin typeface="Arial" panose="020B0604020202020204" pitchFamily="34" charset="0"/>
              <a:cs typeface="Arial" panose="020B0604020202020204" pitchFamily="34" charset="0"/>
            </a:endParaRPr>
          </a:p>
        </p:txBody>
      </p:sp>
      <p:sp>
        <p:nvSpPr>
          <p:cNvPr id="15" name="Shape 13"/>
          <p:cNvSpPr/>
          <p:nvPr/>
        </p:nvSpPr>
        <p:spPr>
          <a:xfrm>
            <a:off x="3175000" y="4247753"/>
            <a:ext cx="3225800" cy="342900"/>
          </a:xfrm>
          <a:prstGeom prst="roundRect">
            <a:avLst>
              <a:gd name="adj" fmla="val 7407"/>
            </a:avLst>
          </a:prstGeom>
          <a:solidFill>
            <a:srgbClr val="ECE6DA"/>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16" name="Shape 14"/>
          <p:cNvSpPr/>
          <p:nvPr/>
        </p:nvSpPr>
        <p:spPr>
          <a:xfrm>
            <a:off x="3175000" y="4247753"/>
            <a:ext cx="870942" cy="342900"/>
          </a:xfrm>
          <a:prstGeom prst="roundRect">
            <a:avLst>
              <a:gd name="adj" fmla="val 5556"/>
            </a:avLst>
          </a:prstGeom>
          <a:solidFill>
            <a:srgbClr val="8FB0C2"/>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17" name="Text 15"/>
          <p:cNvSpPr/>
          <p:nvPr/>
        </p:nvSpPr>
        <p:spPr>
          <a:xfrm>
            <a:off x="6527800" y="4295378"/>
            <a:ext cx="635000" cy="273050"/>
          </a:xfrm>
          <a:prstGeom prst="rect">
            <a:avLst/>
          </a:prstGeom>
          <a:noFill/>
          <a:ln/>
        </p:spPr>
        <p:txBody>
          <a:bodyPr wrap="square" lIns="16933" tIns="16933" rIns="16933" bIns="16933" rtlCol="0" anchor="t">
            <a:normAutofit lnSpcReduction="10000"/>
          </a:bodyPr>
          <a:lstStyle/>
          <a:p>
            <a:pPr defTabSz="609630" eaLnBrk="1" fontAlgn="auto" hangingPunct="1">
              <a:spcBef>
                <a:spcPts val="0"/>
              </a:spcBef>
              <a:spcAft>
                <a:spcPts val="0"/>
              </a:spcAft>
            </a:pPr>
            <a:r>
              <a:rPr lang="en-US" sz="1600" b="1" dirty="0">
                <a:solidFill>
                  <a:srgbClr val="1C1A17"/>
                </a:solidFill>
                <a:latin typeface="Arial" panose="020B0604020202020204" pitchFamily="34" charset="0"/>
                <a:ea typeface="Calibri" pitchFamily="34" charset="-122"/>
                <a:cs typeface="Arial" panose="020B0604020202020204" pitchFamily="34" charset="0"/>
              </a:rPr>
              <a:t>0.10</a:t>
            </a:r>
            <a:endParaRPr lang="en-US" sz="1600" dirty="0">
              <a:solidFill>
                <a:prstClr val="black"/>
              </a:solidFill>
              <a:latin typeface="Arial" panose="020B0604020202020204" pitchFamily="34" charset="0"/>
              <a:cs typeface="Arial" panose="020B0604020202020204" pitchFamily="34" charset="0"/>
            </a:endParaRPr>
          </a:p>
        </p:txBody>
      </p:sp>
      <p:sp>
        <p:nvSpPr>
          <p:cNvPr id="18" name="Text 16"/>
          <p:cNvSpPr/>
          <p:nvPr/>
        </p:nvSpPr>
        <p:spPr>
          <a:xfrm>
            <a:off x="533400" y="4735936"/>
            <a:ext cx="2514600" cy="247650"/>
          </a:xfrm>
          <a:prstGeom prst="rect">
            <a:avLst/>
          </a:prstGeom>
          <a:noFill/>
          <a:ln/>
        </p:spPr>
        <p:txBody>
          <a:bodyPr wrap="square" lIns="16933" tIns="16933" rIns="16933" bIns="16933" rtlCol="0" anchor="t">
            <a:noAutofit/>
          </a:bodyPr>
          <a:lstStyle/>
          <a:p>
            <a:pPr algn="r" defTabSz="609630" eaLnBrk="1" fontAlgn="auto" hangingPunct="1">
              <a:spcBef>
                <a:spcPts val="0"/>
              </a:spcBef>
              <a:spcAft>
                <a:spcPts val="0"/>
              </a:spcAft>
            </a:pPr>
            <a:r>
              <a:rPr lang="en-US" sz="1600" dirty="0">
                <a:solidFill>
                  <a:srgbClr val="5A564E"/>
                </a:solidFill>
                <a:latin typeface="Arial" panose="020B0604020202020204" pitchFamily="34" charset="0"/>
                <a:ea typeface="Calibri" pitchFamily="34" charset="-122"/>
                <a:cs typeface="Arial" panose="020B0604020202020204" pitchFamily="34" charset="0"/>
              </a:rPr>
              <a:t>Economic support</a:t>
            </a:r>
            <a:endParaRPr lang="en-US" sz="1600" dirty="0">
              <a:solidFill>
                <a:prstClr val="black"/>
              </a:solidFill>
              <a:latin typeface="Arial" panose="020B0604020202020204" pitchFamily="34" charset="0"/>
              <a:cs typeface="Arial" panose="020B0604020202020204" pitchFamily="34" charset="0"/>
            </a:endParaRPr>
          </a:p>
        </p:txBody>
      </p:sp>
      <p:sp>
        <p:nvSpPr>
          <p:cNvPr id="19" name="Shape 17"/>
          <p:cNvSpPr/>
          <p:nvPr/>
        </p:nvSpPr>
        <p:spPr>
          <a:xfrm>
            <a:off x="3175000" y="4717653"/>
            <a:ext cx="3225800" cy="342900"/>
          </a:xfrm>
          <a:prstGeom prst="roundRect">
            <a:avLst>
              <a:gd name="adj" fmla="val 7407"/>
            </a:avLst>
          </a:prstGeom>
          <a:solidFill>
            <a:srgbClr val="ECE6DA"/>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20" name="Shape 18"/>
          <p:cNvSpPr/>
          <p:nvPr/>
        </p:nvSpPr>
        <p:spPr>
          <a:xfrm>
            <a:off x="3175000" y="4717653"/>
            <a:ext cx="112812" cy="342900"/>
          </a:xfrm>
          <a:prstGeom prst="roundRect">
            <a:avLst>
              <a:gd name="adj" fmla="val 16887"/>
            </a:avLst>
          </a:prstGeom>
          <a:solidFill>
            <a:srgbClr val="C9C2B5"/>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21" name="Text 19"/>
          <p:cNvSpPr/>
          <p:nvPr/>
        </p:nvSpPr>
        <p:spPr>
          <a:xfrm>
            <a:off x="6527800" y="4765278"/>
            <a:ext cx="635000" cy="273050"/>
          </a:xfrm>
          <a:prstGeom prst="rect">
            <a:avLst/>
          </a:prstGeom>
          <a:noFill/>
          <a:ln/>
        </p:spPr>
        <p:txBody>
          <a:bodyPr wrap="square" lIns="16933" tIns="16933" rIns="16933" bIns="16933" rtlCol="0" anchor="t">
            <a:normAutofit lnSpcReduction="10000"/>
          </a:bodyPr>
          <a:lstStyle/>
          <a:p>
            <a:pPr defTabSz="609630" eaLnBrk="1" fontAlgn="auto" hangingPunct="1">
              <a:spcBef>
                <a:spcPts val="0"/>
              </a:spcBef>
              <a:spcAft>
                <a:spcPts val="0"/>
              </a:spcAft>
            </a:pPr>
            <a:r>
              <a:rPr lang="en-US" sz="1600" b="1" dirty="0">
                <a:solidFill>
                  <a:srgbClr val="1C1A17"/>
                </a:solidFill>
                <a:latin typeface="Arial" panose="020B0604020202020204" pitchFamily="34" charset="0"/>
                <a:ea typeface="Calibri" pitchFamily="34" charset="-122"/>
                <a:cs typeface="Arial" panose="020B0604020202020204" pitchFamily="34" charset="0"/>
              </a:rPr>
              <a:t>0.01</a:t>
            </a:r>
            <a:endParaRPr lang="en-US" sz="1600" dirty="0">
              <a:solidFill>
                <a:prstClr val="black"/>
              </a:solidFill>
              <a:latin typeface="Arial" panose="020B0604020202020204" pitchFamily="34" charset="0"/>
              <a:cs typeface="Arial" panose="020B0604020202020204" pitchFamily="34" charset="0"/>
            </a:endParaRPr>
          </a:p>
        </p:txBody>
      </p:sp>
      <p:sp>
        <p:nvSpPr>
          <p:cNvPr id="22" name="Shape 20"/>
          <p:cNvSpPr/>
          <p:nvPr/>
        </p:nvSpPr>
        <p:spPr>
          <a:xfrm>
            <a:off x="7620000" y="2052007"/>
            <a:ext cx="3810000" cy="1916906"/>
          </a:xfrm>
          <a:prstGeom prst="roundRect">
            <a:avLst>
              <a:gd name="adj" fmla="val 1325"/>
            </a:avLst>
          </a:prstGeom>
          <a:solidFill>
            <a:srgbClr val="FFFFFF"/>
          </a:solidFill>
          <a:ln w="9525">
            <a:solidFill>
              <a:srgbClr val="E6E0D5"/>
            </a:solidFill>
            <a:prstDash val="solid"/>
          </a:ln>
          <a:effectLst>
            <a:outerShdw blurRad="76200" dist="19050" dir="5400000" algn="bl" rotWithShape="0">
              <a:srgbClr val="000000">
                <a:alpha val="4000"/>
              </a:srgbClr>
            </a:outerShdw>
          </a:effectLst>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23" name="Text 21"/>
          <p:cNvSpPr/>
          <p:nvPr/>
        </p:nvSpPr>
        <p:spPr>
          <a:xfrm>
            <a:off x="7880350" y="2137136"/>
            <a:ext cx="3618230" cy="325041"/>
          </a:xfrm>
          <a:prstGeom prst="rect">
            <a:avLst/>
          </a:prstGeom>
          <a:noFill/>
          <a:ln/>
        </p:spPr>
        <p:txBody>
          <a:bodyPr wrap="square" lIns="16933" tIns="16933" rIns="16933" bIns="16933" rtlCol="0" anchor="t">
            <a:normAutofit fontScale="92500" lnSpcReduction="20000"/>
          </a:bodyPr>
          <a:lstStyle/>
          <a:p>
            <a:pPr defTabSz="609630" eaLnBrk="1" fontAlgn="auto" hangingPunct="1">
              <a:lnSpc>
                <a:spcPct val="118000"/>
              </a:lnSpc>
              <a:spcBef>
                <a:spcPts val="0"/>
              </a:spcBef>
              <a:spcAft>
                <a:spcPts val="0"/>
              </a:spcAft>
            </a:pPr>
            <a:r>
              <a:rPr lang="en-US" sz="2000" dirty="0">
                <a:solidFill>
                  <a:srgbClr val="1C1A17"/>
                </a:solidFill>
                <a:latin typeface="Cambria" pitchFamily="34" charset="0"/>
                <a:ea typeface="Cambria" pitchFamily="34" charset="-122"/>
                <a:cs typeface="Cambria" pitchFamily="34" charset="-120"/>
              </a:rPr>
              <a:t>No change in the association</a:t>
            </a:r>
            <a:endParaRPr lang="en-US" sz="2000" dirty="0">
              <a:solidFill>
                <a:prstClr val="black"/>
              </a:solidFill>
              <a:latin typeface="Calibri" panose="020F0502020204030204"/>
            </a:endParaRPr>
          </a:p>
        </p:txBody>
      </p:sp>
      <p:sp>
        <p:nvSpPr>
          <p:cNvPr id="24" name="Text 22"/>
          <p:cNvSpPr/>
          <p:nvPr/>
        </p:nvSpPr>
        <p:spPr>
          <a:xfrm>
            <a:off x="7880351" y="2547306"/>
            <a:ext cx="3387979" cy="1071165"/>
          </a:xfrm>
          <a:prstGeom prst="rect">
            <a:avLst/>
          </a:prstGeom>
          <a:noFill/>
          <a:ln/>
        </p:spPr>
        <p:txBody>
          <a:bodyPr wrap="square" lIns="16933" tIns="16933" rIns="16933" bIns="16933" rtlCol="0" anchor="t">
            <a:normAutofit/>
          </a:bodyPr>
          <a:lstStyle/>
          <a:p>
            <a:pPr defTabSz="609630" eaLnBrk="1" fontAlgn="auto" hangingPunct="1">
              <a:lnSpc>
                <a:spcPct val="142000"/>
              </a:lnSpc>
              <a:spcBef>
                <a:spcPts val="0"/>
              </a:spcBef>
              <a:spcAft>
                <a:spcPts val="0"/>
              </a:spcAft>
            </a:pPr>
            <a:r>
              <a:rPr lang="en-US" sz="1600" dirty="0">
                <a:solidFill>
                  <a:srgbClr val="5A564E"/>
                </a:solidFill>
                <a:latin typeface="Arial" panose="020B0604020202020204" pitchFamily="34" charset="0"/>
                <a:ea typeface="Calibri" pitchFamily="34" charset="-122"/>
                <a:cs typeface="Arial" panose="020B0604020202020204" pitchFamily="34" charset="0"/>
              </a:rPr>
              <a:t>Overall policy context remained </a:t>
            </a:r>
            <a:br>
              <a:rPr lang="en-US" sz="1600" dirty="0">
                <a:solidFill>
                  <a:srgbClr val="5A564E"/>
                </a:solidFill>
                <a:latin typeface="Arial" panose="020B0604020202020204" pitchFamily="34" charset="0"/>
                <a:ea typeface="Calibri" pitchFamily="34" charset="-122"/>
                <a:cs typeface="Arial" panose="020B0604020202020204" pitchFamily="34" charset="0"/>
              </a:rPr>
            </a:br>
            <a:r>
              <a:rPr lang="en-US" sz="1600" dirty="0">
                <a:solidFill>
                  <a:srgbClr val="5A564E"/>
                </a:solidFill>
                <a:latin typeface="Arial" panose="020B0604020202020204" pitchFamily="34" charset="0"/>
                <a:ea typeface="Calibri" pitchFamily="34" charset="-122"/>
                <a:cs typeface="Arial" panose="020B0604020202020204" pitchFamily="34" charset="0"/>
              </a:rPr>
              <a:t>a key determinant despite </a:t>
            </a:r>
            <a:br>
              <a:rPr lang="en-US" sz="1600" dirty="0">
                <a:solidFill>
                  <a:srgbClr val="5A564E"/>
                </a:solidFill>
                <a:latin typeface="Arial" panose="020B0604020202020204" pitchFamily="34" charset="0"/>
                <a:ea typeface="Calibri" pitchFamily="34" charset="-122"/>
                <a:cs typeface="Arial" panose="020B0604020202020204" pitchFamily="34" charset="0"/>
              </a:rPr>
            </a:br>
            <a:r>
              <a:rPr lang="en-US" sz="1600" dirty="0">
                <a:solidFill>
                  <a:srgbClr val="5A564E"/>
                </a:solidFill>
                <a:latin typeface="Arial" panose="020B0604020202020204" pitchFamily="34" charset="0"/>
                <a:ea typeface="Calibri" pitchFamily="34" charset="-122"/>
                <a:cs typeface="Arial" panose="020B0604020202020204" pitchFamily="34" charset="0"/>
              </a:rPr>
              <a:t>rapid pandemic-era shifts.</a:t>
            </a:r>
            <a:endParaRPr lang="en-US" sz="1600" dirty="0">
              <a:solidFill>
                <a:prstClr val="black"/>
              </a:solidFill>
              <a:latin typeface="Arial" panose="020B0604020202020204" pitchFamily="34" charset="0"/>
              <a:cs typeface="Arial" panose="020B0604020202020204" pitchFamily="34" charset="0"/>
            </a:endParaRPr>
          </a:p>
        </p:txBody>
      </p:sp>
      <p:sp>
        <p:nvSpPr>
          <p:cNvPr id="25" name="Shape 23"/>
          <p:cNvSpPr/>
          <p:nvPr/>
        </p:nvSpPr>
        <p:spPr>
          <a:xfrm>
            <a:off x="7620000" y="4184814"/>
            <a:ext cx="3810000" cy="1955105"/>
          </a:xfrm>
          <a:prstGeom prst="roundRect">
            <a:avLst>
              <a:gd name="adj" fmla="val 1299"/>
            </a:avLst>
          </a:prstGeom>
          <a:solidFill>
            <a:srgbClr val="FFFFFF"/>
          </a:solidFill>
          <a:ln w="9525">
            <a:solidFill>
              <a:srgbClr val="E6E0D5"/>
            </a:solidFill>
            <a:prstDash val="solid"/>
          </a:ln>
          <a:effectLst>
            <a:outerShdw blurRad="76200" dist="19050" dir="5400000" algn="bl" rotWithShape="0">
              <a:srgbClr val="000000">
                <a:alpha val="4000"/>
              </a:srgbClr>
            </a:outerShdw>
          </a:effectLst>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26" name="Text 24"/>
          <p:cNvSpPr/>
          <p:nvPr/>
        </p:nvSpPr>
        <p:spPr>
          <a:xfrm>
            <a:off x="7880350" y="4295378"/>
            <a:ext cx="3387979" cy="624681"/>
          </a:xfrm>
          <a:prstGeom prst="rect">
            <a:avLst/>
          </a:prstGeom>
          <a:noFill/>
          <a:ln/>
        </p:spPr>
        <p:txBody>
          <a:bodyPr wrap="square" lIns="16933" tIns="16933" rIns="16933" bIns="16933" rtlCol="0" anchor="t">
            <a:normAutofit fontScale="92500" lnSpcReduction="20000"/>
          </a:bodyPr>
          <a:lstStyle/>
          <a:p>
            <a:pPr defTabSz="609630" eaLnBrk="1" fontAlgn="auto" hangingPunct="1">
              <a:lnSpc>
                <a:spcPct val="118000"/>
              </a:lnSpc>
              <a:spcBef>
                <a:spcPts val="0"/>
              </a:spcBef>
              <a:spcAft>
                <a:spcPts val="0"/>
              </a:spcAft>
            </a:pPr>
            <a:r>
              <a:rPr lang="en-US" sz="2000" dirty="0">
                <a:solidFill>
                  <a:srgbClr val="1C1A17"/>
                </a:solidFill>
                <a:latin typeface="Cambria" pitchFamily="34" charset="0"/>
                <a:ea typeface="Cambria" pitchFamily="34" charset="-122"/>
                <a:cs typeface="Cambria" pitchFamily="34" charset="-120"/>
              </a:rPr>
              <a:t>Stringency hurt; </a:t>
            </a:r>
            <a:br>
              <a:rPr lang="en-US" sz="2000" dirty="0">
                <a:solidFill>
                  <a:srgbClr val="1C1A17"/>
                </a:solidFill>
                <a:latin typeface="Cambria" pitchFamily="34" charset="0"/>
                <a:ea typeface="Cambria" pitchFamily="34" charset="-122"/>
                <a:cs typeface="Cambria" pitchFamily="34" charset="-120"/>
              </a:rPr>
            </a:br>
            <a:r>
              <a:rPr lang="en-US" sz="2000" dirty="0">
                <a:solidFill>
                  <a:srgbClr val="1C1A17"/>
                </a:solidFill>
                <a:latin typeface="Cambria" pitchFamily="34" charset="0"/>
                <a:ea typeface="Cambria" pitchFamily="34" charset="-122"/>
                <a:cs typeface="Cambria" pitchFamily="34" charset="-120"/>
              </a:rPr>
              <a:t>support didn’t offset</a:t>
            </a:r>
            <a:endParaRPr lang="en-US" sz="2000" dirty="0">
              <a:solidFill>
                <a:prstClr val="black"/>
              </a:solidFill>
              <a:latin typeface="Calibri" panose="020F0502020204030204"/>
            </a:endParaRPr>
          </a:p>
        </p:txBody>
      </p:sp>
      <p:sp>
        <p:nvSpPr>
          <p:cNvPr id="27" name="Text 25"/>
          <p:cNvSpPr/>
          <p:nvPr/>
        </p:nvSpPr>
        <p:spPr>
          <a:xfrm>
            <a:off x="7880351" y="4985254"/>
            <a:ext cx="3387979" cy="986305"/>
          </a:xfrm>
          <a:prstGeom prst="rect">
            <a:avLst/>
          </a:prstGeom>
          <a:noFill/>
          <a:ln/>
        </p:spPr>
        <p:txBody>
          <a:bodyPr wrap="square" lIns="16933" tIns="16933" rIns="16933" bIns="16933" rtlCol="0" anchor="t">
            <a:noAutofit/>
          </a:bodyPr>
          <a:lstStyle/>
          <a:p>
            <a:pPr defTabSz="609630" eaLnBrk="1" fontAlgn="auto" hangingPunct="1">
              <a:lnSpc>
                <a:spcPct val="142000"/>
              </a:lnSpc>
              <a:spcBef>
                <a:spcPts val="0"/>
              </a:spcBef>
              <a:spcAft>
                <a:spcPts val="0"/>
              </a:spcAft>
            </a:pPr>
            <a:r>
              <a:rPr lang="en-US" sz="1600" dirty="0">
                <a:solidFill>
                  <a:srgbClr val="5A564E"/>
                </a:solidFill>
                <a:latin typeface="Arial" panose="020B0604020202020204" pitchFamily="34" charset="0"/>
                <a:ea typeface="Calibri" pitchFamily="34" charset="-122"/>
                <a:cs typeface="Arial" panose="020B0604020202020204" pitchFamily="34" charset="0"/>
              </a:rPr>
              <a:t>Physical distancing wasn’t good </a:t>
            </a:r>
            <a:br>
              <a:rPr lang="en-US" sz="1600" dirty="0">
                <a:solidFill>
                  <a:srgbClr val="5A564E"/>
                </a:solidFill>
                <a:latin typeface="Arial" panose="020B0604020202020204" pitchFamily="34" charset="0"/>
                <a:ea typeface="Calibri" pitchFamily="34" charset="-122"/>
                <a:cs typeface="Arial" panose="020B0604020202020204" pitchFamily="34" charset="0"/>
              </a:rPr>
            </a:br>
            <a:r>
              <a:rPr lang="en-US" sz="1600" dirty="0">
                <a:solidFill>
                  <a:srgbClr val="5A564E"/>
                </a:solidFill>
                <a:latin typeface="Arial" panose="020B0604020202020204" pitchFamily="34" charset="0"/>
                <a:ea typeface="Calibri" pitchFamily="34" charset="-122"/>
                <a:cs typeface="Arial" panose="020B0604020202020204" pitchFamily="34" charset="0"/>
              </a:rPr>
              <a:t>for mental health, and economic support did not counteract it.</a:t>
            </a:r>
            <a:endParaRPr lang="en-US" sz="1600" dirty="0">
              <a:solidFill>
                <a:prstClr val="black"/>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500"/>
                                        <p:tgtEl>
                                          <p:spTgt spid="2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500"/>
                                        <p:tgtEl>
                                          <p:spTgt spid="24"/>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500"/>
                                        <p:tgtEl>
                                          <p:spTgt spid="15"/>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500"/>
                                        <p:tgtEl>
                                          <p:spTgt spid="16"/>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500"/>
                                        <p:tgtEl>
                                          <p:spTgt spid="17"/>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fade">
                                      <p:cBhvr>
                                        <p:cTn id="60" dur="500"/>
                                        <p:tgtEl>
                                          <p:spTgt spid="18"/>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fade">
                                      <p:cBhvr>
                                        <p:cTn id="63" dur="500"/>
                                        <p:tgtEl>
                                          <p:spTgt spid="19"/>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fade">
                                      <p:cBhvr>
                                        <p:cTn id="66" dur="500"/>
                                        <p:tgtEl>
                                          <p:spTgt spid="20"/>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fade">
                                      <p:cBhvr>
                                        <p:cTn id="69" dur="500"/>
                                        <p:tgtEl>
                                          <p:spTgt spid="21"/>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25"/>
                                        </p:tgtEl>
                                        <p:attrNameLst>
                                          <p:attrName>style.visibility</p:attrName>
                                        </p:attrNameLst>
                                      </p:cBhvr>
                                      <p:to>
                                        <p:strVal val="visible"/>
                                      </p:to>
                                    </p:set>
                                    <p:animEffect transition="in" filter="fade">
                                      <p:cBhvr>
                                        <p:cTn id="74" dur="500"/>
                                        <p:tgtEl>
                                          <p:spTgt spid="25"/>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fade">
                                      <p:cBhvr>
                                        <p:cTn id="77" dur="500"/>
                                        <p:tgtEl>
                                          <p:spTgt spid="26"/>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27"/>
                                        </p:tgtEl>
                                        <p:attrNameLst>
                                          <p:attrName>style.visibility</p:attrName>
                                        </p:attrNameLst>
                                      </p:cBhvr>
                                      <p:to>
                                        <p:strVal val="visible"/>
                                      </p:to>
                                    </p:set>
                                    <p:animEffect transition="in" filter="fade">
                                      <p:cBhvr>
                                        <p:cTn id="8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C1A17"/>
        </a:solidFill>
        <a:effectLst/>
      </p:bgPr>
    </p:bg>
    <p:spTree>
      <p:nvGrpSpPr>
        <p:cNvPr id="1" name=""/>
        <p:cNvGrpSpPr/>
        <p:nvPr/>
      </p:nvGrpSpPr>
      <p:grpSpPr>
        <a:xfrm>
          <a:off x="0" y="0"/>
          <a:ext cx="0" cy="0"/>
          <a:chOff x="0" y="0"/>
          <a:chExt cx="0" cy="0"/>
        </a:xfrm>
      </p:grpSpPr>
      <p:sp>
        <p:nvSpPr>
          <p:cNvPr id="2" name="Text 0"/>
          <p:cNvSpPr/>
          <p:nvPr/>
        </p:nvSpPr>
        <p:spPr>
          <a:xfrm>
            <a:off x="762000" y="558800"/>
            <a:ext cx="11734800" cy="234950"/>
          </a:xfrm>
          <a:prstGeom prst="rect">
            <a:avLst/>
          </a:prstGeom>
          <a:noFill/>
          <a:ln/>
        </p:spPr>
        <p:txBody>
          <a:bodyPr wrap="square" lIns="16933" tIns="16933" rIns="16933" bIns="16933" rtlCol="0" anchor="t">
            <a:normAutofit lnSpcReduction="10000"/>
          </a:bodyPr>
          <a:lstStyle/>
          <a:p>
            <a:pPr defTabSz="609630" eaLnBrk="1" fontAlgn="auto" hangingPunct="1">
              <a:spcBef>
                <a:spcPts val="0"/>
              </a:spcBef>
              <a:spcAft>
                <a:spcPts val="0"/>
              </a:spcAft>
            </a:pPr>
            <a:r>
              <a:rPr lang="en-US" sz="1350" b="1" kern="0" spc="297" dirty="0">
                <a:solidFill>
                  <a:srgbClr val="7BA8BD"/>
                </a:solidFill>
                <a:latin typeface="Calibri" pitchFamily="34" charset="0"/>
                <a:ea typeface="Calibri" pitchFamily="34" charset="-122"/>
                <a:cs typeface="Calibri" pitchFamily="34" charset="-120"/>
              </a:rPr>
              <a:t>TAKEAWAYS</a:t>
            </a:r>
            <a:endParaRPr lang="en-US" sz="1350" dirty="0">
              <a:solidFill>
                <a:prstClr val="black"/>
              </a:solidFill>
              <a:latin typeface="Calibri" panose="020F0502020204030204"/>
            </a:endParaRPr>
          </a:p>
        </p:txBody>
      </p:sp>
      <p:sp>
        <p:nvSpPr>
          <p:cNvPr id="3" name="Shape 1"/>
          <p:cNvSpPr/>
          <p:nvPr/>
        </p:nvSpPr>
        <p:spPr>
          <a:xfrm>
            <a:off x="762000" y="2851150"/>
            <a:ext cx="10668000" cy="6350"/>
          </a:xfrm>
          <a:prstGeom prst="rect">
            <a:avLst/>
          </a:prstGeom>
          <a:solidFill>
            <a:srgbClr val="3A3730"/>
          </a:solidFill>
          <a:ln/>
        </p:spPr>
        <p:txBody>
          <a:bodyPr/>
          <a:lstStyle/>
          <a:p>
            <a:pPr defTabSz="609630" eaLnBrk="1" fontAlgn="auto" hangingPunct="1">
              <a:spcBef>
                <a:spcPts val="0"/>
              </a:spcBef>
              <a:spcAft>
                <a:spcPts val="0"/>
              </a:spcAft>
            </a:pPr>
            <a:endParaRPr lang="en-US" sz="1867">
              <a:solidFill>
                <a:prstClr val="black"/>
              </a:solidFill>
              <a:latin typeface="Calibri" panose="020F0502020204030204"/>
            </a:endParaRPr>
          </a:p>
        </p:txBody>
      </p:sp>
      <p:sp>
        <p:nvSpPr>
          <p:cNvPr id="5" name="Text 3"/>
          <p:cNvSpPr/>
          <p:nvPr/>
        </p:nvSpPr>
        <p:spPr>
          <a:xfrm>
            <a:off x="1435100" y="1441451"/>
            <a:ext cx="10203180" cy="1193800"/>
          </a:xfrm>
          <a:prstGeom prst="rect">
            <a:avLst/>
          </a:prstGeom>
          <a:noFill/>
          <a:ln/>
        </p:spPr>
        <p:txBody>
          <a:bodyPr wrap="square" lIns="16933" tIns="16933" rIns="16933" bIns="16933" rtlCol="0" anchor="t">
            <a:normAutofit/>
          </a:bodyPr>
          <a:lstStyle/>
          <a:p>
            <a:pPr defTabSz="609630" eaLnBrk="1" fontAlgn="auto" hangingPunct="1">
              <a:lnSpc>
                <a:spcPct val="130000"/>
              </a:lnSpc>
              <a:spcBef>
                <a:spcPts val="0"/>
              </a:spcBef>
              <a:spcAft>
                <a:spcPts val="0"/>
              </a:spcAft>
            </a:pPr>
            <a:r>
              <a:rPr lang="en-US" sz="2667" dirty="0">
                <a:solidFill>
                  <a:srgbClr val="FAF8F4"/>
                </a:solidFill>
                <a:latin typeface="Arial" panose="020B0604020202020204" pitchFamily="34" charset="0"/>
                <a:ea typeface="Calibri" pitchFamily="34" charset="-122"/>
                <a:cs typeface="Arial" panose="020B0604020202020204" pitchFamily="34" charset="0"/>
              </a:rPr>
              <a:t>More conservative policy contexts mean </a:t>
            </a:r>
            <a:r>
              <a:rPr lang="en-US" sz="2667" b="1" dirty="0">
                <a:solidFill>
                  <a:srgbClr val="9CC4D6"/>
                </a:solidFill>
                <a:latin typeface="Arial" panose="020B0604020202020204" pitchFamily="34" charset="0"/>
                <a:ea typeface="Calibri" pitchFamily="34" charset="-122"/>
                <a:cs typeface="Arial" panose="020B0604020202020204" pitchFamily="34" charset="0"/>
              </a:rPr>
              <a:t>worse mental health, </a:t>
            </a:r>
            <a:br>
              <a:rPr lang="en-US" sz="2667" b="1" dirty="0">
                <a:solidFill>
                  <a:srgbClr val="9CC4D6"/>
                </a:solidFill>
                <a:latin typeface="Arial" panose="020B0604020202020204" pitchFamily="34" charset="0"/>
                <a:ea typeface="Calibri" pitchFamily="34" charset="-122"/>
                <a:cs typeface="Arial" panose="020B0604020202020204" pitchFamily="34" charset="0"/>
              </a:rPr>
            </a:br>
            <a:r>
              <a:rPr lang="en-US" sz="2667" dirty="0">
                <a:solidFill>
                  <a:srgbClr val="FAF8F4"/>
                </a:solidFill>
                <a:latin typeface="Arial" panose="020B0604020202020204" pitchFamily="34" charset="0"/>
                <a:ea typeface="Calibri" pitchFamily="34" charset="-122"/>
                <a:cs typeface="Arial" panose="020B0604020202020204" pitchFamily="34" charset="0"/>
              </a:rPr>
              <a:t>whether measured as # of days or extreme distress.</a:t>
            </a:r>
            <a:endParaRPr lang="en-US" sz="2667" dirty="0">
              <a:solidFill>
                <a:prstClr val="black"/>
              </a:solidFill>
              <a:latin typeface="Arial" panose="020B0604020202020204" pitchFamily="34" charset="0"/>
              <a:cs typeface="Arial" panose="020B0604020202020204" pitchFamily="34" charset="0"/>
            </a:endParaRPr>
          </a:p>
        </p:txBody>
      </p:sp>
      <p:sp>
        <p:nvSpPr>
          <p:cNvPr id="6" name="Shape 4"/>
          <p:cNvSpPr/>
          <p:nvPr/>
        </p:nvSpPr>
        <p:spPr>
          <a:xfrm>
            <a:off x="762000" y="4197350"/>
            <a:ext cx="10668000" cy="6350"/>
          </a:xfrm>
          <a:prstGeom prst="rect">
            <a:avLst/>
          </a:prstGeom>
          <a:solidFill>
            <a:srgbClr val="3A3730"/>
          </a:solidFill>
          <a:ln/>
        </p:spPr>
        <p:txBody>
          <a:bodyPr/>
          <a:lstStyle/>
          <a:p>
            <a:pPr defTabSz="609630" eaLnBrk="1" fontAlgn="auto" hangingPunct="1">
              <a:spcBef>
                <a:spcPts val="0"/>
              </a:spcBef>
              <a:spcAft>
                <a:spcPts val="0"/>
              </a:spcAft>
            </a:pPr>
            <a:endParaRPr lang="en-US" sz="1867">
              <a:solidFill>
                <a:prstClr val="black"/>
              </a:solidFill>
              <a:latin typeface="Calibri" panose="020F0502020204030204"/>
            </a:endParaRPr>
          </a:p>
        </p:txBody>
      </p:sp>
      <p:sp>
        <p:nvSpPr>
          <p:cNvPr id="8" name="Text 6"/>
          <p:cNvSpPr/>
          <p:nvPr/>
        </p:nvSpPr>
        <p:spPr>
          <a:xfrm>
            <a:off x="1435100" y="2990850"/>
            <a:ext cx="10203180" cy="1200150"/>
          </a:xfrm>
          <a:prstGeom prst="rect">
            <a:avLst/>
          </a:prstGeom>
          <a:noFill/>
          <a:ln/>
        </p:spPr>
        <p:txBody>
          <a:bodyPr wrap="square" lIns="16933" tIns="16933" rIns="16933" bIns="16933" rtlCol="0" anchor="t">
            <a:normAutofit fontScale="92500"/>
          </a:bodyPr>
          <a:lstStyle/>
          <a:p>
            <a:pPr defTabSz="609630" eaLnBrk="1" fontAlgn="auto" hangingPunct="1">
              <a:lnSpc>
                <a:spcPct val="130000"/>
              </a:lnSpc>
              <a:spcBef>
                <a:spcPts val="0"/>
              </a:spcBef>
              <a:spcAft>
                <a:spcPts val="0"/>
              </a:spcAft>
            </a:pPr>
            <a:r>
              <a:rPr lang="en-US" sz="2667" dirty="0">
                <a:solidFill>
                  <a:srgbClr val="FAF8F4"/>
                </a:solidFill>
                <a:latin typeface="Arial" panose="020B0604020202020204" pitchFamily="34" charset="0"/>
                <a:ea typeface="Calibri" pitchFamily="34" charset="-122"/>
                <a:cs typeface="Arial" panose="020B0604020202020204" pitchFamily="34" charset="0"/>
              </a:rPr>
              <a:t>It </a:t>
            </a:r>
            <a:r>
              <a:rPr lang="en-US" sz="2667" b="1" dirty="0">
                <a:solidFill>
                  <a:srgbClr val="9CC4D6"/>
                </a:solidFill>
                <a:latin typeface="Arial" panose="020B0604020202020204" pitchFamily="34" charset="0"/>
                <a:ea typeface="Calibri" pitchFamily="34" charset="-122"/>
                <a:cs typeface="Arial" panose="020B0604020202020204" pitchFamily="34" charset="0"/>
              </a:rPr>
              <a:t>held through COVID-19</a:t>
            </a:r>
            <a:r>
              <a:rPr lang="en-US" sz="2667" b="1" dirty="0">
                <a:solidFill>
                  <a:prstClr val="white"/>
                </a:solidFill>
                <a:latin typeface="Arial" panose="020B0604020202020204" pitchFamily="34" charset="0"/>
                <a:ea typeface="Calibri" pitchFamily="34" charset="-122"/>
                <a:cs typeface="Arial" panose="020B0604020202020204" pitchFamily="34" charset="0"/>
              </a:rPr>
              <a:t>:</a:t>
            </a:r>
            <a:r>
              <a:rPr lang="en-US" sz="2667" b="1" dirty="0">
                <a:solidFill>
                  <a:srgbClr val="9CC4D6"/>
                </a:solidFill>
                <a:latin typeface="Arial" panose="020B0604020202020204" pitchFamily="34" charset="0"/>
                <a:ea typeface="Calibri" pitchFamily="34" charset="-122"/>
                <a:cs typeface="Arial" panose="020B0604020202020204" pitchFamily="34" charset="0"/>
              </a:rPr>
              <a:t> </a:t>
            </a:r>
            <a:r>
              <a:rPr lang="en-US" sz="2667" dirty="0">
                <a:solidFill>
                  <a:srgbClr val="FAF8F4"/>
                </a:solidFill>
                <a:latin typeface="Arial" panose="020B0604020202020204" pitchFamily="34" charset="0"/>
                <a:ea typeface="Calibri" pitchFamily="34" charset="-122"/>
                <a:cs typeface="Arial" panose="020B0604020202020204" pitchFamily="34" charset="0"/>
              </a:rPr>
              <a:t>distancing hurt mental health and economic support didn’t offset it — but the overall context remained influential.</a:t>
            </a:r>
            <a:endParaRPr lang="en-US" sz="2667" dirty="0">
              <a:solidFill>
                <a:prstClr val="black"/>
              </a:solidFill>
              <a:latin typeface="Arial" panose="020B0604020202020204" pitchFamily="34" charset="0"/>
              <a:cs typeface="Arial" panose="020B0604020202020204" pitchFamily="34" charset="0"/>
            </a:endParaRPr>
          </a:p>
        </p:txBody>
      </p:sp>
      <p:sp>
        <p:nvSpPr>
          <p:cNvPr id="10" name="Text 8"/>
          <p:cNvSpPr/>
          <p:nvPr/>
        </p:nvSpPr>
        <p:spPr>
          <a:xfrm>
            <a:off x="1435100" y="4324349"/>
            <a:ext cx="10203180" cy="768350"/>
          </a:xfrm>
          <a:prstGeom prst="rect">
            <a:avLst/>
          </a:prstGeom>
          <a:noFill/>
          <a:ln/>
        </p:spPr>
        <p:txBody>
          <a:bodyPr wrap="square" lIns="16933" tIns="16933" rIns="16933" bIns="16933" rtlCol="0" anchor="t">
            <a:noAutofit/>
          </a:bodyPr>
          <a:lstStyle/>
          <a:p>
            <a:pPr defTabSz="609630" eaLnBrk="1" fontAlgn="auto" hangingPunct="1">
              <a:lnSpc>
                <a:spcPct val="130000"/>
              </a:lnSpc>
              <a:spcBef>
                <a:spcPts val="0"/>
              </a:spcBef>
              <a:spcAft>
                <a:spcPts val="0"/>
              </a:spcAft>
            </a:pPr>
            <a:r>
              <a:rPr lang="en-US" sz="2667" dirty="0">
                <a:solidFill>
                  <a:srgbClr val="FAF8F4"/>
                </a:solidFill>
                <a:latin typeface="Arial" panose="020B0604020202020204" pitchFamily="34" charset="0"/>
                <a:ea typeface="Calibri" pitchFamily="34" charset="-122"/>
                <a:cs typeface="Arial" panose="020B0604020202020204" pitchFamily="34" charset="0"/>
              </a:rPr>
              <a:t>State policy is a </a:t>
            </a:r>
            <a:r>
              <a:rPr lang="en-US" sz="2667" b="1" dirty="0">
                <a:solidFill>
                  <a:srgbClr val="9CC4D6"/>
                </a:solidFill>
                <a:latin typeface="Arial" panose="020B0604020202020204" pitchFamily="34" charset="0"/>
                <a:ea typeface="Calibri" pitchFamily="34" charset="-122"/>
                <a:cs typeface="Arial" panose="020B0604020202020204" pitchFamily="34" charset="0"/>
              </a:rPr>
              <a:t>fundamental determinant of health </a:t>
            </a:r>
            <a:r>
              <a:rPr lang="en-US" sz="2667" dirty="0">
                <a:solidFill>
                  <a:srgbClr val="FAF8F4"/>
                </a:solidFill>
                <a:latin typeface="Arial" panose="020B0604020202020204" pitchFamily="34" charset="0"/>
                <a:ea typeface="Calibri" pitchFamily="34" charset="-122"/>
                <a:cs typeface="Arial" panose="020B0604020202020204" pitchFamily="34" charset="0"/>
              </a:rPr>
              <a:t>— </a:t>
            </a:r>
            <a:br>
              <a:rPr lang="en-US" sz="2667" dirty="0">
                <a:solidFill>
                  <a:srgbClr val="FAF8F4"/>
                </a:solidFill>
                <a:latin typeface="Arial" panose="020B0604020202020204" pitchFamily="34" charset="0"/>
                <a:ea typeface="Calibri" pitchFamily="34" charset="-122"/>
                <a:cs typeface="Arial" panose="020B0604020202020204" pitchFamily="34" charset="0"/>
              </a:rPr>
            </a:br>
            <a:r>
              <a:rPr lang="en-US" sz="2667" dirty="0">
                <a:solidFill>
                  <a:srgbClr val="FAF8F4"/>
                </a:solidFill>
                <a:latin typeface="Arial" panose="020B0604020202020204" pitchFamily="34" charset="0"/>
                <a:ea typeface="Calibri" pitchFamily="34" charset="-122"/>
                <a:cs typeface="Arial" panose="020B0604020202020204" pitchFamily="34" charset="0"/>
              </a:rPr>
              <a:t>with mental health as a likely mechanism behind widening </a:t>
            </a:r>
            <a:br>
              <a:rPr lang="en-US" sz="2667" dirty="0">
                <a:solidFill>
                  <a:srgbClr val="FAF8F4"/>
                </a:solidFill>
                <a:latin typeface="Arial" panose="020B0604020202020204" pitchFamily="34" charset="0"/>
                <a:ea typeface="Calibri" pitchFamily="34" charset="-122"/>
                <a:cs typeface="Arial" panose="020B0604020202020204" pitchFamily="34" charset="0"/>
              </a:rPr>
            </a:br>
            <a:r>
              <a:rPr lang="en-US" sz="2667" dirty="0">
                <a:solidFill>
                  <a:srgbClr val="FAF8F4"/>
                </a:solidFill>
                <a:latin typeface="Arial" panose="020B0604020202020204" pitchFamily="34" charset="0"/>
                <a:ea typeface="Calibri" pitchFamily="34" charset="-122"/>
                <a:cs typeface="Arial" panose="020B0604020202020204" pitchFamily="34" charset="0"/>
              </a:rPr>
              <a:t>mortality disparities.</a:t>
            </a:r>
            <a:endParaRPr lang="en-US" sz="2667" dirty="0">
              <a:solidFill>
                <a:prstClr val="black"/>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8" grpId="0" animBg="1"/>
      <p:bldP spid="1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Shape 0"/>
          <p:cNvSpPr/>
          <p:nvPr/>
        </p:nvSpPr>
        <p:spPr>
          <a:xfrm>
            <a:off x="762000" y="660400"/>
            <a:ext cx="10668000" cy="19050"/>
          </a:xfrm>
          <a:prstGeom prst="rect">
            <a:avLst/>
          </a:prstGeom>
          <a:solidFill>
            <a:srgbClr val="1C1A17"/>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3" name="Text 1"/>
          <p:cNvSpPr/>
          <p:nvPr/>
        </p:nvSpPr>
        <p:spPr>
          <a:xfrm>
            <a:off x="762001" y="844550"/>
            <a:ext cx="3400603" cy="260350"/>
          </a:xfrm>
          <a:prstGeom prst="rect">
            <a:avLst/>
          </a:prstGeom>
          <a:noFill/>
          <a:ln/>
        </p:spPr>
        <p:txBody>
          <a:bodyPr wrap="square" lIns="16933" tIns="16933" rIns="16933" bIns="16933" rtlCol="0" anchor="t">
            <a:normAutofit lnSpcReduction="10000"/>
          </a:bodyPr>
          <a:lstStyle/>
          <a:p>
            <a:pPr defTabSz="609630" eaLnBrk="1" fontAlgn="auto" hangingPunct="1">
              <a:spcBef>
                <a:spcPts val="0"/>
              </a:spcBef>
              <a:spcAft>
                <a:spcPts val="0"/>
              </a:spcAft>
            </a:pPr>
            <a:r>
              <a:rPr lang="en-US" sz="1500" b="1" kern="0" spc="360" dirty="0">
                <a:solidFill>
                  <a:srgbClr val="235A7A"/>
                </a:solidFill>
                <a:latin typeface="Calibri" pitchFamily="34" charset="0"/>
                <a:ea typeface="Calibri" pitchFamily="34" charset="-122"/>
                <a:cs typeface="Calibri" pitchFamily="34" charset="-120"/>
              </a:rPr>
              <a:t>MILBANK WEBINAR · 2026</a:t>
            </a:r>
            <a:endParaRPr lang="en-US" sz="1500" dirty="0">
              <a:solidFill>
                <a:prstClr val="black"/>
              </a:solidFill>
              <a:latin typeface="Calibri" panose="020F0502020204030204"/>
            </a:endParaRPr>
          </a:p>
        </p:txBody>
      </p:sp>
      <p:sp>
        <p:nvSpPr>
          <p:cNvPr id="4" name="Text 2"/>
          <p:cNvSpPr/>
          <p:nvPr/>
        </p:nvSpPr>
        <p:spPr>
          <a:xfrm>
            <a:off x="762000" y="2174577"/>
            <a:ext cx="11734800" cy="1012924"/>
          </a:xfrm>
          <a:prstGeom prst="rect">
            <a:avLst/>
          </a:prstGeom>
          <a:noFill/>
          <a:ln/>
        </p:spPr>
        <p:txBody>
          <a:bodyPr wrap="square" lIns="16933" tIns="16933" rIns="16933" bIns="16933" rtlCol="0" anchor="t">
            <a:normAutofit fontScale="92500" lnSpcReduction="20000"/>
          </a:bodyPr>
          <a:lstStyle/>
          <a:p>
            <a:pPr defTabSz="609630" eaLnBrk="1" fontAlgn="auto" hangingPunct="1">
              <a:lnSpc>
                <a:spcPct val="96000"/>
              </a:lnSpc>
              <a:spcBef>
                <a:spcPts val="0"/>
              </a:spcBef>
              <a:spcAft>
                <a:spcPts val="0"/>
              </a:spcAft>
            </a:pPr>
            <a:r>
              <a:rPr lang="en-US" sz="8100" dirty="0">
                <a:solidFill>
                  <a:srgbClr val="1C1A17"/>
                </a:solidFill>
                <a:latin typeface="Cambria" pitchFamily="34" charset="0"/>
                <a:ea typeface="Cambria" pitchFamily="34" charset="-122"/>
                <a:cs typeface="Cambria" pitchFamily="34" charset="-120"/>
              </a:rPr>
              <a:t>Thank you!</a:t>
            </a:r>
            <a:endParaRPr lang="en-US" sz="8100" dirty="0">
              <a:solidFill>
                <a:prstClr val="black"/>
              </a:solidFill>
              <a:latin typeface="Calibri" panose="020F0502020204030204"/>
            </a:endParaRPr>
          </a:p>
        </p:txBody>
      </p:sp>
      <p:sp>
        <p:nvSpPr>
          <p:cNvPr id="5" name="Text 3"/>
          <p:cNvSpPr/>
          <p:nvPr/>
        </p:nvSpPr>
        <p:spPr>
          <a:xfrm>
            <a:off x="762000" y="3466902"/>
            <a:ext cx="4728517" cy="336550"/>
          </a:xfrm>
          <a:prstGeom prst="rect">
            <a:avLst/>
          </a:prstGeom>
          <a:noFill/>
          <a:ln/>
        </p:spPr>
        <p:txBody>
          <a:bodyPr wrap="square" lIns="16933" tIns="16933" rIns="16933" bIns="16933" rtlCol="0" anchor="t">
            <a:normAutofit lnSpcReduction="10000"/>
          </a:bodyPr>
          <a:lstStyle/>
          <a:p>
            <a:pPr defTabSz="609630" eaLnBrk="1" fontAlgn="auto" hangingPunct="1">
              <a:spcBef>
                <a:spcPts val="0"/>
              </a:spcBef>
              <a:spcAft>
                <a:spcPts val="0"/>
              </a:spcAft>
            </a:pPr>
            <a:r>
              <a:rPr lang="en-US" sz="2000" b="1" dirty="0">
                <a:solidFill>
                  <a:srgbClr val="1C1A17"/>
                </a:solidFill>
                <a:latin typeface="Arial" panose="020B0604020202020204" pitchFamily="34" charset="0"/>
                <a:ea typeface="Calibri" pitchFamily="34" charset="-122"/>
                <a:cs typeface="Arial" panose="020B0604020202020204" pitchFamily="34" charset="0"/>
              </a:rPr>
              <a:t>Iliya Gutin</a:t>
            </a:r>
            <a:endParaRPr lang="en-US" sz="2000" dirty="0">
              <a:solidFill>
                <a:prstClr val="black"/>
              </a:solidFill>
              <a:latin typeface="Arial" panose="020B0604020202020204" pitchFamily="34" charset="0"/>
              <a:cs typeface="Arial" panose="020B0604020202020204" pitchFamily="34" charset="0"/>
            </a:endParaRPr>
          </a:p>
        </p:txBody>
      </p:sp>
      <p:sp>
        <p:nvSpPr>
          <p:cNvPr id="6" name="Text 4"/>
          <p:cNvSpPr/>
          <p:nvPr/>
        </p:nvSpPr>
        <p:spPr>
          <a:xfrm>
            <a:off x="762000" y="3803452"/>
            <a:ext cx="4861035" cy="596106"/>
          </a:xfrm>
          <a:prstGeom prst="rect">
            <a:avLst/>
          </a:prstGeom>
          <a:noFill/>
          <a:ln/>
        </p:spPr>
        <p:txBody>
          <a:bodyPr wrap="square" lIns="16933" tIns="16933" rIns="16933" bIns="16933" rtlCol="0" anchor="t">
            <a:normAutofit fontScale="92500" lnSpcReduction="10000"/>
          </a:bodyPr>
          <a:lstStyle/>
          <a:p>
            <a:pPr defTabSz="609630" eaLnBrk="1" fontAlgn="auto" hangingPunct="1">
              <a:lnSpc>
                <a:spcPct val="145000"/>
              </a:lnSpc>
              <a:spcBef>
                <a:spcPts val="0"/>
              </a:spcBef>
              <a:spcAft>
                <a:spcPts val="0"/>
              </a:spcAft>
            </a:pPr>
            <a:r>
              <a:rPr lang="en-US" sz="1550" dirty="0">
                <a:solidFill>
                  <a:srgbClr val="5A564E"/>
                </a:solidFill>
                <a:latin typeface="Arial" panose="020B0604020202020204" pitchFamily="34" charset="0"/>
                <a:ea typeface="Calibri" pitchFamily="34" charset="-122"/>
                <a:cs typeface="Arial" panose="020B0604020202020204" pitchFamily="34" charset="0"/>
              </a:rPr>
              <a:t>Research Assistant Professor </a:t>
            </a:r>
            <a:br>
              <a:rPr lang="en-US" sz="1550" dirty="0">
                <a:solidFill>
                  <a:srgbClr val="5A564E"/>
                </a:solidFill>
                <a:latin typeface="Arial" panose="020B0604020202020204" pitchFamily="34" charset="0"/>
                <a:ea typeface="Calibri" pitchFamily="34" charset="-122"/>
                <a:cs typeface="Arial" panose="020B0604020202020204" pitchFamily="34" charset="0"/>
              </a:rPr>
            </a:br>
            <a:r>
              <a:rPr lang="en-US" sz="1550" dirty="0">
                <a:solidFill>
                  <a:srgbClr val="5A564E"/>
                </a:solidFill>
                <a:latin typeface="Arial" panose="020B0604020202020204" pitchFamily="34" charset="0"/>
                <a:ea typeface="Calibri" pitchFamily="34" charset="-122"/>
                <a:cs typeface="Arial" panose="020B0604020202020204" pitchFamily="34" charset="0"/>
              </a:rPr>
              <a:t>Center for Aging &amp; Policy Studies · Syracuse University</a:t>
            </a:r>
            <a:endParaRPr lang="en-US" sz="1550" dirty="0">
              <a:solidFill>
                <a:prstClr val="black"/>
              </a:solidFill>
              <a:latin typeface="Arial" panose="020B0604020202020204" pitchFamily="34" charset="0"/>
              <a:cs typeface="Arial" panose="020B0604020202020204" pitchFamily="34" charset="0"/>
            </a:endParaRPr>
          </a:p>
        </p:txBody>
      </p:sp>
      <p:sp>
        <p:nvSpPr>
          <p:cNvPr id="7" name="Text 5">
            <a:hlinkClick r:id="rId3"/>
          </p:cNvPr>
          <p:cNvSpPr/>
          <p:nvPr/>
        </p:nvSpPr>
        <p:spPr>
          <a:xfrm>
            <a:off x="762000" y="4463058"/>
            <a:ext cx="4728517" cy="266700"/>
          </a:xfrm>
          <a:prstGeom prst="rect">
            <a:avLst/>
          </a:prstGeom>
          <a:noFill/>
          <a:ln/>
        </p:spPr>
        <p:txBody>
          <a:bodyPr wrap="square" lIns="16933" tIns="16933" rIns="16933" bIns="16933" rtlCol="0" anchor="t">
            <a:normAutofit lnSpcReduction="10000"/>
          </a:bodyPr>
          <a:lstStyle/>
          <a:p>
            <a:pPr defTabSz="609630" eaLnBrk="1" fontAlgn="auto" hangingPunct="1">
              <a:spcBef>
                <a:spcPts val="0"/>
              </a:spcBef>
              <a:spcAft>
                <a:spcPts val="0"/>
              </a:spcAft>
            </a:pPr>
            <a:r>
              <a:rPr lang="en-US" sz="1550" b="1" u="sng" dirty="0">
                <a:solidFill>
                  <a:srgbClr val="0000EE"/>
                </a:solidFill>
                <a:latin typeface="Arial" panose="020B0604020202020204" pitchFamily="34" charset="0"/>
                <a:ea typeface="Calibri" pitchFamily="34" charset="-122"/>
                <a:cs typeface="Arial" panose="020B0604020202020204" pitchFamily="34" charset="0"/>
              </a:rPr>
              <a:t>igutin@syr.edu</a:t>
            </a:r>
            <a:endParaRPr lang="en-US" sz="1550" dirty="0">
              <a:solidFill>
                <a:prstClr val="black"/>
              </a:solidFill>
              <a:latin typeface="Arial" panose="020B0604020202020204" pitchFamily="34" charset="0"/>
              <a:cs typeface="Arial" panose="020B0604020202020204" pitchFamily="34" charset="0"/>
            </a:endParaRPr>
          </a:p>
        </p:txBody>
      </p:sp>
      <p:sp>
        <p:nvSpPr>
          <p:cNvPr id="11" name="Shape 9"/>
          <p:cNvSpPr/>
          <p:nvPr/>
        </p:nvSpPr>
        <p:spPr>
          <a:xfrm>
            <a:off x="762000" y="5799535"/>
            <a:ext cx="10668000" cy="6350"/>
          </a:xfrm>
          <a:prstGeom prst="rect">
            <a:avLst/>
          </a:prstGeom>
          <a:solidFill>
            <a:srgbClr val="DDD6CA"/>
          </a:solidFill>
          <a:ln/>
        </p:spPr>
        <p:txBody>
          <a:bodyPr/>
          <a:lstStyle/>
          <a:p>
            <a:pPr defTabSz="609630" eaLnBrk="1" fontAlgn="auto" hangingPunct="1">
              <a:spcBef>
                <a:spcPts val="0"/>
              </a:spcBef>
              <a:spcAft>
                <a:spcPts val="0"/>
              </a:spcAft>
            </a:pPr>
            <a:endParaRPr lang="en-US" sz="1200">
              <a:solidFill>
                <a:prstClr val="black"/>
              </a:solidFill>
              <a:latin typeface="Calibri" panose="020F0502020204030204"/>
            </a:endParaRPr>
          </a:p>
        </p:txBody>
      </p:sp>
      <p:sp>
        <p:nvSpPr>
          <p:cNvPr id="12" name="Text 10"/>
          <p:cNvSpPr/>
          <p:nvPr/>
        </p:nvSpPr>
        <p:spPr>
          <a:xfrm>
            <a:off x="762000" y="5958285"/>
            <a:ext cx="10988040" cy="264715"/>
          </a:xfrm>
          <a:prstGeom prst="rect">
            <a:avLst/>
          </a:prstGeom>
          <a:noFill/>
          <a:ln/>
        </p:spPr>
        <p:txBody>
          <a:bodyPr wrap="square" lIns="16933" tIns="16933" rIns="16933" bIns="16933" rtlCol="0" anchor="t">
            <a:normAutofit fontScale="92500" lnSpcReduction="10000"/>
          </a:bodyPr>
          <a:lstStyle/>
          <a:p>
            <a:pPr defTabSz="609630" eaLnBrk="1" fontAlgn="auto" hangingPunct="1">
              <a:lnSpc>
                <a:spcPct val="145000"/>
              </a:lnSpc>
              <a:spcBef>
                <a:spcPts val="0"/>
              </a:spcBef>
              <a:spcAft>
                <a:spcPts val="0"/>
              </a:spcAft>
            </a:pPr>
            <a:r>
              <a:rPr lang="en-US" sz="1300" dirty="0">
                <a:solidFill>
                  <a:srgbClr val="8A857C"/>
                </a:solidFill>
                <a:latin typeface="Arial" panose="020B0604020202020204" pitchFamily="34" charset="0"/>
                <a:ea typeface="Calibri" pitchFamily="34" charset="-122"/>
                <a:cs typeface="Arial" panose="020B0604020202020204" pitchFamily="34" charset="0"/>
              </a:rPr>
              <a:t>Funded in part by grant </a:t>
            </a:r>
            <a:r>
              <a:rPr lang="en-US" sz="1300" b="1" dirty="0">
                <a:solidFill>
                  <a:srgbClr val="5A564E"/>
                </a:solidFill>
                <a:latin typeface="Arial" panose="020B0604020202020204" pitchFamily="34" charset="0"/>
                <a:ea typeface="Calibri" pitchFamily="34" charset="-122"/>
                <a:cs typeface="Arial" panose="020B0604020202020204" pitchFamily="34" charset="0"/>
              </a:rPr>
              <a:t>U01DA055972 </a:t>
            </a:r>
            <a:r>
              <a:rPr lang="en-US" sz="1300" dirty="0">
                <a:solidFill>
                  <a:srgbClr val="8A857C"/>
                </a:solidFill>
                <a:latin typeface="Arial" panose="020B0604020202020204" pitchFamily="34" charset="0"/>
                <a:ea typeface="Calibri" pitchFamily="34" charset="-122"/>
                <a:cs typeface="Arial" panose="020B0604020202020204" pitchFamily="34" charset="0"/>
              </a:rPr>
              <a:t>from the National Institute on Drug Abuse (NIDA), National Institutes of Health.</a:t>
            </a:r>
            <a:endParaRPr lang="en-US" sz="1300" dirty="0">
              <a:solidFill>
                <a:prstClr val="black"/>
              </a:solidFill>
              <a:latin typeface="Arial" panose="020B0604020202020204" pitchFamily="34" charset="0"/>
              <a:cs typeface="Arial" panose="020B060402020202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3"/>
        <p:cNvGrpSpPr/>
        <p:nvPr/>
      </p:nvGrpSpPr>
      <p:grpSpPr>
        <a:xfrm>
          <a:off x="0" y="0"/>
          <a:ext cx="0" cy="0"/>
          <a:chOff x="0" y="0"/>
          <a:chExt cx="0" cy="0"/>
        </a:xfrm>
      </p:grpSpPr>
      <p:sp>
        <p:nvSpPr>
          <p:cNvPr id="64" name="Google Shape;64;p16"/>
          <p:cNvSpPr txBox="1">
            <a:spLocks noGrp="1"/>
          </p:cNvSpPr>
          <p:nvPr>
            <p:ph type="ctrTitle"/>
          </p:nvPr>
        </p:nvSpPr>
        <p:spPr>
          <a:xfrm>
            <a:off x="418149" y="2499403"/>
            <a:ext cx="10876400" cy="2120000"/>
          </a:xfrm>
          <a:prstGeom prst="rect">
            <a:avLst/>
          </a:prstGeom>
        </p:spPr>
        <p:txBody>
          <a:bodyPr spcFirstLastPara="1" wrap="square" lIns="121900" tIns="121900" rIns="121900" bIns="121900" anchor="b" anchorCtr="0">
            <a:noAutofit/>
          </a:bodyPr>
          <a:lstStyle/>
          <a:p>
            <a:pPr lvl="0"/>
            <a:r>
              <a:rPr lang="en-US" sz="5867" dirty="0"/>
              <a:t>From Policies to Policy Contexts:</a:t>
            </a:r>
            <a:br>
              <a:rPr lang="en-US" sz="5867" dirty="0"/>
            </a:br>
            <a:r>
              <a:rPr lang="en-US" sz="5867" i="1" dirty="0"/>
              <a:t>What is the exposure and how is it measured</a:t>
            </a:r>
            <a:endParaRPr sz="5867" i="1" dirty="0"/>
          </a:p>
        </p:txBody>
      </p:sp>
      <p:sp>
        <p:nvSpPr>
          <p:cNvPr id="66" name="Google Shape;66;p16"/>
          <p:cNvSpPr txBox="1"/>
          <p:nvPr/>
        </p:nvSpPr>
        <p:spPr>
          <a:xfrm>
            <a:off x="270365" y="6205767"/>
            <a:ext cx="4053279" cy="445600"/>
          </a:xfrm>
          <a:prstGeom prst="rect">
            <a:avLst/>
          </a:prstGeom>
          <a:noFill/>
          <a:ln>
            <a:noFill/>
          </a:ln>
        </p:spPr>
        <p:txBody>
          <a:bodyPr spcFirstLastPara="1" wrap="square" lIns="121900" tIns="121900" rIns="121900" bIns="121900" anchor="t" anchorCtr="0">
            <a:noAutofit/>
          </a:bodyPr>
          <a:lstStyle/>
          <a:p>
            <a:pPr defTabSz="1219170" eaLnBrk="1" fontAlgn="auto" hangingPunct="1">
              <a:spcBef>
                <a:spcPts val="0"/>
              </a:spcBef>
              <a:spcAft>
                <a:spcPts val="0"/>
              </a:spcAft>
              <a:buClr>
                <a:srgbClr val="000000"/>
              </a:buClr>
            </a:pPr>
            <a:r>
              <a:rPr lang="en" sz="1200" kern="0" dirty="0">
                <a:solidFill>
                  <a:srgbClr val="A41E35"/>
                </a:solidFill>
                <a:latin typeface="Arial"/>
                <a:ea typeface="Roboto Condensed"/>
                <a:cs typeface="Roboto Condensed"/>
                <a:sym typeface="Roboto Condensed"/>
              </a:rPr>
              <a:t>CENTER FOR PUBLIC HEALTH LAW RESEARCH</a:t>
            </a:r>
            <a:endParaRPr sz="1200" kern="0" dirty="0">
              <a:solidFill>
                <a:srgbClr val="A41E35"/>
              </a:solidFill>
              <a:latin typeface="Arial"/>
              <a:ea typeface="Roboto Condensed"/>
              <a:cs typeface="Roboto Condensed"/>
              <a:sym typeface="Roboto Condensed"/>
            </a:endParaRPr>
          </a:p>
        </p:txBody>
      </p:sp>
      <p:sp>
        <p:nvSpPr>
          <p:cNvPr id="67" name="Google Shape;67;p16"/>
          <p:cNvSpPr txBox="1"/>
          <p:nvPr/>
        </p:nvSpPr>
        <p:spPr>
          <a:xfrm>
            <a:off x="4713234" y="6256044"/>
            <a:ext cx="2865917" cy="191891"/>
          </a:xfrm>
          <a:prstGeom prst="rect">
            <a:avLst/>
          </a:prstGeom>
          <a:noFill/>
          <a:ln>
            <a:noFill/>
          </a:ln>
        </p:spPr>
        <p:txBody>
          <a:bodyPr spcFirstLastPara="1" wrap="square" lIns="121900" tIns="121900" rIns="121900" bIns="121900" anchor="t" anchorCtr="0">
            <a:noAutofit/>
          </a:bodyPr>
          <a:lstStyle/>
          <a:p>
            <a:pPr defTabSz="1219170" eaLnBrk="1" fontAlgn="auto" hangingPunct="1">
              <a:spcBef>
                <a:spcPts val="0"/>
              </a:spcBef>
              <a:spcAft>
                <a:spcPts val="0"/>
              </a:spcAft>
              <a:buClr>
                <a:srgbClr val="000000"/>
              </a:buClr>
            </a:pPr>
            <a:r>
              <a:rPr lang="en-US" sz="1200" b="1" kern="0" dirty="0">
                <a:solidFill>
                  <a:srgbClr val="A41E35"/>
                </a:solidFill>
                <a:latin typeface="Arial"/>
                <a:ea typeface="Roboto Condensed"/>
                <a:cs typeface="Roboto Condensed"/>
                <a:sym typeface="Roboto Condensed"/>
              </a:rPr>
              <a:t>2026 CAPS-CPR Conference</a:t>
            </a:r>
            <a:endParaRPr sz="1200" b="1" kern="0" dirty="0">
              <a:solidFill>
                <a:srgbClr val="A41E35"/>
              </a:solidFill>
              <a:latin typeface="Arial"/>
              <a:ea typeface="Roboto Condensed"/>
              <a:cs typeface="Roboto Condensed"/>
              <a:sym typeface="Roboto Condensed"/>
            </a:endParaRPr>
          </a:p>
        </p:txBody>
      </p:sp>
      <p:sp>
        <p:nvSpPr>
          <p:cNvPr id="2" name="Subtitle 1"/>
          <p:cNvSpPr>
            <a:spLocks noGrp="1"/>
          </p:cNvSpPr>
          <p:nvPr>
            <p:ph type="subTitle" idx="1"/>
          </p:nvPr>
        </p:nvSpPr>
        <p:spPr>
          <a:xfrm>
            <a:off x="270364" y="4916883"/>
            <a:ext cx="8639200" cy="1056800"/>
          </a:xfrm>
        </p:spPr>
        <p:txBody>
          <a:bodyPr/>
          <a:lstStyle/>
          <a:p>
            <a:r>
              <a:rPr lang="en-US" i="1" dirty="0"/>
              <a:t>Scott Burris</a:t>
            </a:r>
            <a:endParaRPr lang="en-US" dirty="0"/>
          </a:p>
          <a:p>
            <a:endParaRPr lang="en-US" sz="2400" b="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C59D7-243A-AE21-C035-9964515CF5F1}"/>
            </a:ext>
          </a:extLst>
        </p:cNvPr>
        <p:cNvGrpSpPr/>
        <p:nvPr/>
      </p:nvGrpSpPr>
      <p:grpSpPr>
        <a:xfrm>
          <a:off x="0" y="0"/>
          <a:ext cx="0" cy="0"/>
          <a:chOff x="0" y="0"/>
          <a:chExt cx="0" cy="0"/>
        </a:xfrm>
      </p:grpSpPr>
      <p:pic>
        <p:nvPicPr>
          <p:cNvPr id="3" name="Picture 2" descr="A screenshot of a spreadsheet&#10;&#10;Description automatically generated">
            <a:extLst>
              <a:ext uri="{FF2B5EF4-FFF2-40B4-BE49-F238E27FC236}">
                <a16:creationId xmlns:a16="http://schemas.microsoft.com/office/drawing/2014/main" id="{41D23F1A-C88B-F203-D3F2-A19E8D05D3DF}"/>
              </a:ext>
            </a:extLst>
          </p:cNvPr>
          <p:cNvPicPr>
            <a:picLocks noChangeAspect="1"/>
          </p:cNvPicPr>
          <p:nvPr/>
        </p:nvPicPr>
        <p:blipFill>
          <a:blip r:embed="rId3"/>
          <a:stretch>
            <a:fillRect/>
          </a:stretch>
        </p:blipFill>
        <p:spPr>
          <a:xfrm>
            <a:off x="5843559" y="1860228"/>
            <a:ext cx="6096000" cy="3399336"/>
          </a:xfrm>
          <a:prstGeom prst="rect">
            <a:avLst/>
          </a:prstGeom>
          <a:ln>
            <a:solidFill>
              <a:schemeClr val="bg2"/>
            </a:solidFill>
          </a:ln>
        </p:spPr>
      </p:pic>
      <p:sp>
        <p:nvSpPr>
          <p:cNvPr id="2" name="Title 1">
            <a:extLst>
              <a:ext uri="{FF2B5EF4-FFF2-40B4-BE49-F238E27FC236}">
                <a16:creationId xmlns:a16="http://schemas.microsoft.com/office/drawing/2014/main" id="{AA9BAE76-04D5-68E6-05DD-DBC86085C7BA}"/>
              </a:ext>
            </a:extLst>
          </p:cNvPr>
          <p:cNvSpPr>
            <a:spLocks noGrp="1"/>
          </p:cNvSpPr>
          <p:nvPr>
            <p:ph type="title"/>
          </p:nvPr>
        </p:nvSpPr>
        <p:spPr/>
        <p:txBody>
          <a:bodyPr/>
          <a:lstStyle/>
          <a:p>
            <a:r>
              <a:rPr lang="en-US" dirty="0"/>
              <a:t>Measuring exposure via</a:t>
            </a:r>
            <a:br>
              <a:rPr lang="en-US" dirty="0"/>
            </a:br>
            <a:r>
              <a:rPr lang="en-US" dirty="0"/>
              <a:t>“scientific legal mapping”</a:t>
            </a:r>
          </a:p>
        </p:txBody>
      </p:sp>
      <p:pic>
        <p:nvPicPr>
          <p:cNvPr id="5" name="Picture 4" descr="A row of books on a shelf&#10;&#10;Description automatically generated">
            <a:extLst>
              <a:ext uri="{FF2B5EF4-FFF2-40B4-BE49-F238E27FC236}">
                <a16:creationId xmlns:a16="http://schemas.microsoft.com/office/drawing/2014/main" id="{F226E58F-5A9E-19D0-579A-3A4C241B4B8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453913" y="1779832"/>
            <a:ext cx="4742028" cy="3556521"/>
          </a:xfrm>
          <a:prstGeom prst="rect">
            <a:avLst/>
          </a:prstGeom>
        </p:spPr>
      </p:pic>
      <p:sp>
        <p:nvSpPr>
          <p:cNvPr id="9" name="Arrow: Right 8">
            <a:extLst>
              <a:ext uri="{FF2B5EF4-FFF2-40B4-BE49-F238E27FC236}">
                <a16:creationId xmlns:a16="http://schemas.microsoft.com/office/drawing/2014/main" id="{731ABAF7-7428-3448-A652-E8622AB5BEA2}"/>
              </a:ext>
            </a:extLst>
          </p:cNvPr>
          <p:cNvSpPr/>
          <p:nvPr/>
        </p:nvSpPr>
        <p:spPr>
          <a:xfrm>
            <a:off x="4264850" y="3001577"/>
            <a:ext cx="2954767" cy="1420009"/>
          </a:xfrm>
          <a:prstGeom prst="righ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defRPr/>
            </a:pPr>
            <a:endParaRPr lang="en-US" sz="1867" kern="0">
              <a:solidFill>
                <a:prstClr val="white"/>
              </a:solidFill>
              <a:latin typeface="Arial"/>
              <a:sym typeface="Arial"/>
            </a:endParaRPr>
          </a:p>
        </p:txBody>
      </p:sp>
    </p:spTree>
    <p:extLst>
      <p:ext uri="{BB962C8B-B14F-4D97-AF65-F5344CB8AC3E}">
        <p14:creationId xmlns:p14="http://schemas.microsoft.com/office/powerpoint/2010/main" val="19666697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78E09-FCBB-B8BC-2DD9-7AB80D0DC28E}"/>
            </a:ext>
          </a:extLst>
        </p:cNvPr>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20595778-3960-D883-96DD-961304A67FC0}"/>
              </a:ext>
            </a:extLst>
          </p:cNvPr>
          <p:cNvGraphicFramePr/>
          <p:nvPr/>
        </p:nvGraphicFramePr>
        <p:xfrm>
          <a:off x="3963816" y="1155408"/>
          <a:ext cx="7958209" cy="5305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A03D8CD4-A821-52E9-6ADA-9F148195E9C6}"/>
              </a:ext>
            </a:extLst>
          </p:cNvPr>
          <p:cNvSpPr/>
          <p:nvPr/>
        </p:nvSpPr>
        <p:spPr>
          <a:xfrm>
            <a:off x="7425602" y="3548205"/>
            <a:ext cx="1305559" cy="746033"/>
          </a:xfrm>
          <a:prstGeom prst="rect">
            <a:avLst/>
          </a:prstGeom>
          <a:solidFill>
            <a:srgbClr val="666666"/>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1219170" eaLnBrk="1" fontAlgn="auto" hangingPunct="1">
              <a:spcBef>
                <a:spcPts val="0"/>
              </a:spcBef>
              <a:spcAft>
                <a:spcPts val="0"/>
              </a:spcAft>
              <a:buClr>
                <a:srgbClr val="000000"/>
              </a:buClr>
              <a:defRPr/>
            </a:pPr>
            <a:r>
              <a:rPr lang="en-US" sz="1600" b="1" kern="0" dirty="0">
                <a:solidFill>
                  <a:prstClr val="white"/>
                </a:solidFill>
                <a:latin typeface="Arial"/>
                <a:sym typeface="Arial"/>
              </a:rPr>
              <a:t>Quality control</a:t>
            </a:r>
          </a:p>
        </p:txBody>
      </p:sp>
      <p:cxnSp>
        <p:nvCxnSpPr>
          <p:cNvPr id="8" name="Straight Arrow Connector 7">
            <a:extLst>
              <a:ext uri="{FF2B5EF4-FFF2-40B4-BE49-F238E27FC236}">
                <a16:creationId xmlns:a16="http://schemas.microsoft.com/office/drawing/2014/main" id="{3A4AC4C5-C4A1-28D9-2865-7216AABB1276}"/>
              </a:ext>
            </a:extLst>
          </p:cNvPr>
          <p:cNvCxnSpPr/>
          <p:nvPr/>
        </p:nvCxnSpPr>
        <p:spPr>
          <a:xfrm flipV="1">
            <a:off x="8073301" y="3040205"/>
            <a:ext cx="0" cy="381000"/>
          </a:xfrm>
          <a:prstGeom prst="straightConnector1">
            <a:avLst/>
          </a:prstGeom>
          <a:ln w="57150" cmpd="sng">
            <a:solidFill>
              <a:schemeClr val="accent2"/>
            </a:solidFill>
            <a:headEnd type="none"/>
            <a:tailEnd type="triangle"/>
          </a:ln>
        </p:spPr>
        <p:style>
          <a:lnRef idx="3">
            <a:schemeClr val="accent2"/>
          </a:lnRef>
          <a:fillRef idx="0">
            <a:schemeClr val="accent2"/>
          </a:fillRef>
          <a:effectRef idx="2">
            <a:schemeClr val="accent2"/>
          </a:effectRef>
          <a:fontRef idx="minor">
            <a:schemeClr val="tx1"/>
          </a:fontRef>
        </p:style>
      </p:cxnSp>
      <p:cxnSp>
        <p:nvCxnSpPr>
          <p:cNvPr id="9" name="Straight Arrow Connector 8">
            <a:extLst>
              <a:ext uri="{FF2B5EF4-FFF2-40B4-BE49-F238E27FC236}">
                <a16:creationId xmlns:a16="http://schemas.microsoft.com/office/drawing/2014/main" id="{701C77C2-2E23-422E-964F-0FB479A50D28}"/>
              </a:ext>
            </a:extLst>
          </p:cNvPr>
          <p:cNvCxnSpPr/>
          <p:nvPr/>
        </p:nvCxnSpPr>
        <p:spPr>
          <a:xfrm>
            <a:off x="8822601" y="3980005"/>
            <a:ext cx="457200" cy="0"/>
          </a:xfrm>
          <a:prstGeom prst="straightConnector1">
            <a:avLst/>
          </a:prstGeom>
          <a:ln w="57150" cmpd="sng">
            <a:solidFill>
              <a:schemeClr val="accent2"/>
            </a:solidFill>
            <a:headEnd type="none"/>
            <a:tailEnd type="triangle"/>
          </a:ln>
        </p:spPr>
        <p:style>
          <a:lnRef idx="3">
            <a:schemeClr val="accent2"/>
          </a:lnRef>
          <a:fillRef idx="0">
            <a:schemeClr val="accent2"/>
          </a:fillRef>
          <a:effectRef idx="2">
            <a:schemeClr val="accent2"/>
          </a:effectRef>
          <a:fontRef idx="minor">
            <a:schemeClr val="tx1"/>
          </a:fontRef>
        </p:style>
      </p:cxnSp>
      <p:cxnSp>
        <p:nvCxnSpPr>
          <p:cNvPr id="10" name="Straight Arrow Connector 9">
            <a:extLst>
              <a:ext uri="{FF2B5EF4-FFF2-40B4-BE49-F238E27FC236}">
                <a16:creationId xmlns:a16="http://schemas.microsoft.com/office/drawing/2014/main" id="{5DFEC5E9-5B16-B20D-9D20-94118DC99145}"/>
              </a:ext>
            </a:extLst>
          </p:cNvPr>
          <p:cNvCxnSpPr/>
          <p:nvPr/>
        </p:nvCxnSpPr>
        <p:spPr>
          <a:xfrm flipH="1">
            <a:off x="6803301" y="3980005"/>
            <a:ext cx="457200" cy="0"/>
          </a:xfrm>
          <a:prstGeom prst="straightConnector1">
            <a:avLst/>
          </a:prstGeom>
          <a:ln w="57150" cmpd="sng">
            <a:solidFill>
              <a:schemeClr val="accent2"/>
            </a:solidFill>
            <a:headEnd type="none"/>
            <a:tailEnd type="triangle"/>
          </a:ln>
        </p:spPr>
        <p:style>
          <a:lnRef idx="3">
            <a:schemeClr val="accent2"/>
          </a:lnRef>
          <a:fillRef idx="0">
            <a:schemeClr val="accent2"/>
          </a:fillRef>
          <a:effectRef idx="2">
            <a:schemeClr val="accent2"/>
          </a:effectRef>
          <a:fontRef idx="minor">
            <a:schemeClr val="tx1"/>
          </a:fontRef>
        </p:style>
      </p:cxnSp>
      <p:cxnSp>
        <p:nvCxnSpPr>
          <p:cNvPr id="11" name="Straight Arrow Connector 10">
            <a:extLst>
              <a:ext uri="{FF2B5EF4-FFF2-40B4-BE49-F238E27FC236}">
                <a16:creationId xmlns:a16="http://schemas.microsoft.com/office/drawing/2014/main" id="{DFA62A1A-EDAB-050A-FF8B-7ABA86332AF1}"/>
              </a:ext>
            </a:extLst>
          </p:cNvPr>
          <p:cNvCxnSpPr/>
          <p:nvPr/>
        </p:nvCxnSpPr>
        <p:spPr>
          <a:xfrm>
            <a:off x="8073301" y="4449905"/>
            <a:ext cx="0" cy="381000"/>
          </a:xfrm>
          <a:prstGeom prst="straightConnector1">
            <a:avLst/>
          </a:prstGeom>
          <a:ln w="57150" cmpd="sng">
            <a:solidFill>
              <a:schemeClr val="accent2"/>
            </a:solidFill>
            <a:headEnd type="none"/>
            <a:tailEnd type="triangle"/>
          </a:ln>
        </p:spPr>
        <p:style>
          <a:lnRef idx="3">
            <a:schemeClr val="accent2"/>
          </a:lnRef>
          <a:fillRef idx="0">
            <a:schemeClr val="accent2"/>
          </a:fillRef>
          <a:effectRef idx="2">
            <a:schemeClr val="accent2"/>
          </a:effectRef>
          <a:fontRef idx="minor">
            <a:schemeClr val="tx1"/>
          </a:fontRef>
        </p:style>
      </p:cxnSp>
      <p:pic>
        <p:nvPicPr>
          <p:cNvPr id="12" name="Picture 5">
            <a:extLst>
              <a:ext uri="{FF2B5EF4-FFF2-40B4-BE49-F238E27FC236}">
                <a16:creationId xmlns:a16="http://schemas.microsoft.com/office/drawing/2014/main" id="{E8A1804F-6DAC-6C31-BA10-D1A29260D25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5342" y="4640406"/>
            <a:ext cx="4491335" cy="1999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7">
            <a:extLst>
              <a:ext uri="{FF2B5EF4-FFF2-40B4-BE49-F238E27FC236}">
                <a16:creationId xmlns:a16="http://schemas.microsoft.com/office/drawing/2014/main" id="{9536A5C9-5F04-C2A9-0AA5-74938DA6A460}"/>
              </a:ext>
            </a:extLst>
          </p:cNvPr>
          <p:cNvSpPr/>
          <p:nvPr/>
        </p:nvSpPr>
        <p:spPr>
          <a:xfrm>
            <a:off x="983839" y="1155887"/>
            <a:ext cx="2897427" cy="329401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defRPr/>
            </a:pPr>
            <a:r>
              <a:rPr lang="en-US" sz="2400" kern="0" dirty="0">
                <a:solidFill>
                  <a:prstClr val="white"/>
                </a:solidFill>
                <a:latin typeface="Arial"/>
                <a:sym typeface="Arial"/>
              </a:rPr>
              <a:t>Accurate and transparent measurement of the apparent features of the legal text</a:t>
            </a:r>
          </a:p>
        </p:txBody>
      </p:sp>
      <p:sp>
        <p:nvSpPr>
          <p:cNvPr id="5" name="Title 4">
            <a:extLst>
              <a:ext uri="{FF2B5EF4-FFF2-40B4-BE49-F238E27FC236}">
                <a16:creationId xmlns:a16="http://schemas.microsoft.com/office/drawing/2014/main" id="{7D7A88CB-BB3F-755F-E166-12AAB651FC72}"/>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7291559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305F5-64C9-0012-5B73-BE7E97ECFD77}"/>
              </a:ext>
            </a:extLst>
          </p:cNvPr>
          <p:cNvSpPr>
            <a:spLocks noGrp="1"/>
          </p:cNvSpPr>
          <p:nvPr>
            <p:ph type="title"/>
          </p:nvPr>
        </p:nvSpPr>
        <p:spPr/>
        <p:txBody>
          <a:bodyPr/>
          <a:lstStyle/>
          <a:p>
            <a:r>
              <a:rPr lang="en-US" dirty="0"/>
              <a:t>Take a look</a:t>
            </a:r>
          </a:p>
        </p:txBody>
      </p:sp>
      <p:pic>
        <p:nvPicPr>
          <p:cNvPr id="5" name="Picture 4">
            <a:extLst>
              <a:ext uri="{FF2B5EF4-FFF2-40B4-BE49-F238E27FC236}">
                <a16:creationId xmlns:a16="http://schemas.microsoft.com/office/drawing/2014/main" id="{CB9BA199-3F80-911B-7F2A-04431C381CF4}"/>
              </a:ext>
            </a:extLst>
          </p:cNvPr>
          <p:cNvPicPr>
            <a:picLocks noChangeAspect="1"/>
          </p:cNvPicPr>
          <p:nvPr/>
        </p:nvPicPr>
        <p:blipFill>
          <a:blip r:embed="rId2"/>
          <a:stretch>
            <a:fillRect/>
          </a:stretch>
        </p:blipFill>
        <p:spPr>
          <a:xfrm>
            <a:off x="72979" y="1163345"/>
            <a:ext cx="4353829" cy="2828043"/>
          </a:xfrm>
          <a:prstGeom prst="rect">
            <a:avLst/>
          </a:prstGeom>
        </p:spPr>
      </p:pic>
      <p:pic>
        <p:nvPicPr>
          <p:cNvPr id="7" name="Picture 6">
            <a:extLst>
              <a:ext uri="{FF2B5EF4-FFF2-40B4-BE49-F238E27FC236}">
                <a16:creationId xmlns:a16="http://schemas.microsoft.com/office/drawing/2014/main" id="{EF192194-84BF-7FF0-69E3-EA5CF19752DF}"/>
              </a:ext>
            </a:extLst>
          </p:cNvPr>
          <p:cNvPicPr>
            <a:picLocks noChangeAspect="1"/>
          </p:cNvPicPr>
          <p:nvPr/>
        </p:nvPicPr>
        <p:blipFill>
          <a:blip r:embed="rId3"/>
          <a:stretch>
            <a:fillRect/>
          </a:stretch>
        </p:blipFill>
        <p:spPr>
          <a:xfrm>
            <a:off x="160034" y="4364775"/>
            <a:ext cx="3301684" cy="617125"/>
          </a:xfrm>
          <a:prstGeom prst="rect">
            <a:avLst/>
          </a:prstGeom>
        </p:spPr>
      </p:pic>
      <p:pic>
        <p:nvPicPr>
          <p:cNvPr id="9" name="Picture 8">
            <a:extLst>
              <a:ext uri="{FF2B5EF4-FFF2-40B4-BE49-F238E27FC236}">
                <a16:creationId xmlns:a16="http://schemas.microsoft.com/office/drawing/2014/main" id="{580FDBF8-E3DB-FAFE-F489-5871745606D2}"/>
              </a:ext>
            </a:extLst>
          </p:cNvPr>
          <p:cNvPicPr>
            <a:picLocks noChangeAspect="1"/>
          </p:cNvPicPr>
          <p:nvPr/>
        </p:nvPicPr>
        <p:blipFill>
          <a:blip r:embed="rId4"/>
          <a:stretch>
            <a:fillRect/>
          </a:stretch>
        </p:blipFill>
        <p:spPr>
          <a:xfrm>
            <a:off x="4353830" y="2577367"/>
            <a:ext cx="7814996" cy="4191941"/>
          </a:xfrm>
          <a:prstGeom prst="rect">
            <a:avLst/>
          </a:prstGeom>
        </p:spPr>
      </p:pic>
    </p:spTree>
    <p:extLst>
      <p:ext uri="{BB962C8B-B14F-4D97-AF65-F5344CB8AC3E}">
        <p14:creationId xmlns:p14="http://schemas.microsoft.com/office/powerpoint/2010/main" val="21274628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62518" y="133023"/>
            <a:ext cx="11413925" cy="1143000"/>
          </a:xfrm>
        </p:spPr>
        <p:txBody>
          <a:bodyPr>
            <a:normAutofit/>
          </a:bodyPr>
          <a:lstStyle/>
          <a:p>
            <a:pPr algn="l"/>
            <a:r>
              <a:rPr lang="en-US" dirty="0"/>
              <a:t>A simple model of how law influences health</a:t>
            </a:r>
            <a:endParaRPr lang="en-US" dirty="0">
              <a:solidFill>
                <a:schemeClr val="bg1"/>
              </a:solidFill>
            </a:endParaRPr>
          </a:p>
        </p:txBody>
      </p:sp>
      <p:sp>
        <p:nvSpPr>
          <p:cNvPr id="8" name="Rectangle 6"/>
          <p:cNvSpPr>
            <a:spLocks noChangeArrowheads="1"/>
          </p:cNvSpPr>
          <p:nvPr/>
        </p:nvSpPr>
        <p:spPr bwMode="auto">
          <a:xfrm>
            <a:off x="3279479" y="3243527"/>
            <a:ext cx="1033732" cy="78857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eaLnBrk="1" fontAlgn="auto" hangingPunct="1">
              <a:spcBef>
                <a:spcPts val="0"/>
              </a:spcBef>
              <a:spcAft>
                <a:spcPts val="0"/>
              </a:spcAft>
              <a:buClr>
                <a:srgbClr val="000000"/>
              </a:buClr>
              <a:defRPr/>
            </a:pPr>
            <a:r>
              <a:rPr lang="en-US" altLang="en-US" sz="1400" b="1" kern="0" dirty="0">
                <a:solidFill>
                  <a:srgbClr val="EEEEEE"/>
                </a:solidFill>
                <a:latin typeface="Arial"/>
                <a:ea typeface="ＭＳ Ｐゴシック" panose="020B0600070205080204" pitchFamily="34" charset="-128"/>
                <a:cs typeface="Arial"/>
                <a:sym typeface="Arial"/>
              </a:rPr>
              <a:t>Laws</a:t>
            </a:r>
          </a:p>
        </p:txBody>
      </p:sp>
      <p:sp>
        <p:nvSpPr>
          <p:cNvPr id="9" name="Rectangle 7"/>
          <p:cNvSpPr>
            <a:spLocks noChangeArrowheads="1"/>
          </p:cNvSpPr>
          <p:nvPr/>
        </p:nvSpPr>
        <p:spPr bwMode="auto">
          <a:xfrm>
            <a:off x="7004639" y="4534593"/>
            <a:ext cx="1752600" cy="838200"/>
          </a:xfrm>
          <a:prstGeom prst="rect">
            <a:avLst/>
          </a:prstGeom>
          <a:solidFill>
            <a:srgbClr val="00B050"/>
          </a:solidFill>
          <a:ln w="9525">
            <a:solidFill>
              <a:schemeClr val="tx1"/>
            </a:solidFill>
            <a:miter lim="800000"/>
            <a:headEnd/>
            <a:tailEnd/>
          </a:ln>
          <a:effectLst/>
        </p:spPr>
        <p:txBody>
          <a:bodyPr anchor="ctr"/>
          <a:lstStyle/>
          <a:p>
            <a:pPr algn="ctr" defTabSz="1219170" eaLnBrk="1" fontAlgn="auto" hangingPunct="1">
              <a:spcBef>
                <a:spcPts val="0"/>
              </a:spcBef>
              <a:spcAft>
                <a:spcPts val="0"/>
              </a:spcAft>
              <a:buClr>
                <a:srgbClr val="000000"/>
              </a:buClr>
              <a:defRPr/>
            </a:pPr>
            <a:r>
              <a:rPr lang="en-US" altLang="en-US" sz="1400" b="1" kern="0" dirty="0">
                <a:solidFill>
                  <a:srgbClr val="EEEEEE"/>
                </a:solidFill>
                <a:latin typeface="Arial"/>
                <a:ea typeface="ＭＳ Ｐゴシック" panose="020B0600070205080204" pitchFamily="34" charset="-128"/>
                <a:cs typeface="Arial"/>
                <a:sym typeface="Arial"/>
              </a:rPr>
              <a:t>Changes in behavior</a:t>
            </a:r>
          </a:p>
        </p:txBody>
      </p:sp>
      <p:sp>
        <p:nvSpPr>
          <p:cNvPr id="10" name="Rectangle 8"/>
          <p:cNvSpPr>
            <a:spLocks noChangeArrowheads="1"/>
          </p:cNvSpPr>
          <p:nvPr/>
        </p:nvSpPr>
        <p:spPr bwMode="auto">
          <a:xfrm>
            <a:off x="7004639" y="1759428"/>
            <a:ext cx="1752600" cy="838200"/>
          </a:xfrm>
          <a:prstGeom prst="rect">
            <a:avLst/>
          </a:prstGeom>
          <a:solidFill>
            <a:srgbClr val="00B050"/>
          </a:solidFill>
          <a:ln w="9525">
            <a:solidFill>
              <a:schemeClr val="tx1"/>
            </a:solidFill>
            <a:miter lim="800000"/>
            <a:headEnd/>
            <a:tailEnd/>
          </a:ln>
          <a:effectLst/>
        </p:spPr>
        <p:txBody>
          <a:bodyPr anchor="ctr"/>
          <a:lstStyle/>
          <a:p>
            <a:pPr algn="ctr" defTabSz="1219170" eaLnBrk="1" fontAlgn="auto" hangingPunct="1">
              <a:spcBef>
                <a:spcPts val="0"/>
              </a:spcBef>
              <a:spcAft>
                <a:spcPts val="0"/>
              </a:spcAft>
              <a:buClr>
                <a:srgbClr val="000000"/>
              </a:buClr>
              <a:defRPr/>
            </a:pPr>
            <a:r>
              <a:rPr lang="en-US" altLang="en-US" sz="1400" b="1" kern="0" dirty="0">
                <a:solidFill>
                  <a:srgbClr val="EEEEEE"/>
                </a:solidFill>
                <a:latin typeface="Arial"/>
                <a:ea typeface="ＭＳ Ｐゴシック" panose="020B0600070205080204" pitchFamily="34" charset="-128"/>
                <a:cs typeface="Arial"/>
                <a:sym typeface="Arial"/>
              </a:rPr>
              <a:t>Changes in environments</a:t>
            </a:r>
          </a:p>
        </p:txBody>
      </p:sp>
      <p:sp>
        <p:nvSpPr>
          <p:cNvPr id="11" name="Rectangle 9"/>
          <p:cNvSpPr>
            <a:spLocks noChangeArrowheads="1"/>
          </p:cNvSpPr>
          <p:nvPr/>
        </p:nvSpPr>
        <p:spPr bwMode="auto">
          <a:xfrm>
            <a:off x="9451669" y="3272968"/>
            <a:ext cx="1606183" cy="759131"/>
          </a:xfrm>
          <a:prstGeom prst="rect">
            <a:avLst/>
          </a:prstGeom>
          <a:solidFill>
            <a:srgbClr val="0070C0"/>
          </a:solidFill>
          <a:ln w="9525">
            <a:solidFill>
              <a:schemeClr val="tx1"/>
            </a:solidFill>
            <a:miter lim="800000"/>
            <a:headEnd/>
            <a:tailEnd/>
          </a:ln>
          <a:effectLst/>
        </p:spPr>
        <p:txBody>
          <a:bodyPr anchor="ctr"/>
          <a:lstStyle/>
          <a:p>
            <a:pPr algn="ctr" defTabSz="1219170" eaLnBrk="1" fontAlgn="auto" hangingPunct="1">
              <a:spcBef>
                <a:spcPts val="0"/>
              </a:spcBef>
              <a:spcAft>
                <a:spcPts val="0"/>
              </a:spcAft>
              <a:buClr>
                <a:srgbClr val="000000"/>
              </a:buClr>
              <a:defRPr/>
            </a:pPr>
            <a:r>
              <a:rPr lang="en-US" altLang="en-US" sz="2000" b="1" kern="0" dirty="0">
                <a:solidFill>
                  <a:srgbClr val="EEEEEE"/>
                </a:solidFill>
                <a:latin typeface="Arial"/>
                <a:ea typeface="ＭＳ Ｐゴシック" panose="020B0600070205080204" pitchFamily="34" charset="-128"/>
                <a:cs typeface="Arial"/>
                <a:sym typeface="Arial"/>
              </a:rPr>
              <a:t>Health</a:t>
            </a:r>
          </a:p>
        </p:txBody>
      </p:sp>
      <p:sp>
        <p:nvSpPr>
          <p:cNvPr id="34" name="Rectangle 33"/>
          <p:cNvSpPr/>
          <p:nvPr/>
        </p:nvSpPr>
        <p:spPr>
          <a:xfrm>
            <a:off x="4822359" y="3243527"/>
            <a:ext cx="1394420" cy="788571"/>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defRPr/>
            </a:pPr>
            <a:r>
              <a:rPr lang="en-US" sz="1400" b="1" kern="0" dirty="0">
                <a:solidFill>
                  <a:srgbClr val="EEEEEE"/>
                </a:solidFill>
                <a:latin typeface="Arial"/>
                <a:sym typeface="Arial"/>
              </a:rPr>
              <a:t>Legal Practices</a:t>
            </a:r>
          </a:p>
        </p:txBody>
      </p:sp>
      <p:cxnSp>
        <p:nvCxnSpPr>
          <p:cNvPr id="47" name="Straight Arrow Connector 46"/>
          <p:cNvCxnSpPr>
            <a:stCxn id="8" idx="3"/>
            <a:endCxn id="34" idx="1"/>
          </p:cNvCxnSpPr>
          <p:nvPr/>
        </p:nvCxnSpPr>
        <p:spPr>
          <a:xfrm>
            <a:off x="4313211" y="3637812"/>
            <a:ext cx="50914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a:stCxn id="34" idx="3"/>
            <a:endCxn id="10" idx="1"/>
          </p:cNvCxnSpPr>
          <p:nvPr/>
        </p:nvCxnSpPr>
        <p:spPr>
          <a:xfrm flipV="1">
            <a:off x="6216781" y="2178529"/>
            <a:ext cx="787859" cy="145928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1" name="Straight Arrow Connector 50"/>
          <p:cNvCxnSpPr>
            <a:stCxn id="34" idx="3"/>
            <a:endCxn id="9" idx="1"/>
          </p:cNvCxnSpPr>
          <p:nvPr/>
        </p:nvCxnSpPr>
        <p:spPr>
          <a:xfrm>
            <a:off x="6216781" y="3637814"/>
            <a:ext cx="787859" cy="131588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6" name="Straight Arrow Connector 55"/>
          <p:cNvCxnSpPr>
            <a:stCxn id="10" idx="2"/>
            <a:endCxn id="9" idx="0"/>
          </p:cNvCxnSpPr>
          <p:nvPr/>
        </p:nvCxnSpPr>
        <p:spPr>
          <a:xfrm>
            <a:off x="7880939" y="2597630"/>
            <a:ext cx="0" cy="1936965"/>
          </a:xfrm>
          <a:prstGeom prst="straightConnector1">
            <a:avLst/>
          </a:prstGeom>
          <a:ln>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a:stCxn id="10" idx="3"/>
            <a:endCxn id="11" idx="1"/>
          </p:cNvCxnSpPr>
          <p:nvPr/>
        </p:nvCxnSpPr>
        <p:spPr>
          <a:xfrm>
            <a:off x="8757239" y="2178528"/>
            <a:ext cx="694429" cy="147400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0" name="Straight Arrow Connector 59"/>
          <p:cNvCxnSpPr>
            <a:stCxn id="9" idx="3"/>
            <a:endCxn id="11" idx="1"/>
          </p:cNvCxnSpPr>
          <p:nvPr/>
        </p:nvCxnSpPr>
        <p:spPr>
          <a:xfrm flipV="1">
            <a:off x="8757239" y="3652533"/>
            <a:ext cx="694429" cy="13011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7" name="Rectangle 6"/>
          <p:cNvSpPr>
            <a:spLocks noChangeArrowheads="1"/>
          </p:cNvSpPr>
          <p:nvPr/>
        </p:nvSpPr>
        <p:spPr bwMode="auto">
          <a:xfrm>
            <a:off x="4802053" y="3243527"/>
            <a:ext cx="769203" cy="78857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eaLnBrk="1" fontAlgn="auto" hangingPunct="1">
              <a:spcBef>
                <a:spcPts val="0"/>
              </a:spcBef>
              <a:spcAft>
                <a:spcPts val="0"/>
              </a:spcAft>
              <a:buClr>
                <a:srgbClr val="000000"/>
              </a:buClr>
              <a:defRPr/>
            </a:pPr>
            <a:endParaRPr lang="en-US" altLang="en-US" sz="1400" b="1" kern="0" dirty="0">
              <a:solidFill>
                <a:srgbClr val="EEEEEE"/>
              </a:solidFill>
              <a:latin typeface="Arial"/>
              <a:ea typeface="ＭＳ Ｐゴシック" panose="020B0600070205080204" pitchFamily="34" charset="-128"/>
              <a:cs typeface="Arial"/>
              <a:sym typeface="Arial"/>
            </a:endParaRPr>
          </a:p>
        </p:txBody>
      </p:sp>
      <p:sp>
        <p:nvSpPr>
          <p:cNvPr id="28" name="Rectangle 6"/>
          <p:cNvSpPr>
            <a:spLocks noChangeArrowheads="1"/>
          </p:cNvSpPr>
          <p:nvPr/>
        </p:nvSpPr>
        <p:spPr bwMode="auto">
          <a:xfrm>
            <a:off x="5562785" y="3243527"/>
            <a:ext cx="705681" cy="788571"/>
          </a:xfrm>
          <a:prstGeom prst="rect">
            <a:avLst/>
          </a:prstGeom>
          <a:solidFill>
            <a:srgbClr val="00B050"/>
          </a:solidFill>
          <a:ln w="9525">
            <a:solidFill>
              <a:schemeClr val="tx1"/>
            </a:solidFill>
            <a:miter lim="800000"/>
            <a:headEnd/>
            <a:tailEnd/>
          </a:ln>
          <a:effectLst/>
        </p:spPr>
        <p:txBody>
          <a:bodyPr wrap="none" anchor="ctr"/>
          <a:lstStyle/>
          <a:p>
            <a:pPr algn="ctr" defTabSz="1219170" eaLnBrk="1" fontAlgn="auto" hangingPunct="1">
              <a:spcBef>
                <a:spcPts val="0"/>
              </a:spcBef>
              <a:spcAft>
                <a:spcPts val="0"/>
              </a:spcAft>
              <a:buClr>
                <a:srgbClr val="000000"/>
              </a:buClr>
              <a:defRPr/>
            </a:pPr>
            <a:endParaRPr lang="en-US" altLang="en-US" sz="1400" b="1" kern="0" dirty="0">
              <a:solidFill>
                <a:srgbClr val="EEEEEE"/>
              </a:solidFill>
              <a:latin typeface="Arial"/>
              <a:ea typeface="ＭＳ Ｐゴシック" panose="020B0600070205080204" pitchFamily="34" charset="-128"/>
              <a:cs typeface="Arial"/>
              <a:sym typeface="Arial"/>
            </a:endParaRPr>
          </a:p>
        </p:txBody>
      </p:sp>
      <p:sp>
        <p:nvSpPr>
          <p:cNvPr id="18" name="TextBox 17"/>
          <p:cNvSpPr txBox="1"/>
          <p:nvPr/>
        </p:nvSpPr>
        <p:spPr>
          <a:xfrm>
            <a:off x="4905704" y="3284852"/>
            <a:ext cx="1311077" cy="523220"/>
          </a:xfrm>
          <a:prstGeom prst="rect">
            <a:avLst/>
          </a:prstGeom>
          <a:noFill/>
        </p:spPr>
        <p:txBody>
          <a:bodyPr wrap="square" rtlCol="0">
            <a:spAutoFit/>
          </a:bodyPr>
          <a:lstStyle/>
          <a:p>
            <a:pPr algn="ctr" defTabSz="1219170" eaLnBrk="1" fontAlgn="auto" hangingPunct="1">
              <a:spcBef>
                <a:spcPts val="0"/>
              </a:spcBef>
              <a:spcAft>
                <a:spcPts val="0"/>
              </a:spcAft>
              <a:buClr>
                <a:srgbClr val="000000"/>
              </a:buClr>
              <a:defRPr/>
            </a:pPr>
            <a:r>
              <a:rPr lang="en-US" sz="1400" b="1" kern="0" dirty="0">
                <a:solidFill>
                  <a:srgbClr val="EEEEEE"/>
                </a:solidFill>
                <a:latin typeface="Arial"/>
                <a:cs typeface="Arial"/>
                <a:sym typeface="Arial"/>
              </a:rPr>
              <a:t>Legal Practices</a:t>
            </a:r>
          </a:p>
        </p:txBody>
      </p:sp>
    </p:spTree>
    <p:extLst>
      <p:ext uri="{BB962C8B-B14F-4D97-AF65-F5344CB8AC3E}">
        <p14:creationId xmlns:p14="http://schemas.microsoft.com/office/powerpoint/2010/main" val="3891691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0C3F1-589F-C3F0-9FFF-16AB0316DA88}"/>
              </a:ext>
            </a:extLst>
          </p:cNvPr>
          <p:cNvSpPr>
            <a:spLocks noGrp="1"/>
          </p:cNvSpPr>
          <p:nvPr>
            <p:ph type="title"/>
          </p:nvPr>
        </p:nvSpPr>
        <p:spPr/>
        <p:txBody>
          <a:bodyPr/>
          <a:lstStyle/>
          <a:p>
            <a:r>
              <a:rPr lang="en-US" dirty="0"/>
              <a:t>Policy effects research*</a:t>
            </a:r>
          </a:p>
        </p:txBody>
      </p:sp>
      <p:sp>
        <p:nvSpPr>
          <p:cNvPr id="3" name="Rectangle 2">
            <a:extLst>
              <a:ext uri="{FF2B5EF4-FFF2-40B4-BE49-F238E27FC236}">
                <a16:creationId xmlns:a16="http://schemas.microsoft.com/office/drawing/2014/main" id="{8FCF1E3E-811F-CA50-CA96-81A4B17E25BA}"/>
              </a:ext>
            </a:extLst>
          </p:cNvPr>
          <p:cNvSpPr/>
          <p:nvPr/>
        </p:nvSpPr>
        <p:spPr>
          <a:xfrm>
            <a:off x="3169920" y="3291840"/>
            <a:ext cx="1818640" cy="90424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EEEEEE"/>
                </a:solidFill>
                <a:latin typeface="Arial"/>
                <a:sym typeface="Arial"/>
              </a:rPr>
              <a:t>&gt;legal drinking age</a:t>
            </a:r>
          </a:p>
        </p:txBody>
      </p:sp>
      <p:sp>
        <p:nvSpPr>
          <p:cNvPr id="4" name="Rectangle: Rounded Corners 3">
            <a:extLst>
              <a:ext uri="{FF2B5EF4-FFF2-40B4-BE49-F238E27FC236}">
                <a16:creationId xmlns:a16="http://schemas.microsoft.com/office/drawing/2014/main" id="{77E3828B-0B38-6B2E-2C10-0F6E48C075B2}"/>
              </a:ext>
            </a:extLst>
          </p:cNvPr>
          <p:cNvSpPr/>
          <p:nvPr/>
        </p:nvSpPr>
        <p:spPr>
          <a:xfrm>
            <a:off x="5872483" y="3291840"/>
            <a:ext cx="1625600" cy="90424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EEEEEE"/>
                </a:solidFill>
                <a:latin typeface="Arial"/>
                <a:sym typeface="Arial"/>
              </a:rPr>
              <a:t>alcohol-involved crashes</a:t>
            </a:r>
          </a:p>
        </p:txBody>
      </p:sp>
      <p:cxnSp>
        <p:nvCxnSpPr>
          <p:cNvPr id="7" name="Straight Arrow Connector 6">
            <a:extLst>
              <a:ext uri="{FF2B5EF4-FFF2-40B4-BE49-F238E27FC236}">
                <a16:creationId xmlns:a16="http://schemas.microsoft.com/office/drawing/2014/main" id="{F0118BFE-3D6B-0987-EF44-4AF379DAE4AD}"/>
              </a:ext>
            </a:extLst>
          </p:cNvPr>
          <p:cNvCxnSpPr>
            <a:stCxn id="3" idx="3"/>
            <a:endCxn id="4" idx="1"/>
          </p:cNvCxnSpPr>
          <p:nvPr/>
        </p:nvCxnSpPr>
        <p:spPr>
          <a:xfrm>
            <a:off x="4988560" y="3743960"/>
            <a:ext cx="883923"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7">
            <a:extLst>
              <a:ext uri="{FF2B5EF4-FFF2-40B4-BE49-F238E27FC236}">
                <a16:creationId xmlns:a16="http://schemas.microsoft.com/office/drawing/2014/main" id="{C989A3CB-1177-F2F2-BBF3-B7D1C49EEC97}"/>
              </a:ext>
            </a:extLst>
          </p:cNvPr>
          <p:cNvSpPr/>
          <p:nvPr/>
        </p:nvSpPr>
        <p:spPr>
          <a:xfrm>
            <a:off x="8260080" y="3291840"/>
            <a:ext cx="1625600" cy="904240"/>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a:solidFill>
                  <a:srgbClr val="212121"/>
                </a:solidFill>
                <a:latin typeface="Arial"/>
                <a:sym typeface="Arial"/>
              </a:rPr>
              <a:t>road </a:t>
            </a:r>
            <a:r>
              <a:rPr lang="en-US" sz="1867" kern="0" dirty="0">
                <a:solidFill>
                  <a:srgbClr val="212121"/>
                </a:solidFill>
                <a:latin typeface="Arial"/>
                <a:sym typeface="Arial"/>
              </a:rPr>
              <a:t>deaths</a:t>
            </a:r>
          </a:p>
        </p:txBody>
      </p:sp>
      <p:cxnSp>
        <p:nvCxnSpPr>
          <p:cNvPr id="11" name="Straight Arrow Connector 10">
            <a:extLst>
              <a:ext uri="{FF2B5EF4-FFF2-40B4-BE49-F238E27FC236}">
                <a16:creationId xmlns:a16="http://schemas.microsoft.com/office/drawing/2014/main" id="{971839A3-627F-EE7D-4D34-5737D818BB03}"/>
              </a:ext>
            </a:extLst>
          </p:cNvPr>
          <p:cNvCxnSpPr>
            <a:stCxn id="4" idx="3"/>
            <a:endCxn id="8" idx="1"/>
          </p:cNvCxnSpPr>
          <p:nvPr/>
        </p:nvCxnSpPr>
        <p:spPr>
          <a:xfrm>
            <a:off x="7498083" y="3743960"/>
            <a:ext cx="761997" cy="0"/>
          </a:xfrm>
          <a:prstGeom prst="straightConnector1">
            <a:avLst/>
          </a:prstGeom>
          <a:ln w="28575">
            <a:solidFill>
              <a:srgbClr val="FFFF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34F997F5-940A-0497-C802-579FFCE73349}"/>
              </a:ext>
            </a:extLst>
          </p:cNvPr>
          <p:cNvSpPr/>
          <p:nvPr/>
        </p:nvSpPr>
        <p:spPr>
          <a:xfrm>
            <a:off x="10511633" y="3277047"/>
            <a:ext cx="1625600" cy="904240"/>
          </a:xfrm>
          <a:prstGeom prst="roundRect">
            <a:avLst/>
          </a:prstGeom>
          <a:solidFill>
            <a:schemeClr val="tx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212121"/>
                </a:solidFill>
                <a:latin typeface="Arial"/>
                <a:sym typeface="Arial"/>
              </a:rPr>
              <a:t>Life expectancy</a:t>
            </a:r>
          </a:p>
        </p:txBody>
      </p:sp>
      <p:sp>
        <p:nvSpPr>
          <p:cNvPr id="5" name="TextBox 4">
            <a:extLst>
              <a:ext uri="{FF2B5EF4-FFF2-40B4-BE49-F238E27FC236}">
                <a16:creationId xmlns:a16="http://schemas.microsoft.com/office/drawing/2014/main" id="{9B078075-2470-DEC8-99B2-983E060DB518}"/>
              </a:ext>
            </a:extLst>
          </p:cNvPr>
          <p:cNvSpPr txBox="1"/>
          <p:nvPr/>
        </p:nvSpPr>
        <p:spPr>
          <a:xfrm>
            <a:off x="239281" y="6039028"/>
            <a:ext cx="11695830" cy="379656"/>
          </a:xfrm>
          <a:prstGeom prst="rect">
            <a:avLst/>
          </a:prstGeom>
          <a:noFill/>
        </p:spPr>
        <p:txBody>
          <a:bodyPr wrap="none" rtlCol="0">
            <a:spAutoFit/>
          </a:bodyPr>
          <a:lstStyle/>
          <a:p>
            <a:pPr defTabSz="1219170" eaLnBrk="1" fontAlgn="auto" hangingPunct="1">
              <a:spcBef>
                <a:spcPts val="0"/>
              </a:spcBef>
              <a:spcAft>
                <a:spcPts val="0"/>
              </a:spcAft>
              <a:buClr>
                <a:srgbClr val="000000"/>
              </a:buClr>
            </a:pPr>
            <a:r>
              <a:rPr lang="en-US" sz="1867" kern="0" dirty="0">
                <a:solidFill>
                  <a:srgbClr val="000000"/>
                </a:solidFill>
                <a:latin typeface="Arial"/>
                <a:cs typeface="Arial"/>
                <a:sym typeface="Arial"/>
              </a:rPr>
              <a:t>* I am not able to address the crucial place of implementation and implementation research in these remarks/</a:t>
            </a:r>
          </a:p>
        </p:txBody>
      </p:sp>
    </p:spTree>
    <p:extLst>
      <p:ext uri="{BB962C8B-B14F-4D97-AF65-F5344CB8AC3E}">
        <p14:creationId xmlns:p14="http://schemas.microsoft.com/office/powerpoint/2010/main" val="2095588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8">
          <a:extLst>
            <a:ext uri="{FF2B5EF4-FFF2-40B4-BE49-F238E27FC236}">
              <a16:creationId xmlns:a16="http://schemas.microsoft.com/office/drawing/2014/main" id="{5A9F3C5B-C46D-8828-8A85-A0E76737C3F7}"/>
            </a:ext>
          </a:extLst>
        </p:cNvPr>
        <p:cNvGrpSpPr/>
        <p:nvPr/>
      </p:nvGrpSpPr>
      <p:grpSpPr>
        <a:xfrm>
          <a:off x="0" y="0"/>
          <a:ext cx="0" cy="0"/>
          <a:chOff x="0" y="0"/>
          <a:chExt cx="0" cy="0"/>
        </a:xfrm>
      </p:grpSpPr>
      <p:grpSp>
        <p:nvGrpSpPr>
          <p:cNvPr id="800" name="Google Shape;800;p17">
            <a:extLst>
              <a:ext uri="{FF2B5EF4-FFF2-40B4-BE49-F238E27FC236}">
                <a16:creationId xmlns:a16="http://schemas.microsoft.com/office/drawing/2014/main" id="{9E25B455-82CE-7AAD-A5B4-23F4D3C0C10E}"/>
              </a:ext>
            </a:extLst>
          </p:cNvPr>
          <p:cNvGrpSpPr/>
          <p:nvPr/>
        </p:nvGrpSpPr>
        <p:grpSpPr>
          <a:xfrm>
            <a:off x="4283238" y="4630200"/>
            <a:ext cx="7909068" cy="895333"/>
            <a:chOff x="3212428" y="3472650"/>
            <a:chExt cx="5931801" cy="671500"/>
          </a:xfrm>
        </p:grpSpPr>
        <p:sp>
          <p:nvSpPr>
            <p:cNvPr id="801" name="Google Shape;801;p17">
              <a:extLst>
                <a:ext uri="{FF2B5EF4-FFF2-40B4-BE49-F238E27FC236}">
                  <a16:creationId xmlns:a16="http://schemas.microsoft.com/office/drawing/2014/main" id="{FD0CDFCC-A76F-E3EF-AD62-89D4A81C77BA}"/>
                </a:ext>
              </a:extLst>
            </p:cNvPr>
            <p:cNvSpPr/>
            <p:nvPr/>
          </p:nvSpPr>
          <p:spPr>
            <a:xfrm>
              <a:off x="3212428" y="3472650"/>
              <a:ext cx="5931801" cy="671500"/>
            </a:xfrm>
            <a:custGeom>
              <a:avLst/>
              <a:gdLst/>
              <a:ahLst/>
              <a:cxnLst/>
              <a:rect l="l" t="t" r="r" b="b"/>
              <a:pathLst>
                <a:path w="195109" h="22087" extrusionOk="0">
                  <a:moveTo>
                    <a:pt x="11050" y="1"/>
                  </a:moveTo>
                  <a:cubicBezTo>
                    <a:pt x="4954" y="1"/>
                    <a:pt x="1" y="4942"/>
                    <a:pt x="1" y="11038"/>
                  </a:cubicBezTo>
                  <a:cubicBezTo>
                    <a:pt x="1" y="17146"/>
                    <a:pt x="4954" y="22087"/>
                    <a:pt x="11050" y="22087"/>
                  </a:cubicBezTo>
                  <a:lnTo>
                    <a:pt x="195108" y="22087"/>
                  </a:lnTo>
                  <a:lnTo>
                    <a:pt x="195108" y="1"/>
                  </a:lnTo>
                  <a:close/>
                </a:path>
              </a:pathLst>
            </a:custGeom>
            <a:solidFill>
              <a:srgbClr val="2B72D7"/>
            </a:solidFill>
            <a:ln>
              <a:noFill/>
            </a:ln>
          </p:spPr>
          <p:txBody>
            <a:bodyPr spcFirstLastPara="1" wrap="square" lIns="121900" tIns="121900" rIns="121900" bIns="121900" anchor="ctr" anchorCtr="0">
              <a:noAutofit/>
            </a:bodyPr>
            <a:lstStyle/>
            <a:p>
              <a:endParaRPr sz="3200" dirty="0"/>
            </a:p>
          </p:txBody>
        </p:sp>
        <p:sp>
          <p:nvSpPr>
            <p:cNvPr id="802" name="Google Shape;802;p17">
              <a:extLst>
                <a:ext uri="{FF2B5EF4-FFF2-40B4-BE49-F238E27FC236}">
                  <a16:creationId xmlns:a16="http://schemas.microsoft.com/office/drawing/2014/main" id="{3C818650-307A-BA32-24AB-F805352B4EA0}"/>
                </a:ext>
              </a:extLst>
            </p:cNvPr>
            <p:cNvSpPr/>
            <p:nvPr/>
          </p:nvSpPr>
          <p:spPr>
            <a:xfrm>
              <a:off x="3286638" y="3545796"/>
              <a:ext cx="524899" cy="524869"/>
            </a:xfrm>
            <a:custGeom>
              <a:avLst/>
              <a:gdLst/>
              <a:ahLst/>
              <a:cxnLst/>
              <a:rect l="l" t="t" r="r" b="b"/>
              <a:pathLst>
                <a:path w="17265" h="17264" extrusionOk="0">
                  <a:moveTo>
                    <a:pt x="8633" y="0"/>
                  </a:moveTo>
                  <a:cubicBezTo>
                    <a:pt x="3858" y="0"/>
                    <a:pt x="0" y="3870"/>
                    <a:pt x="0" y="8632"/>
                  </a:cubicBezTo>
                  <a:cubicBezTo>
                    <a:pt x="0" y="13406"/>
                    <a:pt x="3858" y="17264"/>
                    <a:pt x="8633" y="17264"/>
                  </a:cubicBezTo>
                  <a:cubicBezTo>
                    <a:pt x="13395" y="17264"/>
                    <a:pt x="17265" y="13406"/>
                    <a:pt x="17265" y="8632"/>
                  </a:cubicBezTo>
                  <a:cubicBezTo>
                    <a:pt x="17265" y="3870"/>
                    <a:pt x="13395" y="0"/>
                    <a:pt x="8633" y="0"/>
                  </a:cubicBezTo>
                  <a:close/>
                </a:path>
              </a:pathLst>
            </a:custGeom>
            <a:solidFill>
              <a:srgbClr val="FFFFFF"/>
            </a:solidFill>
            <a:ln>
              <a:noFill/>
            </a:ln>
          </p:spPr>
          <p:txBody>
            <a:bodyPr spcFirstLastPara="1" wrap="square" lIns="121900" tIns="121900" rIns="121900" bIns="121900" anchor="ctr" anchorCtr="0">
              <a:noAutofit/>
            </a:bodyPr>
            <a:lstStyle/>
            <a:p>
              <a:endParaRPr sz="3200"/>
            </a:p>
          </p:txBody>
        </p:sp>
        <p:sp>
          <p:nvSpPr>
            <p:cNvPr id="803" name="Google Shape;803;p17">
              <a:extLst>
                <a:ext uri="{FF2B5EF4-FFF2-40B4-BE49-F238E27FC236}">
                  <a16:creationId xmlns:a16="http://schemas.microsoft.com/office/drawing/2014/main" id="{68BFA960-68AF-2C47-0BC6-8D3E40E2D6D8}"/>
                </a:ext>
              </a:extLst>
            </p:cNvPr>
            <p:cNvSpPr/>
            <p:nvPr/>
          </p:nvSpPr>
          <p:spPr>
            <a:xfrm>
              <a:off x="3336587" y="3596080"/>
              <a:ext cx="424632" cy="424632"/>
            </a:xfrm>
            <a:custGeom>
              <a:avLst/>
              <a:gdLst/>
              <a:ahLst/>
              <a:cxnLst/>
              <a:rect l="l" t="t" r="r" b="b"/>
              <a:pathLst>
                <a:path w="13967" h="13967" extrusionOk="0">
                  <a:moveTo>
                    <a:pt x="13967" y="6978"/>
                  </a:moveTo>
                  <a:cubicBezTo>
                    <a:pt x="13967" y="10836"/>
                    <a:pt x="10847" y="13967"/>
                    <a:pt x="6990" y="13967"/>
                  </a:cubicBezTo>
                  <a:cubicBezTo>
                    <a:pt x="3132" y="13967"/>
                    <a:pt x="1" y="10836"/>
                    <a:pt x="1" y="6978"/>
                  </a:cubicBezTo>
                  <a:cubicBezTo>
                    <a:pt x="1" y="3132"/>
                    <a:pt x="3132" y="1"/>
                    <a:pt x="6990" y="1"/>
                  </a:cubicBezTo>
                  <a:cubicBezTo>
                    <a:pt x="10847" y="1"/>
                    <a:pt x="13967" y="3132"/>
                    <a:pt x="13967" y="6978"/>
                  </a:cubicBezTo>
                  <a:close/>
                </a:path>
              </a:pathLst>
            </a:custGeom>
            <a:solidFill>
              <a:srgbClr val="F1F1F1"/>
            </a:solidFill>
            <a:ln>
              <a:noFill/>
            </a:ln>
          </p:spPr>
          <p:txBody>
            <a:bodyPr spcFirstLastPara="1" wrap="square" lIns="0" tIns="121900" rIns="0" bIns="121900" anchor="ctr" anchorCtr="0">
              <a:noAutofit/>
            </a:bodyPr>
            <a:lstStyle/>
            <a:p>
              <a:pPr algn="ctr"/>
              <a:r>
                <a:rPr lang="en" sz="3200">
                  <a:solidFill>
                    <a:srgbClr val="434343"/>
                  </a:solidFill>
                  <a:ea typeface="Fira Sans Extra Condensed Medium"/>
                  <a:cs typeface="Fira Sans Extra Condensed Medium"/>
                  <a:sym typeface="Fira Sans Extra Condensed Medium"/>
                </a:rPr>
                <a:t>04</a:t>
              </a:r>
              <a:endParaRPr sz="3200">
                <a:solidFill>
                  <a:srgbClr val="434343"/>
                </a:solidFill>
                <a:ea typeface="Fira Sans Extra Condensed Medium"/>
                <a:cs typeface="Fira Sans Extra Condensed Medium"/>
                <a:sym typeface="Fira Sans Extra Condensed Medium"/>
              </a:endParaRPr>
            </a:p>
          </p:txBody>
        </p:sp>
        <p:sp>
          <p:nvSpPr>
            <p:cNvPr id="806" name="Google Shape;806;p17">
              <a:extLst>
                <a:ext uri="{FF2B5EF4-FFF2-40B4-BE49-F238E27FC236}">
                  <a16:creationId xmlns:a16="http://schemas.microsoft.com/office/drawing/2014/main" id="{B7AAFCC7-B6D0-0488-2F15-7AF59A0B2C22}"/>
                </a:ext>
              </a:extLst>
            </p:cNvPr>
            <p:cNvSpPr txBox="1"/>
            <p:nvPr/>
          </p:nvSpPr>
          <p:spPr>
            <a:xfrm>
              <a:off x="4171437" y="3596080"/>
              <a:ext cx="3909074" cy="365700"/>
            </a:xfrm>
            <a:prstGeom prst="rect">
              <a:avLst/>
            </a:prstGeom>
            <a:noFill/>
            <a:ln>
              <a:noFill/>
            </a:ln>
          </p:spPr>
          <p:txBody>
            <a:bodyPr spcFirstLastPara="1" wrap="square" lIns="121900" tIns="121900" rIns="121900" bIns="121900" anchor="ctr" anchorCtr="0">
              <a:noAutofit/>
            </a:bodyPr>
            <a:lstStyle/>
            <a:p>
              <a:r>
                <a:rPr lang="en" sz="3200" dirty="0">
                  <a:solidFill>
                    <a:srgbClr val="FFFFFF"/>
                  </a:solidFill>
                  <a:ea typeface="Fira Sans Extra Condensed Medium"/>
                  <a:cs typeface="Fira Sans Extra Condensed Medium"/>
                  <a:sym typeface="Fira Sans Extra Condensed Medium"/>
                </a:rPr>
                <a:t>How to use it</a:t>
              </a:r>
              <a:endParaRPr sz="3200" dirty="0">
                <a:solidFill>
                  <a:srgbClr val="FFFFFF"/>
                </a:solidFill>
                <a:ea typeface="Fira Sans Extra Condensed Medium"/>
                <a:cs typeface="Fira Sans Extra Condensed Medium"/>
                <a:sym typeface="Fira Sans Extra Condensed Medium"/>
              </a:endParaRPr>
            </a:p>
          </p:txBody>
        </p:sp>
      </p:grpSp>
      <p:grpSp>
        <p:nvGrpSpPr>
          <p:cNvPr id="807" name="Google Shape;807;p17">
            <a:extLst>
              <a:ext uri="{FF2B5EF4-FFF2-40B4-BE49-F238E27FC236}">
                <a16:creationId xmlns:a16="http://schemas.microsoft.com/office/drawing/2014/main" id="{E377CC84-877E-54B7-BD0D-BFD0751F6117}"/>
              </a:ext>
            </a:extLst>
          </p:cNvPr>
          <p:cNvGrpSpPr/>
          <p:nvPr/>
        </p:nvGrpSpPr>
        <p:grpSpPr>
          <a:xfrm>
            <a:off x="4283238" y="3530809"/>
            <a:ext cx="7909068" cy="895820"/>
            <a:chOff x="3212428" y="2648106"/>
            <a:chExt cx="5931801" cy="671865"/>
          </a:xfrm>
        </p:grpSpPr>
        <p:sp>
          <p:nvSpPr>
            <p:cNvPr id="808" name="Google Shape;808;p17">
              <a:extLst>
                <a:ext uri="{FF2B5EF4-FFF2-40B4-BE49-F238E27FC236}">
                  <a16:creationId xmlns:a16="http://schemas.microsoft.com/office/drawing/2014/main" id="{1AB749FF-B278-3424-CE9B-9F4B0976202A}"/>
                </a:ext>
              </a:extLst>
            </p:cNvPr>
            <p:cNvSpPr/>
            <p:nvPr/>
          </p:nvSpPr>
          <p:spPr>
            <a:xfrm>
              <a:off x="3212428" y="2648106"/>
              <a:ext cx="5931801" cy="671865"/>
            </a:xfrm>
            <a:custGeom>
              <a:avLst/>
              <a:gdLst/>
              <a:ahLst/>
              <a:cxnLst/>
              <a:rect l="l" t="t" r="r" b="b"/>
              <a:pathLst>
                <a:path w="195109" h="22099" extrusionOk="0">
                  <a:moveTo>
                    <a:pt x="11050" y="1"/>
                  </a:moveTo>
                  <a:cubicBezTo>
                    <a:pt x="4954" y="1"/>
                    <a:pt x="1" y="4942"/>
                    <a:pt x="1" y="11050"/>
                  </a:cubicBezTo>
                  <a:cubicBezTo>
                    <a:pt x="1" y="17146"/>
                    <a:pt x="4954" y="22099"/>
                    <a:pt x="11050" y="22099"/>
                  </a:cubicBezTo>
                  <a:lnTo>
                    <a:pt x="195108" y="22099"/>
                  </a:lnTo>
                  <a:lnTo>
                    <a:pt x="195108" y="1"/>
                  </a:lnTo>
                  <a:close/>
                </a:path>
              </a:pathLst>
            </a:custGeom>
            <a:solidFill>
              <a:srgbClr val="000E54"/>
            </a:solidFill>
            <a:ln>
              <a:noFill/>
            </a:ln>
          </p:spPr>
          <p:txBody>
            <a:bodyPr spcFirstLastPara="1" wrap="square" lIns="121900" tIns="121900" rIns="121900" bIns="121900" anchor="ctr" anchorCtr="0">
              <a:noAutofit/>
            </a:bodyPr>
            <a:lstStyle/>
            <a:p>
              <a:endParaRPr sz="3200"/>
            </a:p>
          </p:txBody>
        </p:sp>
        <p:sp>
          <p:nvSpPr>
            <p:cNvPr id="809" name="Google Shape;809;p17">
              <a:extLst>
                <a:ext uri="{FF2B5EF4-FFF2-40B4-BE49-F238E27FC236}">
                  <a16:creationId xmlns:a16="http://schemas.microsoft.com/office/drawing/2014/main" id="{4B2B8CE8-BC26-B05F-000E-CDDBCABF5C7A}"/>
                </a:ext>
              </a:extLst>
            </p:cNvPr>
            <p:cNvSpPr/>
            <p:nvPr/>
          </p:nvSpPr>
          <p:spPr>
            <a:xfrm>
              <a:off x="3286638" y="2721586"/>
              <a:ext cx="524899" cy="524899"/>
            </a:xfrm>
            <a:custGeom>
              <a:avLst/>
              <a:gdLst/>
              <a:ahLst/>
              <a:cxnLst/>
              <a:rect l="l" t="t" r="r" b="b"/>
              <a:pathLst>
                <a:path w="17265" h="17265" extrusionOk="0">
                  <a:moveTo>
                    <a:pt x="8633" y="1"/>
                  </a:moveTo>
                  <a:cubicBezTo>
                    <a:pt x="3858" y="1"/>
                    <a:pt x="0" y="3858"/>
                    <a:pt x="0" y="8633"/>
                  </a:cubicBezTo>
                  <a:cubicBezTo>
                    <a:pt x="0" y="13395"/>
                    <a:pt x="3858" y="17265"/>
                    <a:pt x="8633" y="17265"/>
                  </a:cubicBezTo>
                  <a:cubicBezTo>
                    <a:pt x="13395" y="17265"/>
                    <a:pt x="17265" y="13395"/>
                    <a:pt x="17265" y="8633"/>
                  </a:cubicBezTo>
                  <a:cubicBezTo>
                    <a:pt x="17265" y="3858"/>
                    <a:pt x="13395" y="1"/>
                    <a:pt x="8633" y="1"/>
                  </a:cubicBezTo>
                  <a:close/>
                </a:path>
              </a:pathLst>
            </a:custGeom>
            <a:solidFill>
              <a:srgbClr val="FFFFFF"/>
            </a:solidFill>
            <a:ln>
              <a:noFill/>
            </a:ln>
          </p:spPr>
          <p:txBody>
            <a:bodyPr spcFirstLastPara="1" wrap="square" lIns="121900" tIns="121900" rIns="121900" bIns="121900" anchor="ctr" anchorCtr="0">
              <a:noAutofit/>
            </a:bodyPr>
            <a:lstStyle/>
            <a:p>
              <a:endParaRPr sz="3200"/>
            </a:p>
          </p:txBody>
        </p:sp>
        <p:sp>
          <p:nvSpPr>
            <p:cNvPr id="810" name="Google Shape;810;p17">
              <a:extLst>
                <a:ext uri="{FF2B5EF4-FFF2-40B4-BE49-F238E27FC236}">
                  <a16:creationId xmlns:a16="http://schemas.microsoft.com/office/drawing/2014/main" id="{59EF6CF9-F8B7-6CCD-3DB6-147327089379}"/>
                </a:ext>
              </a:extLst>
            </p:cNvPr>
            <p:cNvSpPr/>
            <p:nvPr/>
          </p:nvSpPr>
          <p:spPr>
            <a:xfrm>
              <a:off x="3336587" y="2771900"/>
              <a:ext cx="424632" cy="424267"/>
            </a:xfrm>
            <a:custGeom>
              <a:avLst/>
              <a:gdLst/>
              <a:ahLst/>
              <a:cxnLst/>
              <a:rect l="l" t="t" r="r" b="b"/>
              <a:pathLst>
                <a:path w="13967" h="13955" extrusionOk="0">
                  <a:moveTo>
                    <a:pt x="13967" y="6978"/>
                  </a:moveTo>
                  <a:cubicBezTo>
                    <a:pt x="13967" y="10835"/>
                    <a:pt x="10847" y="13955"/>
                    <a:pt x="6990" y="13955"/>
                  </a:cubicBezTo>
                  <a:cubicBezTo>
                    <a:pt x="3132" y="13955"/>
                    <a:pt x="1" y="10835"/>
                    <a:pt x="1" y="6978"/>
                  </a:cubicBezTo>
                  <a:cubicBezTo>
                    <a:pt x="1" y="3120"/>
                    <a:pt x="3132" y="0"/>
                    <a:pt x="6990" y="0"/>
                  </a:cubicBezTo>
                  <a:cubicBezTo>
                    <a:pt x="10847" y="0"/>
                    <a:pt x="13967" y="3120"/>
                    <a:pt x="13967" y="6978"/>
                  </a:cubicBezTo>
                  <a:close/>
                </a:path>
              </a:pathLst>
            </a:custGeom>
            <a:solidFill>
              <a:srgbClr val="F1F1F1"/>
            </a:solidFill>
            <a:ln>
              <a:noFill/>
            </a:ln>
          </p:spPr>
          <p:txBody>
            <a:bodyPr spcFirstLastPara="1" wrap="square" lIns="0" tIns="121900" rIns="0" bIns="121900" anchor="ctr" anchorCtr="0">
              <a:noAutofit/>
            </a:bodyPr>
            <a:lstStyle/>
            <a:p>
              <a:pPr algn="ctr"/>
              <a:r>
                <a:rPr lang="en" sz="3200">
                  <a:solidFill>
                    <a:srgbClr val="434343"/>
                  </a:solidFill>
                  <a:ea typeface="Fira Sans Extra Condensed Medium"/>
                  <a:cs typeface="Fira Sans Extra Condensed Medium"/>
                  <a:sym typeface="Fira Sans Extra Condensed Medium"/>
                </a:rPr>
                <a:t>03</a:t>
              </a:r>
              <a:endParaRPr sz="3200">
                <a:solidFill>
                  <a:srgbClr val="434343"/>
                </a:solidFill>
                <a:ea typeface="Fira Sans Extra Condensed Medium"/>
                <a:cs typeface="Fira Sans Extra Condensed Medium"/>
                <a:sym typeface="Fira Sans Extra Condensed Medium"/>
              </a:endParaRPr>
            </a:p>
          </p:txBody>
        </p:sp>
        <p:sp>
          <p:nvSpPr>
            <p:cNvPr id="813" name="Google Shape;813;p17">
              <a:extLst>
                <a:ext uri="{FF2B5EF4-FFF2-40B4-BE49-F238E27FC236}">
                  <a16:creationId xmlns:a16="http://schemas.microsoft.com/office/drawing/2014/main" id="{57CB1302-008C-0F3D-A0DB-E5C202DFF46E}"/>
                </a:ext>
              </a:extLst>
            </p:cNvPr>
            <p:cNvSpPr txBox="1"/>
            <p:nvPr/>
          </p:nvSpPr>
          <p:spPr>
            <a:xfrm>
              <a:off x="4171438" y="2773426"/>
              <a:ext cx="3210900" cy="365700"/>
            </a:xfrm>
            <a:prstGeom prst="rect">
              <a:avLst/>
            </a:prstGeom>
            <a:noFill/>
            <a:ln>
              <a:noFill/>
            </a:ln>
          </p:spPr>
          <p:txBody>
            <a:bodyPr spcFirstLastPara="1" wrap="square" lIns="121900" tIns="121900" rIns="121900" bIns="121900" anchor="ctr" anchorCtr="0">
              <a:noAutofit/>
            </a:bodyPr>
            <a:lstStyle/>
            <a:p>
              <a:r>
                <a:rPr lang="en" sz="3200" dirty="0">
                  <a:solidFill>
                    <a:srgbClr val="FFFFFF"/>
                  </a:solidFill>
                  <a:ea typeface="Fira Sans Extra Condensed Medium"/>
                  <a:cs typeface="Fira Sans Extra Condensed Medium"/>
                  <a:sym typeface="Fira Sans Extra Condensed Medium"/>
                </a:rPr>
                <a:t>Validate index</a:t>
              </a:r>
              <a:endParaRPr sz="3200" dirty="0">
                <a:solidFill>
                  <a:srgbClr val="FFFFFF"/>
                </a:solidFill>
                <a:ea typeface="Fira Sans Extra Condensed Medium"/>
                <a:cs typeface="Fira Sans Extra Condensed Medium"/>
                <a:sym typeface="Fira Sans Extra Condensed Medium"/>
              </a:endParaRPr>
            </a:p>
          </p:txBody>
        </p:sp>
      </p:grpSp>
      <p:grpSp>
        <p:nvGrpSpPr>
          <p:cNvPr id="814" name="Google Shape;814;p17">
            <a:extLst>
              <a:ext uri="{FF2B5EF4-FFF2-40B4-BE49-F238E27FC236}">
                <a16:creationId xmlns:a16="http://schemas.microsoft.com/office/drawing/2014/main" id="{5CBFC341-D66C-A0E3-2DA4-25BE476553E7}"/>
              </a:ext>
            </a:extLst>
          </p:cNvPr>
          <p:cNvGrpSpPr/>
          <p:nvPr/>
        </p:nvGrpSpPr>
        <p:grpSpPr>
          <a:xfrm>
            <a:off x="4264430" y="2431900"/>
            <a:ext cx="7927877" cy="895333"/>
            <a:chOff x="3198322" y="1823925"/>
            <a:chExt cx="5945908" cy="671500"/>
          </a:xfrm>
        </p:grpSpPr>
        <p:sp>
          <p:nvSpPr>
            <p:cNvPr id="815" name="Google Shape;815;p17">
              <a:extLst>
                <a:ext uri="{FF2B5EF4-FFF2-40B4-BE49-F238E27FC236}">
                  <a16:creationId xmlns:a16="http://schemas.microsoft.com/office/drawing/2014/main" id="{FCA9DEAA-A434-40E0-6B5F-B29464CB1897}"/>
                </a:ext>
              </a:extLst>
            </p:cNvPr>
            <p:cNvSpPr/>
            <p:nvPr/>
          </p:nvSpPr>
          <p:spPr>
            <a:xfrm>
              <a:off x="3198322" y="1823925"/>
              <a:ext cx="5945908" cy="671500"/>
            </a:xfrm>
            <a:custGeom>
              <a:avLst/>
              <a:gdLst/>
              <a:ahLst/>
              <a:cxnLst/>
              <a:rect l="l" t="t" r="r" b="b"/>
              <a:pathLst>
                <a:path w="195573" h="22087" extrusionOk="0">
                  <a:moveTo>
                    <a:pt x="11049" y="0"/>
                  </a:moveTo>
                  <a:cubicBezTo>
                    <a:pt x="4953" y="0"/>
                    <a:pt x="0" y="4941"/>
                    <a:pt x="0" y="11037"/>
                  </a:cubicBezTo>
                  <a:cubicBezTo>
                    <a:pt x="0" y="17145"/>
                    <a:pt x="4953" y="22086"/>
                    <a:pt x="11049" y="22086"/>
                  </a:cubicBezTo>
                  <a:lnTo>
                    <a:pt x="195572" y="22086"/>
                  </a:lnTo>
                  <a:lnTo>
                    <a:pt x="195572" y="0"/>
                  </a:lnTo>
                  <a:close/>
                </a:path>
              </a:pathLst>
            </a:custGeom>
            <a:solidFill>
              <a:schemeClr val="bg1">
                <a:lumMod val="50000"/>
              </a:schemeClr>
            </a:solidFill>
            <a:ln>
              <a:noFill/>
            </a:ln>
          </p:spPr>
          <p:txBody>
            <a:bodyPr spcFirstLastPara="1" wrap="square" lIns="121900" tIns="121900" rIns="121900" bIns="121900" anchor="ctr" anchorCtr="0">
              <a:noAutofit/>
            </a:bodyPr>
            <a:lstStyle/>
            <a:p>
              <a:endParaRPr sz="3200"/>
            </a:p>
          </p:txBody>
        </p:sp>
        <p:sp>
          <p:nvSpPr>
            <p:cNvPr id="816" name="Google Shape;816;p17">
              <a:extLst>
                <a:ext uri="{FF2B5EF4-FFF2-40B4-BE49-F238E27FC236}">
                  <a16:creationId xmlns:a16="http://schemas.microsoft.com/office/drawing/2014/main" id="{D9E5FCF7-6280-D1CC-FA16-5CBB084925C6}"/>
                </a:ext>
              </a:extLst>
            </p:cNvPr>
            <p:cNvSpPr/>
            <p:nvPr/>
          </p:nvSpPr>
          <p:spPr>
            <a:xfrm>
              <a:off x="3286638" y="1897041"/>
              <a:ext cx="524899" cy="524899"/>
            </a:xfrm>
            <a:custGeom>
              <a:avLst/>
              <a:gdLst/>
              <a:ahLst/>
              <a:cxnLst/>
              <a:rect l="l" t="t" r="r" b="b"/>
              <a:pathLst>
                <a:path w="17265" h="17265" extrusionOk="0">
                  <a:moveTo>
                    <a:pt x="8633" y="0"/>
                  </a:moveTo>
                  <a:cubicBezTo>
                    <a:pt x="3858" y="0"/>
                    <a:pt x="0" y="3870"/>
                    <a:pt x="0" y="8632"/>
                  </a:cubicBezTo>
                  <a:cubicBezTo>
                    <a:pt x="0" y="13407"/>
                    <a:pt x="3858" y="17264"/>
                    <a:pt x="8633" y="17264"/>
                  </a:cubicBezTo>
                  <a:cubicBezTo>
                    <a:pt x="13395" y="17264"/>
                    <a:pt x="17265" y="13407"/>
                    <a:pt x="17265" y="8632"/>
                  </a:cubicBezTo>
                  <a:cubicBezTo>
                    <a:pt x="17265" y="3870"/>
                    <a:pt x="13395" y="0"/>
                    <a:pt x="8633" y="0"/>
                  </a:cubicBezTo>
                  <a:close/>
                </a:path>
              </a:pathLst>
            </a:custGeom>
            <a:solidFill>
              <a:srgbClr val="FFFFFF"/>
            </a:solidFill>
            <a:ln>
              <a:noFill/>
            </a:ln>
          </p:spPr>
          <p:txBody>
            <a:bodyPr spcFirstLastPara="1" wrap="square" lIns="121900" tIns="121900" rIns="121900" bIns="121900" anchor="ctr" anchorCtr="0">
              <a:noAutofit/>
            </a:bodyPr>
            <a:lstStyle/>
            <a:p>
              <a:endParaRPr sz="3200"/>
            </a:p>
          </p:txBody>
        </p:sp>
        <p:sp>
          <p:nvSpPr>
            <p:cNvPr id="817" name="Google Shape;817;p17">
              <a:extLst>
                <a:ext uri="{FF2B5EF4-FFF2-40B4-BE49-F238E27FC236}">
                  <a16:creationId xmlns:a16="http://schemas.microsoft.com/office/drawing/2014/main" id="{1268C19A-880B-DFA9-C903-33825CC7E38B}"/>
                </a:ext>
              </a:extLst>
            </p:cNvPr>
            <p:cNvSpPr/>
            <p:nvPr/>
          </p:nvSpPr>
          <p:spPr>
            <a:xfrm>
              <a:off x="3336587" y="1947355"/>
              <a:ext cx="424632" cy="424632"/>
            </a:xfrm>
            <a:custGeom>
              <a:avLst/>
              <a:gdLst/>
              <a:ahLst/>
              <a:cxnLst/>
              <a:rect l="l" t="t" r="r" b="b"/>
              <a:pathLst>
                <a:path w="13967" h="13967" extrusionOk="0">
                  <a:moveTo>
                    <a:pt x="13967" y="6977"/>
                  </a:moveTo>
                  <a:cubicBezTo>
                    <a:pt x="13967" y="10835"/>
                    <a:pt x="10847" y="13966"/>
                    <a:pt x="6990" y="13966"/>
                  </a:cubicBezTo>
                  <a:cubicBezTo>
                    <a:pt x="3132" y="13966"/>
                    <a:pt x="1" y="10835"/>
                    <a:pt x="1" y="6977"/>
                  </a:cubicBezTo>
                  <a:cubicBezTo>
                    <a:pt x="1" y="3131"/>
                    <a:pt x="3132" y="0"/>
                    <a:pt x="6990" y="0"/>
                  </a:cubicBezTo>
                  <a:cubicBezTo>
                    <a:pt x="10847" y="0"/>
                    <a:pt x="13967" y="3131"/>
                    <a:pt x="13967" y="6977"/>
                  </a:cubicBezTo>
                  <a:close/>
                </a:path>
              </a:pathLst>
            </a:custGeom>
            <a:solidFill>
              <a:srgbClr val="F1F1F1"/>
            </a:solidFill>
            <a:ln>
              <a:noFill/>
            </a:ln>
          </p:spPr>
          <p:txBody>
            <a:bodyPr spcFirstLastPara="1" wrap="square" lIns="0" tIns="121900" rIns="0" bIns="121900" anchor="ctr" anchorCtr="0">
              <a:noAutofit/>
            </a:bodyPr>
            <a:lstStyle/>
            <a:p>
              <a:pPr algn="ctr"/>
              <a:r>
                <a:rPr lang="en" sz="3200">
                  <a:solidFill>
                    <a:srgbClr val="434343"/>
                  </a:solidFill>
                  <a:ea typeface="Fira Sans Extra Condensed Medium"/>
                  <a:cs typeface="Fira Sans Extra Condensed Medium"/>
                  <a:sym typeface="Fira Sans Extra Condensed Medium"/>
                </a:rPr>
                <a:t>02</a:t>
              </a:r>
              <a:endParaRPr sz="3200">
                <a:solidFill>
                  <a:srgbClr val="434343"/>
                </a:solidFill>
                <a:ea typeface="Fira Sans Extra Condensed Medium"/>
                <a:cs typeface="Fira Sans Extra Condensed Medium"/>
                <a:sym typeface="Fira Sans Extra Condensed Medium"/>
              </a:endParaRPr>
            </a:p>
          </p:txBody>
        </p:sp>
        <p:sp>
          <p:nvSpPr>
            <p:cNvPr id="820" name="Google Shape;820;p17">
              <a:extLst>
                <a:ext uri="{FF2B5EF4-FFF2-40B4-BE49-F238E27FC236}">
                  <a16:creationId xmlns:a16="http://schemas.microsoft.com/office/drawing/2014/main" id="{39DD6D17-6600-F55D-00EF-440B97FC7E31}"/>
                </a:ext>
              </a:extLst>
            </p:cNvPr>
            <p:cNvSpPr txBox="1"/>
            <p:nvPr/>
          </p:nvSpPr>
          <p:spPr>
            <a:xfrm>
              <a:off x="4171438" y="1948422"/>
              <a:ext cx="4634234" cy="365700"/>
            </a:xfrm>
            <a:prstGeom prst="rect">
              <a:avLst/>
            </a:prstGeom>
            <a:noFill/>
            <a:ln>
              <a:noFill/>
            </a:ln>
          </p:spPr>
          <p:txBody>
            <a:bodyPr spcFirstLastPara="1" wrap="square" lIns="121900" tIns="121900" rIns="121900" bIns="121900" anchor="ctr" anchorCtr="0">
              <a:noAutofit/>
            </a:bodyPr>
            <a:lstStyle/>
            <a:p>
              <a:r>
                <a:rPr lang="en" sz="3200" dirty="0">
                  <a:solidFill>
                    <a:srgbClr val="FFFFFF"/>
                  </a:solidFill>
                  <a:ea typeface="Fira Sans Extra Condensed Medium"/>
                  <a:cs typeface="Fira Sans Extra Condensed Medium"/>
                  <a:sym typeface="Fira Sans Extra Condensed Medium"/>
                </a:rPr>
                <a:t>Select policies &amp; create the index</a:t>
              </a:r>
              <a:endParaRPr sz="3200" dirty="0">
                <a:solidFill>
                  <a:srgbClr val="FFFFFF"/>
                </a:solidFill>
                <a:ea typeface="Fira Sans Extra Condensed Medium"/>
                <a:cs typeface="Fira Sans Extra Condensed Medium"/>
                <a:sym typeface="Fira Sans Extra Condensed Medium"/>
              </a:endParaRPr>
            </a:p>
          </p:txBody>
        </p:sp>
      </p:grpSp>
      <p:grpSp>
        <p:nvGrpSpPr>
          <p:cNvPr id="821" name="Google Shape;821;p17">
            <a:extLst>
              <a:ext uri="{FF2B5EF4-FFF2-40B4-BE49-F238E27FC236}">
                <a16:creationId xmlns:a16="http://schemas.microsoft.com/office/drawing/2014/main" id="{DCAA9DA2-E527-ED13-DD46-9781DC3DEDE7}"/>
              </a:ext>
            </a:extLst>
          </p:cNvPr>
          <p:cNvGrpSpPr/>
          <p:nvPr/>
        </p:nvGrpSpPr>
        <p:grpSpPr>
          <a:xfrm>
            <a:off x="2295144" y="1332467"/>
            <a:ext cx="9897162" cy="895820"/>
            <a:chOff x="3212428" y="999350"/>
            <a:chExt cx="5931801" cy="671865"/>
          </a:xfrm>
        </p:grpSpPr>
        <p:sp>
          <p:nvSpPr>
            <p:cNvPr id="822" name="Google Shape;822;p17">
              <a:extLst>
                <a:ext uri="{FF2B5EF4-FFF2-40B4-BE49-F238E27FC236}">
                  <a16:creationId xmlns:a16="http://schemas.microsoft.com/office/drawing/2014/main" id="{D850906B-890C-0CD6-315F-8D3DDEEDB6C6}"/>
                </a:ext>
              </a:extLst>
            </p:cNvPr>
            <p:cNvSpPr/>
            <p:nvPr/>
          </p:nvSpPr>
          <p:spPr>
            <a:xfrm>
              <a:off x="3212428" y="999350"/>
              <a:ext cx="5931801" cy="671865"/>
            </a:xfrm>
            <a:custGeom>
              <a:avLst/>
              <a:gdLst/>
              <a:ahLst/>
              <a:cxnLst/>
              <a:rect l="l" t="t" r="r" b="b"/>
              <a:pathLst>
                <a:path w="195109" h="22099" extrusionOk="0">
                  <a:moveTo>
                    <a:pt x="11050" y="1"/>
                  </a:moveTo>
                  <a:cubicBezTo>
                    <a:pt x="4954" y="1"/>
                    <a:pt x="1" y="4942"/>
                    <a:pt x="1" y="11050"/>
                  </a:cubicBezTo>
                  <a:cubicBezTo>
                    <a:pt x="1" y="17146"/>
                    <a:pt x="4954" y="22099"/>
                    <a:pt x="11050" y="22099"/>
                  </a:cubicBezTo>
                  <a:lnTo>
                    <a:pt x="195108" y="22099"/>
                  </a:lnTo>
                  <a:lnTo>
                    <a:pt x="195108" y="1"/>
                  </a:lnTo>
                  <a:close/>
                </a:path>
              </a:pathLst>
            </a:custGeom>
            <a:solidFill>
              <a:srgbClr val="FF431B"/>
            </a:solidFill>
            <a:ln>
              <a:noFill/>
            </a:ln>
          </p:spPr>
          <p:txBody>
            <a:bodyPr spcFirstLastPara="1" wrap="square" lIns="121900" tIns="121900" rIns="121900" bIns="121900" anchor="ctr" anchorCtr="0">
              <a:noAutofit/>
            </a:bodyPr>
            <a:lstStyle/>
            <a:p>
              <a:endParaRPr sz="3200"/>
            </a:p>
          </p:txBody>
        </p:sp>
        <p:sp>
          <p:nvSpPr>
            <p:cNvPr id="823" name="Google Shape;823;p17">
              <a:extLst>
                <a:ext uri="{FF2B5EF4-FFF2-40B4-BE49-F238E27FC236}">
                  <a16:creationId xmlns:a16="http://schemas.microsoft.com/office/drawing/2014/main" id="{2A995388-1F2F-C5AE-2C92-DAE1CA028273}"/>
                </a:ext>
              </a:extLst>
            </p:cNvPr>
            <p:cNvSpPr/>
            <p:nvPr/>
          </p:nvSpPr>
          <p:spPr>
            <a:xfrm>
              <a:off x="3286638" y="1072830"/>
              <a:ext cx="524899" cy="524899"/>
            </a:xfrm>
            <a:custGeom>
              <a:avLst/>
              <a:gdLst/>
              <a:ahLst/>
              <a:cxnLst/>
              <a:rect l="l" t="t" r="r" b="b"/>
              <a:pathLst>
                <a:path w="17265" h="17265" extrusionOk="0">
                  <a:moveTo>
                    <a:pt x="8633" y="1"/>
                  </a:moveTo>
                  <a:cubicBezTo>
                    <a:pt x="3858" y="1"/>
                    <a:pt x="0" y="3858"/>
                    <a:pt x="0" y="8633"/>
                  </a:cubicBezTo>
                  <a:cubicBezTo>
                    <a:pt x="0" y="13395"/>
                    <a:pt x="3858" y="17265"/>
                    <a:pt x="8633" y="17265"/>
                  </a:cubicBezTo>
                  <a:cubicBezTo>
                    <a:pt x="13395" y="17265"/>
                    <a:pt x="17265" y="13395"/>
                    <a:pt x="17265" y="8633"/>
                  </a:cubicBezTo>
                  <a:cubicBezTo>
                    <a:pt x="17265" y="3858"/>
                    <a:pt x="13395" y="1"/>
                    <a:pt x="8633" y="1"/>
                  </a:cubicBezTo>
                  <a:close/>
                </a:path>
              </a:pathLst>
            </a:custGeom>
            <a:solidFill>
              <a:srgbClr val="FFFFFF"/>
            </a:solidFill>
            <a:ln>
              <a:noFill/>
            </a:ln>
          </p:spPr>
          <p:txBody>
            <a:bodyPr spcFirstLastPara="1" wrap="square" lIns="121900" tIns="121900" rIns="121900" bIns="121900" anchor="ctr" anchorCtr="0">
              <a:noAutofit/>
            </a:bodyPr>
            <a:lstStyle/>
            <a:p>
              <a:endParaRPr sz="3200"/>
            </a:p>
          </p:txBody>
        </p:sp>
        <p:sp>
          <p:nvSpPr>
            <p:cNvPr id="824" name="Google Shape;824;p17">
              <a:extLst>
                <a:ext uri="{FF2B5EF4-FFF2-40B4-BE49-F238E27FC236}">
                  <a16:creationId xmlns:a16="http://schemas.microsoft.com/office/drawing/2014/main" id="{EFA6036C-439A-4F8A-6FBE-C50768BB5482}"/>
                </a:ext>
              </a:extLst>
            </p:cNvPr>
            <p:cNvSpPr/>
            <p:nvPr/>
          </p:nvSpPr>
          <p:spPr>
            <a:xfrm>
              <a:off x="3336587" y="1123144"/>
              <a:ext cx="424632" cy="424267"/>
            </a:xfrm>
            <a:custGeom>
              <a:avLst/>
              <a:gdLst/>
              <a:ahLst/>
              <a:cxnLst/>
              <a:rect l="l" t="t" r="r" b="b"/>
              <a:pathLst>
                <a:path w="13967" h="13955" extrusionOk="0">
                  <a:moveTo>
                    <a:pt x="13967" y="6978"/>
                  </a:moveTo>
                  <a:cubicBezTo>
                    <a:pt x="13967" y="10835"/>
                    <a:pt x="10847" y="13955"/>
                    <a:pt x="6990" y="13955"/>
                  </a:cubicBezTo>
                  <a:cubicBezTo>
                    <a:pt x="3132" y="13955"/>
                    <a:pt x="1" y="10835"/>
                    <a:pt x="1" y="6978"/>
                  </a:cubicBezTo>
                  <a:cubicBezTo>
                    <a:pt x="1" y="3120"/>
                    <a:pt x="3132" y="1"/>
                    <a:pt x="6990" y="1"/>
                  </a:cubicBezTo>
                  <a:cubicBezTo>
                    <a:pt x="10847" y="1"/>
                    <a:pt x="13967" y="3120"/>
                    <a:pt x="13967" y="6978"/>
                  </a:cubicBezTo>
                  <a:close/>
                </a:path>
              </a:pathLst>
            </a:custGeom>
            <a:solidFill>
              <a:srgbClr val="F1F1F1"/>
            </a:solidFill>
            <a:ln>
              <a:noFill/>
            </a:ln>
          </p:spPr>
          <p:txBody>
            <a:bodyPr spcFirstLastPara="1" wrap="square" lIns="0" tIns="121900" rIns="0" bIns="121900" anchor="ctr" anchorCtr="0">
              <a:noAutofit/>
            </a:bodyPr>
            <a:lstStyle/>
            <a:p>
              <a:pPr algn="ctr"/>
              <a:r>
                <a:rPr lang="en" sz="3200">
                  <a:solidFill>
                    <a:srgbClr val="434343"/>
                  </a:solidFill>
                  <a:ea typeface="Fira Sans Extra Condensed Medium"/>
                  <a:cs typeface="Fira Sans Extra Condensed Medium"/>
                  <a:sym typeface="Fira Sans Extra Condensed Medium"/>
                </a:rPr>
                <a:t>01</a:t>
              </a:r>
              <a:endParaRPr sz="3200">
                <a:solidFill>
                  <a:srgbClr val="434343"/>
                </a:solidFill>
                <a:ea typeface="Fira Sans Extra Condensed Medium"/>
                <a:cs typeface="Fira Sans Extra Condensed Medium"/>
                <a:sym typeface="Fira Sans Extra Condensed Medium"/>
              </a:endParaRPr>
            </a:p>
          </p:txBody>
        </p:sp>
        <p:sp>
          <p:nvSpPr>
            <p:cNvPr id="827" name="Google Shape;827;p17">
              <a:extLst>
                <a:ext uri="{FF2B5EF4-FFF2-40B4-BE49-F238E27FC236}">
                  <a16:creationId xmlns:a16="http://schemas.microsoft.com/office/drawing/2014/main" id="{56E109DD-9E1B-6B73-6763-7B816D0FBA99}"/>
                </a:ext>
              </a:extLst>
            </p:cNvPr>
            <p:cNvSpPr txBox="1"/>
            <p:nvPr/>
          </p:nvSpPr>
          <p:spPr>
            <a:xfrm>
              <a:off x="4171438" y="1140050"/>
              <a:ext cx="3909074" cy="365700"/>
            </a:xfrm>
            <a:prstGeom prst="rect">
              <a:avLst/>
            </a:prstGeom>
            <a:noFill/>
            <a:ln>
              <a:noFill/>
            </a:ln>
          </p:spPr>
          <p:txBody>
            <a:bodyPr spcFirstLastPara="1" wrap="square" lIns="121900" tIns="121900" rIns="121900" bIns="121900" anchor="ctr" anchorCtr="0">
              <a:noAutofit/>
            </a:bodyPr>
            <a:lstStyle/>
            <a:p>
              <a:r>
                <a:rPr lang="en" sz="3200" dirty="0">
                  <a:solidFill>
                    <a:srgbClr val="FFFFFF"/>
                  </a:solidFill>
                  <a:ea typeface="Fira Sans Extra Condensed Medium"/>
                  <a:cs typeface="Fira Sans Extra Condensed Medium"/>
                  <a:sym typeface="Fira Sans Extra Condensed Medium"/>
                </a:rPr>
                <a:t>Why we need an index</a:t>
              </a:r>
              <a:endParaRPr sz="3200" dirty="0">
                <a:solidFill>
                  <a:srgbClr val="FFFFFF"/>
                </a:solidFill>
                <a:ea typeface="Fira Sans Extra Condensed Medium"/>
                <a:cs typeface="Fira Sans Extra Condensed Medium"/>
                <a:sym typeface="Fira Sans Extra Condensed Medium"/>
              </a:endParaRPr>
            </a:p>
          </p:txBody>
        </p:sp>
      </p:grpSp>
    </p:spTree>
    <p:extLst>
      <p:ext uri="{BB962C8B-B14F-4D97-AF65-F5344CB8AC3E}">
        <p14:creationId xmlns:p14="http://schemas.microsoft.com/office/powerpoint/2010/main" val="23799058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DF899-26D5-842A-383B-62EBD2757B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EB1C8C-CEF2-E650-C624-CF08CD9B9EF3}"/>
              </a:ext>
            </a:extLst>
          </p:cNvPr>
          <p:cNvSpPr>
            <a:spLocks noGrp="1"/>
          </p:cNvSpPr>
          <p:nvPr>
            <p:ph type="title"/>
          </p:nvPr>
        </p:nvSpPr>
        <p:spPr/>
        <p:txBody>
          <a:bodyPr/>
          <a:lstStyle/>
          <a:p>
            <a:r>
              <a:rPr lang="en-US" dirty="0"/>
              <a:t>Policy Sets</a:t>
            </a:r>
          </a:p>
        </p:txBody>
      </p:sp>
      <p:sp>
        <p:nvSpPr>
          <p:cNvPr id="3" name="Rectangle 2">
            <a:extLst>
              <a:ext uri="{FF2B5EF4-FFF2-40B4-BE49-F238E27FC236}">
                <a16:creationId xmlns:a16="http://schemas.microsoft.com/office/drawing/2014/main" id="{397733BF-0A4B-71AD-DD0F-60B2E0FEF56B}"/>
              </a:ext>
            </a:extLst>
          </p:cNvPr>
          <p:cNvSpPr/>
          <p:nvPr/>
        </p:nvSpPr>
        <p:spPr>
          <a:xfrm>
            <a:off x="2631440" y="3291840"/>
            <a:ext cx="1818640" cy="90424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EEEEEE"/>
                </a:solidFill>
                <a:latin typeface="Arial"/>
                <a:sym typeface="Arial"/>
              </a:rPr>
              <a:t>&gt;legal drinking age</a:t>
            </a:r>
          </a:p>
        </p:txBody>
      </p:sp>
      <p:sp>
        <p:nvSpPr>
          <p:cNvPr id="4" name="Rectangle: Rounded Corners 3">
            <a:extLst>
              <a:ext uri="{FF2B5EF4-FFF2-40B4-BE49-F238E27FC236}">
                <a16:creationId xmlns:a16="http://schemas.microsoft.com/office/drawing/2014/main" id="{764C5587-A2C7-F0A8-2290-B64415A3B89D}"/>
              </a:ext>
            </a:extLst>
          </p:cNvPr>
          <p:cNvSpPr/>
          <p:nvPr/>
        </p:nvSpPr>
        <p:spPr>
          <a:xfrm>
            <a:off x="5872483" y="3291840"/>
            <a:ext cx="1625600" cy="90424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EEEEEE"/>
                </a:solidFill>
                <a:latin typeface="Arial"/>
                <a:sym typeface="Arial"/>
              </a:rPr>
              <a:t>alcohol-involved crashes</a:t>
            </a:r>
          </a:p>
        </p:txBody>
      </p:sp>
      <p:cxnSp>
        <p:nvCxnSpPr>
          <p:cNvPr id="7" name="Straight Arrow Connector 6">
            <a:extLst>
              <a:ext uri="{FF2B5EF4-FFF2-40B4-BE49-F238E27FC236}">
                <a16:creationId xmlns:a16="http://schemas.microsoft.com/office/drawing/2014/main" id="{7DA89224-A50E-5A5E-D54C-695013788D56}"/>
              </a:ext>
            </a:extLst>
          </p:cNvPr>
          <p:cNvCxnSpPr>
            <a:stCxn id="3" idx="3"/>
            <a:endCxn id="4" idx="1"/>
          </p:cNvCxnSpPr>
          <p:nvPr/>
        </p:nvCxnSpPr>
        <p:spPr>
          <a:xfrm>
            <a:off x="4450080" y="3743960"/>
            <a:ext cx="1422403"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7">
            <a:extLst>
              <a:ext uri="{FF2B5EF4-FFF2-40B4-BE49-F238E27FC236}">
                <a16:creationId xmlns:a16="http://schemas.microsoft.com/office/drawing/2014/main" id="{FAA9171B-DAEA-DE4B-B48A-E91C4C354EB0}"/>
              </a:ext>
            </a:extLst>
          </p:cNvPr>
          <p:cNvSpPr/>
          <p:nvPr/>
        </p:nvSpPr>
        <p:spPr>
          <a:xfrm>
            <a:off x="8260080" y="3291840"/>
            <a:ext cx="1625600" cy="904240"/>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212121"/>
                </a:solidFill>
                <a:latin typeface="Arial"/>
                <a:sym typeface="Arial"/>
              </a:rPr>
              <a:t>road deaths</a:t>
            </a:r>
          </a:p>
        </p:txBody>
      </p:sp>
      <p:cxnSp>
        <p:nvCxnSpPr>
          <p:cNvPr id="11" name="Straight Arrow Connector 10">
            <a:extLst>
              <a:ext uri="{FF2B5EF4-FFF2-40B4-BE49-F238E27FC236}">
                <a16:creationId xmlns:a16="http://schemas.microsoft.com/office/drawing/2014/main" id="{B36BE0CD-0E0C-7F50-A4D6-FF95661654E5}"/>
              </a:ext>
            </a:extLst>
          </p:cNvPr>
          <p:cNvCxnSpPr>
            <a:stCxn id="4" idx="3"/>
            <a:endCxn id="8" idx="1"/>
          </p:cNvCxnSpPr>
          <p:nvPr/>
        </p:nvCxnSpPr>
        <p:spPr>
          <a:xfrm>
            <a:off x="7498083" y="3743960"/>
            <a:ext cx="761997" cy="0"/>
          </a:xfrm>
          <a:prstGeom prst="straightConnector1">
            <a:avLst/>
          </a:prstGeom>
          <a:ln w="28575">
            <a:solidFill>
              <a:srgbClr val="FFFF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4C31EA27-D70F-BDC6-E64E-59078AA61AE5}"/>
              </a:ext>
            </a:extLst>
          </p:cNvPr>
          <p:cNvSpPr/>
          <p:nvPr/>
        </p:nvSpPr>
        <p:spPr>
          <a:xfrm>
            <a:off x="2631440" y="4648200"/>
            <a:ext cx="1818640" cy="90424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EEEEEE"/>
                </a:solidFill>
                <a:latin typeface="Arial"/>
                <a:sym typeface="Arial"/>
              </a:rPr>
              <a:t>Lower BAC</a:t>
            </a:r>
          </a:p>
        </p:txBody>
      </p:sp>
      <p:sp>
        <p:nvSpPr>
          <p:cNvPr id="6" name="Rectangle 5">
            <a:extLst>
              <a:ext uri="{FF2B5EF4-FFF2-40B4-BE49-F238E27FC236}">
                <a16:creationId xmlns:a16="http://schemas.microsoft.com/office/drawing/2014/main" id="{51E0CA4A-6F93-B521-0D76-176EDB7A38E5}"/>
              </a:ext>
            </a:extLst>
          </p:cNvPr>
          <p:cNvSpPr/>
          <p:nvPr/>
        </p:nvSpPr>
        <p:spPr>
          <a:xfrm>
            <a:off x="2631440" y="1935481"/>
            <a:ext cx="1818640" cy="90424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EEEEEE"/>
                </a:solidFill>
                <a:latin typeface="Arial"/>
                <a:sym typeface="Arial"/>
              </a:rPr>
              <a:t>Harsher penalties for DUI</a:t>
            </a:r>
          </a:p>
        </p:txBody>
      </p:sp>
      <p:cxnSp>
        <p:nvCxnSpPr>
          <p:cNvPr id="9" name="Straight Arrow Connector 8">
            <a:extLst>
              <a:ext uri="{FF2B5EF4-FFF2-40B4-BE49-F238E27FC236}">
                <a16:creationId xmlns:a16="http://schemas.microsoft.com/office/drawing/2014/main" id="{E40162D3-BCF8-0CC7-1245-5D92ECBA1D7B}"/>
              </a:ext>
            </a:extLst>
          </p:cNvPr>
          <p:cNvCxnSpPr>
            <a:cxnSpLocks/>
          </p:cNvCxnSpPr>
          <p:nvPr/>
        </p:nvCxnSpPr>
        <p:spPr>
          <a:xfrm>
            <a:off x="4246879" y="2184402"/>
            <a:ext cx="1625603" cy="1559559"/>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1F127BF0-A925-CAE4-9756-7DB725F03782}"/>
              </a:ext>
            </a:extLst>
          </p:cNvPr>
          <p:cNvCxnSpPr>
            <a:cxnSpLocks/>
            <a:stCxn id="5" idx="3"/>
            <a:endCxn id="4" idx="1"/>
          </p:cNvCxnSpPr>
          <p:nvPr/>
        </p:nvCxnSpPr>
        <p:spPr>
          <a:xfrm flipV="1">
            <a:off x="4450080" y="3743960"/>
            <a:ext cx="1422403" cy="135636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B9275CC-5776-3B69-9EC5-6D7C987E94D0}"/>
              </a:ext>
            </a:extLst>
          </p:cNvPr>
          <p:cNvCxnSpPr>
            <a:stCxn id="6" idx="2"/>
            <a:endCxn id="3" idx="0"/>
          </p:cNvCxnSpPr>
          <p:nvPr/>
        </p:nvCxnSpPr>
        <p:spPr>
          <a:xfrm>
            <a:off x="3540760" y="2839722"/>
            <a:ext cx="0" cy="452119"/>
          </a:xfrm>
          <a:prstGeom prst="straightConnector1">
            <a:avLst/>
          </a:prstGeom>
          <a:ln w="381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20698C4B-6550-5978-85A8-DA803A800746}"/>
              </a:ext>
            </a:extLst>
          </p:cNvPr>
          <p:cNvCxnSpPr/>
          <p:nvPr/>
        </p:nvCxnSpPr>
        <p:spPr>
          <a:xfrm>
            <a:off x="3632200" y="4196082"/>
            <a:ext cx="0" cy="452119"/>
          </a:xfrm>
          <a:prstGeom prst="straightConnector1">
            <a:avLst/>
          </a:prstGeom>
          <a:ln w="381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Rectangle: Rounded Corners 21">
            <a:extLst>
              <a:ext uri="{FF2B5EF4-FFF2-40B4-BE49-F238E27FC236}">
                <a16:creationId xmlns:a16="http://schemas.microsoft.com/office/drawing/2014/main" id="{991B49DC-B38F-88C5-F8EF-1BD89DD37B7D}"/>
              </a:ext>
            </a:extLst>
          </p:cNvPr>
          <p:cNvSpPr/>
          <p:nvPr/>
        </p:nvSpPr>
        <p:spPr>
          <a:xfrm>
            <a:off x="10511633" y="3277047"/>
            <a:ext cx="1625600" cy="904240"/>
          </a:xfrm>
          <a:prstGeom prst="roundRect">
            <a:avLst/>
          </a:prstGeom>
          <a:solidFill>
            <a:schemeClr val="tx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212121"/>
                </a:solidFill>
                <a:latin typeface="Arial"/>
                <a:sym typeface="Arial"/>
              </a:rPr>
              <a:t>Life expectancy</a:t>
            </a:r>
          </a:p>
        </p:txBody>
      </p:sp>
    </p:spTree>
    <p:extLst>
      <p:ext uri="{BB962C8B-B14F-4D97-AF65-F5344CB8AC3E}">
        <p14:creationId xmlns:p14="http://schemas.microsoft.com/office/powerpoint/2010/main" val="19091297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73FFB-B822-C19C-D285-98CD70A165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49A3F9-6346-A1F1-A0E5-17E6FBA27B9D}"/>
              </a:ext>
            </a:extLst>
          </p:cNvPr>
          <p:cNvSpPr>
            <a:spLocks noGrp="1"/>
          </p:cNvSpPr>
          <p:nvPr>
            <p:ph type="title"/>
          </p:nvPr>
        </p:nvSpPr>
        <p:spPr/>
        <p:txBody>
          <a:bodyPr/>
          <a:lstStyle/>
          <a:p>
            <a:r>
              <a:rPr lang="en-US" dirty="0"/>
              <a:t>Policy Sets</a:t>
            </a:r>
            <a:r>
              <a:rPr lang="en-US" baseline="30000" dirty="0"/>
              <a:t>2</a:t>
            </a:r>
            <a:endParaRPr lang="en-US" dirty="0"/>
          </a:p>
        </p:txBody>
      </p:sp>
      <p:sp>
        <p:nvSpPr>
          <p:cNvPr id="3" name="Rectangle 2">
            <a:extLst>
              <a:ext uri="{FF2B5EF4-FFF2-40B4-BE49-F238E27FC236}">
                <a16:creationId xmlns:a16="http://schemas.microsoft.com/office/drawing/2014/main" id="{FA4C7CDA-0523-67AF-56BF-5798F010EE06}"/>
              </a:ext>
            </a:extLst>
          </p:cNvPr>
          <p:cNvSpPr/>
          <p:nvPr/>
        </p:nvSpPr>
        <p:spPr>
          <a:xfrm>
            <a:off x="2631440" y="3291840"/>
            <a:ext cx="1818640" cy="90424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EEEEEE"/>
                </a:solidFill>
                <a:latin typeface="Arial"/>
                <a:sym typeface="Arial"/>
              </a:rPr>
              <a:t>&gt;legal drinking age</a:t>
            </a:r>
          </a:p>
        </p:txBody>
      </p:sp>
      <p:sp>
        <p:nvSpPr>
          <p:cNvPr id="4" name="Rectangle: Rounded Corners 3">
            <a:extLst>
              <a:ext uri="{FF2B5EF4-FFF2-40B4-BE49-F238E27FC236}">
                <a16:creationId xmlns:a16="http://schemas.microsoft.com/office/drawing/2014/main" id="{F4F10658-C4B1-C6E1-84B0-A9162A17201E}"/>
              </a:ext>
            </a:extLst>
          </p:cNvPr>
          <p:cNvSpPr/>
          <p:nvPr/>
        </p:nvSpPr>
        <p:spPr>
          <a:xfrm>
            <a:off x="5872483" y="3291840"/>
            <a:ext cx="1625600" cy="90424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EEEEEE"/>
                </a:solidFill>
                <a:latin typeface="Arial"/>
                <a:sym typeface="Arial"/>
              </a:rPr>
              <a:t>&lt;alcohol-involved crashes</a:t>
            </a:r>
          </a:p>
        </p:txBody>
      </p:sp>
      <p:cxnSp>
        <p:nvCxnSpPr>
          <p:cNvPr id="7" name="Straight Arrow Connector 6">
            <a:extLst>
              <a:ext uri="{FF2B5EF4-FFF2-40B4-BE49-F238E27FC236}">
                <a16:creationId xmlns:a16="http://schemas.microsoft.com/office/drawing/2014/main" id="{179A3305-547E-AA98-B15B-E29E738706E7}"/>
              </a:ext>
            </a:extLst>
          </p:cNvPr>
          <p:cNvCxnSpPr>
            <a:stCxn id="3" idx="3"/>
            <a:endCxn id="4" idx="1"/>
          </p:cNvCxnSpPr>
          <p:nvPr/>
        </p:nvCxnSpPr>
        <p:spPr>
          <a:xfrm>
            <a:off x="4450080" y="3743960"/>
            <a:ext cx="1422403"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7">
            <a:extLst>
              <a:ext uri="{FF2B5EF4-FFF2-40B4-BE49-F238E27FC236}">
                <a16:creationId xmlns:a16="http://schemas.microsoft.com/office/drawing/2014/main" id="{83D9095F-B123-1662-4FF3-76735A89B2D1}"/>
              </a:ext>
            </a:extLst>
          </p:cNvPr>
          <p:cNvSpPr/>
          <p:nvPr/>
        </p:nvSpPr>
        <p:spPr>
          <a:xfrm>
            <a:off x="8260080" y="3291840"/>
            <a:ext cx="1625600" cy="904240"/>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212121"/>
                </a:solidFill>
                <a:latin typeface="Arial"/>
                <a:sym typeface="Arial"/>
              </a:rPr>
              <a:t>&lt;road deaths</a:t>
            </a:r>
          </a:p>
        </p:txBody>
      </p:sp>
      <p:cxnSp>
        <p:nvCxnSpPr>
          <p:cNvPr id="11" name="Straight Arrow Connector 10">
            <a:extLst>
              <a:ext uri="{FF2B5EF4-FFF2-40B4-BE49-F238E27FC236}">
                <a16:creationId xmlns:a16="http://schemas.microsoft.com/office/drawing/2014/main" id="{EA6C68E6-48E0-2DD6-CD36-2C203969B769}"/>
              </a:ext>
            </a:extLst>
          </p:cNvPr>
          <p:cNvCxnSpPr>
            <a:stCxn id="4" idx="3"/>
            <a:endCxn id="8" idx="1"/>
          </p:cNvCxnSpPr>
          <p:nvPr/>
        </p:nvCxnSpPr>
        <p:spPr>
          <a:xfrm>
            <a:off x="7498083" y="3743960"/>
            <a:ext cx="761997" cy="0"/>
          </a:xfrm>
          <a:prstGeom prst="straightConnector1">
            <a:avLst/>
          </a:prstGeom>
          <a:ln w="28575">
            <a:solidFill>
              <a:srgbClr val="FFFF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5D8594F4-7494-1E25-6E88-D91C9B201EA2}"/>
              </a:ext>
            </a:extLst>
          </p:cNvPr>
          <p:cNvSpPr/>
          <p:nvPr/>
        </p:nvSpPr>
        <p:spPr>
          <a:xfrm>
            <a:off x="2631440" y="4648200"/>
            <a:ext cx="1818640" cy="90424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EEEEEE"/>
                </a:solidFill>
                <a:latin typeface="Arial"/>
                <a:sym typeface="Arial"/>
              </a:rPr>
              <a:t>Lower BAC</a:t>
            </a:r>
          </a:p>
        </p:txBody>
      </p:sp>
      <p:sp>
        <p:nvSpPr>
          <p:cNvPr id="6" name="Rectangle 5">
            <a:extLst>
              <a:ext uri="{FF2B5EF4-FFF2-40B4-BE49-F238E27FC236}">
                <a16:creationId xmlns:a16="http://schemas.microsoft.com/office/drawing/2014/main" id="{0EEB8B63-157A-D529-3B9B-CA62172D2458}"/>
              </a:ext>
            </a:extLst>
          </p:cNvPr>
          <p:cNvSpPr/>
          <p:nvPr/>
        </p:nvSpPr>
        <p:spPr>
          <a:xfrm>
            <a:off x="2631440" y="1935481"/>
            <a:ext cx="1818640" cy="90424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EEEEEE"/>
                </a:solidFill>
                <a:latin typeface="Arial"/>
                <a:sym typeface="Arial"/>
              </a:rPr>
              <a:t>Harsher penalties for DUI</a:t>
            </a:r>
          </a:p>
        </p:txBody>
      </p:sp>
      <p:cxnSp>
        <p:nvCxnSpPr>
          <p:cNvPr id="9" name="Straight Arrow Connector 8">
            <a:extLst>
              <a:ext uri="{FF2B5EF4-FFF2-40B4-BE49-F238E27FC236}">
                <a16:creationId xmlns:a16="http://schemas.microsoft.com/office/drawing/2014/main" id="{99F807BC-2187-FEE6-C28A-B978785283EF}"/>
              </a:ext>
            </a:extLst>
          </p:cNvPr>
          <p:cNvCxnSpPr>
            <a:cxnSpLocks/>
          </p:cNvCxnSpPr>
          <p:nvPr/>
        </p:nvCxnSpPr>
        <p:spPr>
          <a:xfrm>
            <a:off x="4246879" y="2184402"/>
            <a:ext cx="1625603" cy="1559559"/>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49700361-2B23-56F7-10B1-D40CF07F013B}"/>
              </a:ext>
            </a:extLst>
          </p:cNvPr>
          <p:cNvCxnSpPr>
            <a:cxnSpLocks/>
            <a:stCxn id="5" idx="3"/>
            <a:endCxn id="4" idx="1"/>
          </p:cNvCxnSpPr>
          <p:nvPr/>
        </p:nvCxnSpPr>
        <p:spPr>
          <a:xfrm flipV="1">
            <a:off x="4450080" y="3743960"/>
            <a:ext cx="1422403" cy="135636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03B43121-FFA7-8269-E845-1B8F3D877A3C}"/>
              </a:ext>
            </a:extLst>
          </p:cNvPr>
          <p:cNvCxnSpPr>
            <a:stCxn id="6" idx="2"/>
            <a:endCxn id="3" idx="0"/>
          </p:cNvCxnSpPr>
          <p:nvPr/>
        </p:nvCxnSpPr>
        <p:spPr>
          <a:xfrm>
            <a:off x="3540760" y="2839722"/>
            <a:ext cx="0" cy="452119"/>
          </a:xfrm>
          <a:prstGeom prst="straightConnector1">
            <a:avLst/>
          </a:prstGeom>
          <a:ln w="381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2D8CA2BB-A08B-0E6E-7785-E12AFD33CE0E}"/>
              </a:ext>
            </a:extLst>
          </p:cNvPr>
          <p:cNvCxnSpPr/>
          <p:nvPr/>
        </p:nvCxnSpPr>
        <p:spPr>
          <a:xfrm>
            <a:off x="3632200" y="4196082"/>
            <a:ext cx="0" cy="452119"/>
          </a:xfrm>
          <a:prstGeom prst="straightConnector1">
            <a:avLst/>
          </a:prstGeom>
          <a:ln w="381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65621B91-FC77-1ED6-0D75-DF7396533BBB}"/>
              </a:ext>
            </a:extLst>
          </p:cNvPr>
          <p:cNvSpPr/>
          <p:nvPr/>
        </p:nvSpPr>
        <p:spPr>
          <a:xfrm>
            <a:off x="9245599" y="1423100"/>
            <a:ext cx="1422403" cy="894077"/>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212121"/>
                </a:solidFill>
                <a:latin typeface="Arial"/>
                <a:sym typeface="Arial"/>
              </a:rPr>
              <a:t>Safety belt laws</a:t>
            </a:r>
          </a:p>
        </p:txBody>
      </p:sp>
      <p:sp>
        <p:nvSpPr>
          <p:cNvPr id="14" name="Rectangle 13">
            <a:extLst>
              <a:ext uri="{FF2B5EF4-FFF2-40B4-BE49-F238E27FC236}">
                <a16:creationId xmlns:a16="http://schemas.microsoft.com/office/drawing/2014/main" id="{72041EC7-34DC-D7BD-DE29-AD8FB3DFE12A}"/>
              </a:ext>
            </a:extLst>
          </p:cNvPr>
          <p:cNvSpPr/>
          <p:nvPr/>
        </p:nvSpPr>
        <p:spPr>
          <a:xfrm>
            <a:off x="7244079" y="1382459"/>
            <a:ext cx="1422403" cy="904240"/>
          </a:xfrm>
          <a:prstGeom prst="rect">
            <a:avLst/>
          </a:prstGeom>
          <a:solidFill>
            <a:schemeClr val="accent2"/>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212121"/>
                </a:solidFill>
                <a:latin typeface="Arial"/>
                <a:sym typeface="Arial"/>
              </a:rPr>
              <a:t>Auto design standards</a:t>
            </a:r>
          </a:p>
        </p:txBody>
      </p:sp>
      <p:sp>
        <p:nvSpPr>
          <p:cNvPr id="15" name="Rectangle 14">
            <a:extLst>
              <a:ext uri="{FF2B5EF4-FFF2-40B4-BE49-F238E27FC236}">
                <a16:creationId xmlns:a16="http://schemas.microsoft.com/office/drawing/2014/main" id="{57639B06-D95A-7F89-EA19-53AB61DBC7D1}"/>
              </a:ext>
            </a:extLst>
          </p:cNvPr>
          <p:cNvSpPr/>
          <p:nvPr/>
        </p:nvSpPr>
        <p:spPr>
          <a:xfrm>
            <a:off x="5179060" y="1377377"/>
            <a:ext cx="1422403" cy="904240"/>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212121"/>
                </a:solidFill>
                <a:latin typeface="Arial"/>
                <a:sym typeface="Arial"/>
              </a:rPr>
              <a:t>Road design standards</a:t>
            </a:r>
          </a:p>
        </p:txBody>
      </p:sp>
      <p:cxnSp>
        <p:nvCxnSpPr>
          <p:cNvPr id="20" name="Straight Arrow Connector 19">
            <a:extLst>
              <a:ext uri="{FF2B5EF4-FFF2-40B4-BE49-F238E27FC236}">
                <a16:creationId xmlns:a16="http://schemas.microsoft.com/office/drawing/2014/main" id="{B605BDED-EFDE-737B-D272-5D0E27D6DF94}"/>
              </a:ext>
            </a:extLst>
          </p:cNvPr>
          <p:cNvCxnSpPr/>
          <p:nvPr/>
        </p:nvCxnSpPr>
        <p:spPr>
          <a:xfrm flipV="1">
            <a:off x="6685283" y="1834579"/>
            <a:ext cx="436877" cy="5080"/>
          </a:xfrm>
          <a:prstGeom prst="straightConnector1">
            <a:avLst/>
          </a:prstGeom>
          <a:ln>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23435BB1-0FE1-F85E-4713-9940218542C3}"/>
              </a:ext>
            </a:extLst>
          </p:cNvPr>
          <p:cNvCxnSpPr/>
          <p:nvPr/>
        </p:nvCxnSpPr>
        <p:spPr>
          <a:xfrm flipV="1">
            <a:off x="8717282" y="1870837"/>
            <a:ext cx="436877" cy="5080"/>
          </a:xfrm>
          <a:prstGeom prst="straightConnector1">
            <a:avLst/>
          </a:prstGeom>
          <a:ln>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326C7946-3EE5-2059-4845-311D0886C50C}"/>
              </a:ext>
            </a:extLst>
          </p:cNvPr>
          <p:cNvCxnSpPr>
            <a:cxnSpLocks/>
            <a:stCxn id="15" idx="2"/>
            <a:endCxn id="4" idx="0"/>
          </p:cNvCxnSpPr>
          <p:nvPr/>
        </p:nvCxnSpPr>
        <p:spPr>
          <a:xfrm>
            <a:off x="5890262" y="2281618"/>
            <a:ext cx="795021" cy="1010223"/>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FDA9A8FE-854D-3C93-FCE2-8530751AD3BF}"/>
              </a:ext>
            </a:extLst>
          </p:cNvPr>
          <p:cNvCxnSpPr>
            <a:cxnSpLocks/>
            <a:stCxn id="14" idx="2"/>
            <a:endCxn id="4" idx="0"/>
          </p:cNvCxnSpPr>
          <p:nvPr/>
        </p:nvCxnSpPr>
        <p:spPr>
          <a:xfrm flipH="1">
            <a:off x="6685283" y="2286699"/>
            <a:ext cx="1269997" cy="1005141"/>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7F1585E7-8AEA-DA8A-F465-D2410856B0F7}"/>
              </a:ext>
            </a:extLst>
          </p:cNvPr>
          <p:cNvCxnSpPr>
            <a:cxnSpLocks/>
            <a:stCxn id="15" idx="2"/>
            <a:endCxn id="8" idx="0"/>
          </p:cNvCxnSpPr>
          <p:nvPr/>
        </p:nvCxnSpPr>
        <p:spPr>
          <a:xfrm>
            <a:off x="5890261" y="2281618"/>
            <a:ext cx="3182619" cy="1010223"/>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063B62DD-9E3D-AAB9-A0C0-24CB0DDA3699}"/>
              </a:ext>
            </a:extLst>
          </p:cNvPr>
          <p:cNvCxnSpPr>
            <a:cxnSpLocks/>
            <a:stCxn id="14" idx="2"/>
            <a:endCxn id="8" idx="0"/>
          </p:cNvCxnSpPr>
          <p:nvPr/>
        </p:nvCxnSpPr>
        <p:spPr>
          <a:xfrm>
            <a:off x="7955280" y="2286699"/>
            <a:ext cx="1117600" cy="1005141"/>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CEBF2CC7-0546-46C8-B95C-76D7B9415CD3}"/>
              </a:ext>
            </a:extLst>
          </p:cNvPr>
          <p:cNvCxnSpPr>
            <a:cxnSpLocks/>
            <a:endCxn id="8" idx="0"/>
          </p:cNvCxnSpPr>
          <p:nvPr/>
        </p:nvCxnSpPr>
        <p:spPr>
          <a:xfrm flipH="1">
            <a:off x="9072881" y="2317178"/>
            <a:ext cx="913132" cy="974663"/>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9E6B2917-7136-222D-BC28-92BD133AAAC0}"/>
              </a:ext>
            </a:extLst>
          </p:cNvPr>
          <p:cNvSpPr/>
          <p:nvPr/>
        </p:nvSpPr>
        <p:spPr>
          <a:xfrm>
            <a:off x="10511633" y="3277047"/>
            <a:ext cx="1625600" cy="904240"/>
          </a:xfrm>
          <a:prstGeom prst="roundRect">
            <a:avLst/>
          </a:prstGeom>
          <a:solidFill>
            <a:schemeClr val="tx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212121"/>
                </a:solidFill>
                <a:latin typeface="Arial"/>
                <a:sym typeface="Arial"/>
              </a:rPr>
              <a:t>Life expectancy</a:t>
            </a:r>
          </a:p>
        </p:txBody>
      </p:sp>
    </p:spTree>
    <p:extLst>
      <p:ext uri="{BB962C8B-B14F-4D97-AF65-F5344CB8AC3E}">
        <p14:creationId xmlns:p14="http://schemas.microsoft.com/office/powerpoint/2010/main" val="31424874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22DA3-B4F6-40AA-5119-8D1EAA4426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AF2B3E-8D5C-07F1-62BF-99134DBEA99B}"/>
              </a:ext>
            </a:extLst>
          </p:cNvPr>
          <p:cNvSpPr>
            <a:spLocks noGrp="1"/>
          </p:cNvSpPr>
          <p:nvPr>
            <p:ph type="title"/>
          </p:nvPr>
        </p:nvSpPr>
        <p:spPr/>
        <p:txBody>
          <a:bodyPr/>
          <a:lstStyle/>
          <a:p>
            <a:r>
              <a:rPr lang="en-US" dirty="0"/>
              <a:t>Policy Sets</a:t>
            </a:r>
            <a:r>
              <a:rPr lang="en-US" baseline="30000" dirty="0"/>
              <a:t>3</a:t>
            </a:r>
            <a:endParaRPr lang="en-US" dirty="0"/>
          </a:p>
        </p:txBody>
      </p:sp>
      <p:sp>
        <p:nvSpPr>
          <p:cNvPr id="3" name="Rectangle 2">
            <a:extLst>
              <a:ext uri="{FF2B5EF4-FFF2-40B4-BE49-F238E27FC236}">
                <a16:creationId xmlns:a16="http://schemas.microsoft.com/office/drawing/2014/main" id="{A26B9BFB-6E92-CA93-6BE4-9D3FF542DF93}"/>
              </a:ext>
            </a:extLst>
          </p:cNvPr>
          <p:cNvSpPr/>
          <p:nvPr/>
        </p:nvSpPr>
        <p:spPr>
          <a:xfrm>
            <a:off x="2631440" y="3291840"/>
            <a:ext cx="1818640" cy="90424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EEEEEE"/>
                </a:solidFill>
                <a:latin typeface="Arial"/>
                <a:sym typeface="Arial"/>
              </a:rPr>
              <a:t>&gt;legal drinking age</a:t>
            </a:r>
          </a:p>
        </p:txBody>
      </p:sp>
      <p:sp>
        <p:nvSpPr>
          <p:cNvPr id="4" name="Rectangle: Rounded Corners 3">
            <a:extLst>
              <a:ext uri="{FF2B5EF4-FFF2-40B4-BE49-F238E27FC236}">
                <a16:creationId xmlns:a16="http://schemas.microsoft.com/office/drawing/2014/main" id="{B705DB57-17EE-E4D6-A181-A25462BFF97A}"/>
              </a:ext>
            </a:extLst>
          </p:cNvPr>
          <p:cNvSpPr/>
          <p:nvPr/>
        </p:nvSpPr>
        <p:spPr>
          <a:xfrm>
            <a:off x="5872483" y="3291840"/>
            <a:ext cx="1625600" cy="90424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EEEEEE"/>
                </a:solidFill>
                <a:latin typeface="Arial"/>
                <a:sym typeface="Arial"/>
              </a:rPr>
              <a:t>alcohol-involved crashes</a:t>
            </a:r>
          </a:p>
        </p:txBody>
      </p:sp>
      <p:cxnSp>
        <p:nvCxnSpPr>
          <p:cNvPr id="7" name="Straight Arrow Connector 6">
            <a:extLst>
              <a:ext uri="{FF2B5EF4-FFF2-40B4-BE49-F238E27FC236}">
                <a16:creationId xmlns:a16="http://schemas.microsoft.com/office/drawing/2014/main" id="{33285950-D264-4DB5-ACB9-3668D7673C59}"/>
              </a:ext>
            </a:extLst>
          </p:cNvPr>
          <p:cNvCxnSpPr>
            <a:stCxn id="3" idx="3"/>
            <a:endCxn id="4" idx="1"/>
          </p:cNvCxnSpPr>
          <p:nvPr/>
        </p:nvCxnSpPr>
        <p:spPr>
          <a:xfrm>
            <a:off x="4450080" y="3743960"/>
            <a:ext cx="1422403"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7">
            <a:extLst>
              <a:ext uri="{FF2B5EF4-FFF2-40B4-BE49-F238E27FC236}">
                <a16:creationId xmlns:a16="http://schemas.microsoft.com/office/drawing/2014/main" id="{370BF321-92B8-BA32-5782-F7E3B239E512}"/>
              </a:ext>
            </a:extLst>
          </p:cNvPr>
          <p:cNvSpPr/>
          <p:nvPr/>
        </p:nvSpPr>
        <p:spPr>
          <a:xfrm>
            <a:off x="8293104" y="3291841"/>
            <a:ext cx="1625600" cy="904240"/>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212121"/>
                </a:solidFill>
                <a:latin typeface="Arial"/>
                <a:sym typeface="Arial"/>
              </a:rPr>
              <a:t>road deaths</a:t>
            </a:r>
          </a:p>
        </p:txBody>
      </p:sp>
      <p:cxnSp>
        <p:nvCxnSpPr>
          <p:cNvPr id="11" name="Straight Arrow Connector 10">
            <a:extLst>
              <a:ext uri="{FF2B5EF4-FFF2-40B4-BE49-F238E27FC236}">
                <a16:creationId xmlns:a16="http://schemas.microsoft.com/office/drawing/2014/main" id="{9FD7A0C1-F1A0-D42F-2B73-1FF0416944D1}"/>
              </a:ext>
            </a:extLst>
          </p:cNvPr>
          <p:cNvCxnSpPr>
            <a:stCxn id="4" idx="3"/>
            <a:endCxn id="8" idx="1"/>
          </p:cNvCxnSpPr>
          <p:nvPr/>
        </p:nvCxnSpPr>
        <p:spPr>
          <a:xfrm>
            <a:off x="7498083" y="3743961"/>
            <a:ext cx="795021" cy="1"/>
          </a:xfrm>
          <a:prstGeom prst="straightConnector1">
            <a:avLst/>
          </a:prstGeom>
          <a:ln w="28575">
            <a:solidFill>
              <a:srgbClr val="FFFF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AAD6A624-F2CB-A832-1546-3A1695301E15}"/>
              </a:ext>
            </a:extLst>
          </p:cNvPr>
          <p:cNvSpPr/>
          <p:nvPr/>
        </p:nvSpPr>
        <p:spPr>
          <a:xfrm>
            <a:off x="2631440" y="4648200"/>
            <a:ext cx="1818640" cy="90424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EEEEEE"/>
                </a:solidFill>
                <a:latin typeface="Arial"/>
                <a:sym typeface="Arial"/>
              </a:rPr>
              <a:t>Lower BAC</a:t>
            </a:r>
          </a:p>
        </p:txBody>
      </p:sp>
      <p:sp>
        <p:nvSpPr>
          <p:cNvPr id="6" name="Rectangle 5">
            <a:extLst>
              <a:ext uri="{FF2B5EF4-FFF2-40B4-BE49-F238E27FC236}">
                <a16:creationId xmlns:a16="http://schemas.microsoft.com/office/drawing/2014/main" id="{45F42FEB-4637-8399-5E3E-FADC0FE1B005}"/>
              </a:ext>
            </a:extLst>
          </p:cNvPr>
          <p:cNvSpPr/>
          <p:nvPr/>
        </p:nvSpPr>
        <p:spPr>
          <a:xfrm>
            <a:off x="2631440" y="1935481"/>
            <a:ext cx="1818640" cy="90424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EEEEEE"/>
                </a:solidFill>
                <a:latin typeface="Arial"/>
                <a:sym typeface="Arial"/>
              </a:rPr>
              <a:t>Harsher penalties for DUI</a:t>
            </a:r>
          </a:p>
        </p:txBody>
      </p:sp>
      <p:cxnSp>
        <p:nvCxnSpPr>
          <p:cNvPr id="9" name="Straight Arrow Connector 8">
            <a:extLst>
              <a:ext uri="{FF2B5EF4-FFF2-40B4-BE49-F238E27FC236}">
                <a16:creationId xmlns:a16="http://schemas.microsoft.com/office/drawing/2014/main" id="{573527A5-E058-A0DA-CF35-1E070A2BCCC0}"/>
              </a:ext>
            </a:extLst>
          </p:cNvPr>
          <p:cNvCxnSpPr>
            <a:cxnSpLocks/>
          </p:cNvCxnSpPr>
          <p:nvPr/>
        </p:nvCxnSpPr>
        <p:spPr>
          <a:xfrm>
            <a:off x="4246879" y="2184402"/>
            <a:ext cx="1625603" cy="1559559"/>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B26FBB48-E348-F08C-CAE8-E04E42502527}"/>
              </a:ext>
            </a:extLst>
          </p:cNvPr>
          <p:cNvCxnSpPr>
            <a:cxnSpLocks/>
            <a:stCxn id="5" idx="3"/>
            <a:endCxn id="4" idx="1"/>
          </p:cNvCxnSpPr>
          <p:nvPr/>
        </p:nvCxnSpPr>
        <p:spPr>
          <a:xfrm flipV="1">
            <a:off x="4450080" y="3743960"/>
            <a:ext cx="1422403" cy="135636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17A1526-A0F8-B255-C2FA-DDC62BC655D4}"/>
              </a:ext>
            </a:extLst>
          </p:cNvPr>
          <p:cNvCxnSpPr>
            <a:stCxn id="6" idx="2"/>
            <a:endCxn id="3" idx="0"/>
          </p:cNvCxnSpPr>
          <p:nvPr/>
        </p:nvCxnSpPr>
        <p:spPr>
          <a:xfrm>
            <a:off x="3540760" y="2839722"/>
            <a:ext cx="0" cy="452119"/>
          </a:xfrm>
          <a:prstGeom prst="straightConnector1">
            <a:avLst/>
          </a:prstGeom>
          <a:ln w="381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FCAA61E-6A9E-5098-5A98-51C4182D4B52}"/>
              </a:ext>
            </a:extLst>
          </p:cNvPr>
          <p:cNvCxnSpPr/>
          <p:nvPr/>
        </p:nvCxnSpPr>
        <p:spPr>
          <a:xfrm>
            <a:off x="3632200" y="4196082"/>
            <a:ext cx="0" cy="452119"/>
          </a:xfrm>
          <a:prstGeom prst="straightConnector1">
            <a:avLst/>
          </a:prstGeom>
          <a:ln w="381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E4017D55-B466-D04C-FCD9-D6D7BD1BEAF9}"/>
              </a:ext>
            </a:extLst>
          </p:cNvPr>
          <p:cNvSpPr/>
          <p:nvPr/>
        </p:nvSpPr>
        <p:spPr>
          <a:xfrm>
            <a:off x="9245599" y="1423100"/>
            <a:ext cx="1422403" cy="894077"/>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212121"/>
                </a:solidFill>
                <a:latin typeface="Arial"/>
                <a:sym typeface="Arial"/>
              </a:rPr>
              <a:t>Safety belt laws</a:t>
            </a:r>
          </a:p>
        </p:txBody>
      </p:sp>
      <p:sp>
        <p:nvSpPr>
          <p:cNvPr id="14" name="Rectangle 13">
            <a:extLst>
              <a:ext uri="{FF2B5EF4-FFF2-40B4-BE49-F238E27FC236}">
                <a16:creationId xmlns:a16="http://schemas.microsoft.com/office/drawing/2014/main" id="{37AAA3DE-E44E-B361-C81E-A15E39328A03}"/>
              </a:ext>
            </a:extLst>
          </p:cNvPr>
          <p:cNvSpPr/>
          <p:nvPr/>
        </p:nvSpPr>
        <p:spPr>
          <a:xfrm>
            <a:off x="7244079" y="1382459"/>
            <a:ext cx="1422403" cy="904240"/>
          </a:xfrm>
          <a:prstGeom prst="rect">
            <a:avLst/>
          </a:prstGeom>
          <a:solidFill>
            <a:schemeClr val="accent2"/>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212121"/>
                </a:solidFill>
                <a:latin typeface="Arial"/>
                <a:sym typeface="Arial"/>
              </a:rPr>
              <a:t>Auto design standards</a:t>
            </a:r>
          </a:p>
        </p:txBody>
      </p:sp>
      <p:sp>
        <p:nvSpPr>
          <p:cNvPr id="15" name="Rectangle 14">
            <a:extLst>
              <a:ext uri="{FF2B5EF4-FFF2-40B4-BE49-F238E27FC236}">
                <a16:creationId xmlns:a16="http://schemas.microsoft.com/office/drawing/2014/main" id="{8A1A7D22-C51C-B0F2-F2C4-24F5666358F4}"/>
              </a:ext>
            </a:extLst>
          </p:cNvPr>
          <p:cNvSpPr/>
          <p:nvPr/>
        </p:nvSpPr>
        <p:spPr>
          <a:xfrm>
            <a:off x="5179060" y="1377377"/>
            <a:ext cx="1422403" cy="904240"/>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212121"/>
                </a:solidFill>
                <a:latin typeface="Arial"/>
                <a:sym typeface="Arial"/>
              </a:rPr>
              <a:t>Road design standards</a:t>
            </a:r>
          </a:p>
        </p:txBody>
      </p:sp>
      <p:cxnSp>
        <p:nvCxnSpPr>
          <p:cNvPr id="20" name="Straight Arrow Connector 19">
            <a:extLst>
              <a:ext uri="{FF2B5EF4-FFF2-40B4-BE49-F238E27FC236}">
                <a16:creationId xmlns:a16="http://schemas.microsoft.com/office/drawing/2014/main" id="{B8167A93-BEA5-A7BB-649B-8E90962DEA36}"/>
              </a:ext>
            </a:extLst>
          </p:cNvPr>
          <p:cNvCxnSpPr/>
          <p:nvPr/>
        </p:nvCxnSpPr>
        <p:spPr>
          <a:xfrm flipV="1">
            <a:off x="6685283" y="1834579"/>
            <a:ext cx="436877" cy="5080"/>
          </a:xfrm>
          <a:prstGeom prst="straightConnector1">
            <a:avLst/>
          </a:prstGeom>
          <a:ln>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85E7CA61-FB9B-A465-E407-211842323691}"/>
              </a:ext>
            </a:extLst>
          </p:cNvPr>
          <p:cNvCxnSpPr/>
          <p:nvPr/>
        </p:nvCxnSpPr>
        <p:spPr>
          <a:xfrm flipV="1">
            <a:off x="8717282" y="1870837"/>
            <a:ext cx="436877" cy="5080"/>
          </a:xfrm>
          <a:prstGeom prst="straightConnector1">
            <a:avLst/>
          </a:prstGeom>
          <a:ln>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1893EABF-6352-4FBC-B122-29BB4588DD0B}"/>
              </a:ext>
            </a:extLst>
          </p:cNvPr>
          <p:cNvCxnSpPr>
            <a:cxnSpLocks/>
            <a:stCxn id="15" idx="2"/>
            <a:endCxn id="4" idx="0"/>
          </p:cNvCxnSpPr>
          <p:nvPr/>
        </p:nvCxnSpPr>
        <p:spPr>
          <a:xfrm>
            <a:off x="5890262" y="2281618"/>
            <a:ext cx="795021" cy="1010223"/>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4214EDC9-17D5-E266-7A08-CCF90ED238BA}"/>
              </a:ext>
            </a:extLst>
          </p:cNvPr>
          <p:cNvCxnSpPr>
            <a:cxnSpLocks/>
            <a:stCxn id="14" idx="2"/>
            <a:endCxn id="4" idx="0"/>
          </p:cNvCxnSpPr>
          <p:nvPr/>
        </p:nvCxnSpPr>
        <p:spPr>
          <a:xfrm flipH="1">
            <a:off x="6685283" y="2286699"/>
            <a:ext cx="1269997" cy="1005141"/>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45334B9B-FA7F-B609-B8EA-5D71E373506D}"/>
              </a:ext>
            </a:extLst>
          </p:cNvPr>
          <p:cNvCxnSpPr>
            <a:cxnSpLocks/>
            <a:stCxn id="15" idx="2"/>
            <a:endCxn id="8" idx="0"/>
          </p:cNvCxnSpPr>
          <p:nvPr/>
        </p:nvCxnSpPr>
        <p:spPr>
          <a:xfrm>
            <a:off x="5890261" y="2281617"/>
            <a:ext cx="3215643" cy="1010224"/>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A885F96C-ECF8-DB48-A9DC-19402E126091}"/>
              </a:ext>
            </a:extLst>
          </p:cNvPr>
          <p:cNvCxnSpPr>
            <a:cxnSpLocks/>
            <a:stCxn id="14" idx="2"/>
            <a:endCxn id="8" idx="0"/>
          </p:cNvCxnSpPr>
          <p:nvPr/>
        </p:nvCxnSpPr>
        <p:spPr>
          <a:xfrm>
            <a:off x="7955280" y="2286699"/>
            <a:ext cx="1150624" cy="1005143"/>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1316E7B1-ADB9-31A3-047E-98506F30E19F}"/>
              </a:ext>
            </a:extLst>
          </p:cNvPr>
          <p:cNvCxnSpPr>
            <a:cxnSpLocks/>
            <a:endCxn id="8" idx="0"/>
          </p:cNvCxnSpPr>
          <p:nvPr/>
        </p:nvCxnSpPr>
        <p:spPr>
          <a:xfrm flipH="1">
            <a:off x="9105905" y="2317179"/>
            <a:ext cx="913132" cy="974663"/>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6D299094-6E4E-60E5-5036-4A156D4CA738}"/>
              </a:ext>
            </a:extLst>
          </p:cNvPr>
          <p:cNvSpPr/>
          <p:nvPr/>
        </p:nvSpPr>
        <p:spPr>
          <a:xfrm>
            <a:off x="233681" y="3065780"/>
            <a:ext cx="1838959" cy="1326773"/>
          </a:xfrm>
          <a:prstGeom prst="ellipse">
            <a:avLst/>
          </a:prstGeom>
          <a:solidFill>
            <a:schemeClr val="accent3">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EEEEEE"/>
                </a:solidFill>
                <a:latin typeface="Arial"/>
                <a:sym typeface="Arial"/>
              </a:rPr>
              <a:t> </a:t>
            </a:r>
            <a:r>
              <a:rPr lang="en-US" sz="1867" kern="0" dirty="0">
                <a:solidFill>
                  <a:sysClr val="windowText" lastClr="000000"/>
                </a:solidFill>
                <a:latin typeface="Arial"/>
                <a:sym typeface="Arial"/>
              </a:rPr>
              <a:t> Norms re alcohol and driving</a:t>
            </a:r>
          </a:p>
        </p:txBody>
      </p:sp>
      <p:sp>
        <p:nvSpPr>
          <p:cNvPr id="16" name="Arrow: Curved Down 15">
            <a:extLst>
              <a:ext uri="{FF2B5EF4-FFF2-40B4-BE49-F238E27FC236}">
                <a16:creationId xmlns:a16="http://schemas.microsoft.com/office/drawing/2014/main" id="{52B3DDEF-FAE7-B3AF-BB37-717BFF25292C}"/>
              </a:ext>
            </a:extLst>
          </p:cNvPr>
          <p:cNvSpPr/>
          <p:nvPr/>
        </p:nvSpPr>
        <p:spPr>
          <a:xfrm rot="19570362">
            <a:off x="528306" y="1013797"/>
            <a:ext cx="2862583" cy="1326772"/>
          </a:xfrm>
          <a:prstGeom prst="curvedDownArrow">
            <a:avLst>
              <a:gd name="adj1" fmla="val 11225"/>
              <a:gd name="adj2" fmla="val 44710"/>
              <a:gd name="adj3" fmla="val 25000"/>
            </a:avLst>
          </a:prstGeom>
          <a:solidFill>
            <a:schemeClr val="accent3">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en-US" sz="1867" kern="0">
              <a:solidFill>
                <a:srgbClr val="FFFFFF"/>
              </a:solidFill>
              <a:latin typeface="Arial"/>
              <a:sym typeface="Arial"/>
            </a:endParaRPr>
          </a:p>
        </p:txBody>
      </p:sp>
      <p:sp>
        <p:nvSpPr>
          <p:cNvPr id="19" name="Arrow: Curved Down 18">
            <a:extLst>
              <a:ext uri="{FF2B5EF4-FFF2-40B4-BE49-F238E27FC236}">
                <a16:creationId xmlns:a16="http://schemas.microsoft.com/office/drawing/2014/main" id="{4A7FDFB2-91FB-496B-003E-8E71AD656578}"/>
              </a:ext>
            </a:extLst>
          </p:cNvPr>
          <p:cNvSpPr/>
          <p:nvPr/>
        </p:nvSpPr>
        <p:spPr>
          <a:xfrm rot="12763605">
            <a:off x="291478" y="5229411"/>
            <a:ext cx="2862583" cy="1326772"/>
          </a:xfrm>
          <a:prstGeom prst="curvedDownArrow">
            <a:avLst>
              <a:gd name="adj1" fmla="val 11225"/>
              <a:gd name="adj2" fmla="val 44710"/>
              <a:gd name="adj3" fmla="val 25000"/>
            </a:avLst>
          </a:prstGeom>
          <a:solidFill>
            <a:schemeClr val="accent3">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en-US" sz="1867" kern="0">
              <a:solidFill>
                <a:srgbClr val="FFFFFF"/>
              </a:solidFill>
              <a:latin typeface="Arial"/>
              <a:sym typeface="Arial"/>
            </a:endParaRPr>
          </a:p>
        </p:txBody>
      </p:sp>
      <p:sp>
        <p:nvSpPr>
          <p:cNvPr id="24" name="Rectangle: Rounded Corners 23">
            <a:extLst>
              <a:ext uri="{FF2B5EF4-FFF2-40B4-BE49-F238E27FC236}">
                <a16:creationId xmlns:a16="http://schemas.microsoft.com/office/drawing/2014/main" id="{3FE827B8-9049-FDDF-DD7B-A9601DCB7F2C}"/>
              </a:ext>
            </a:extLst>
          </p:cNvPr>
          <p:cNvSpPr/>
          <p:nvPr/>
        </p:nvSpPr>
        <p:spPr>
          <a:xfrm>
            <a:off x="10511633" y="3277047"/>
            <a:ext cx="1625600" cy="904240"/>
          </a:xfrm>
          <a:prstGeom prst="roundRect">
            <a:avLst/>
          </a:prstGeom>
          <a:solidFill>
            <a:schemeClr val="tx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212121"/>
                </a:solidFill>
                <a:latin typeface="Arial"/>
                <a:sym typeface="Arial"/>
              </a:rPr>
              <a:t>Life expectancy</a:t>
            </a:r>
          </a:p>
        </p:txBody>
      </p:sp>
    </p:spTree>
    <p:extLst>
      <p:ext uri="{BB962C8B-B14F-4D97-AF65-F5344CB8AC3E}">
        <p14:creationId xmlns:p14="http://schemas.microsoft.com/office/powerpoint/2010/main" val="17406754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446EF-00C8-D877-2320-EB47563FD4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A1FF38-A13C-BB85-0DE4-F01054224ED3}"/>
              </a:ext>
            </a:extLst>
          </p:cNvPr>
          <p:cNvSpPr>
            <a:spLocks noGrp="1"/>
          </p:cNvSpPr>
          <p:nvPr>
            <p:ph type="title"/>
          </p:nvPr>
        </p:nvSpPr>
        <p:spPr/>
        <p:txBody>
          <a:bodyPr/>
          <a:lstStyle/>
          <a:p>
            <a:r>
              <a:rPr lang="en-US" dirty="0"/>
              <a:t>Policy Contexts</a:t>
            </a:r>
          </a:p>
        </p:txBody>
      </p:sp>
      <p:sp>
        <p:nvSpPr>
          <p:cNvPr id="3" name="Rectangle 2">
            <a:extLst>
              <a:ext uri="{FF2B5EF4-FFF2-40B4-BE49-F238E27FC236}">
                <a16:creationId xmlns:a16="http://schemas.microsoft.com/office/drawing/2014/main" id="{D28382FA-DAD1-DEE1-2CAC-93081120F278}"/>
              </a:ext>
            </a:extLst>
          </p:cNvPr>
          <p:cNvSpPr/>
          <p:nvPr/>
        </p:nvSpPr>
        <p:spPr>
          <a:xfrm>
            <a:off x="2631440" y="3291840"/>
            <a:ext cx="1818640" cy="90424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EEEEEE"/>
                </a:solidFill>
                <a:latin typeface="Arial"/>
                <a:sym typeface="Arial"/>
              </a:rPr>
              <a:t>&gt;legal drinking age</a:t>
            </a:r>
          </a:p>
        </p:txBody>
      </p:sp>
      <p:sp>
        <p:nvSpPr>
          <p:cNvPr id="4" name="Rectangle: Rounded Corners 3">
            <a:extLst>
              <a:ext uri="{FF2B5EF4-FFF2-40B4-BE49-F238E27FC236}">
                <a16:creationId xmlns:a16="http://schemas.microsoft.com/office/drawing/2014/main" id="{60851F6D-45D7-B8DB-088A-CC4C47909C3F}"/>
              </a:ext>
            </a:extLst>
          </p:cNvPr>
          <p:cNvSpPr/>
          <p:nvPr/>
        </p:nvSpPr>
        <p:spPr>
          <a:xfrm>
            <a:off x="5872483" y="3291840"/>
            <a:ext cx="1625600" cy="90424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EEEEEE"/>
                </a:solidFill>
                <a:latin typeface="Arial"/>
                <a:sym typeface="Arial"/>
              </a:rPr>
              <a:t>&lt;alcohol-involved crashes</a:t>
            </a:r>
          </a:p>
        </p:txBody>
      </p:sp>
      <p:cxnSp>
        <p:nvCxnSpPr>
          <p:cNvPr id="7" name="Straight Arrow Connector 6">
            <a:extLst>
              <a:ext uri="{FF2B5EF4-FFF2-40B4-BE49-F238E27FC236}">
                <a16:creationId xmlns:a16="http://schemas.microsoft.com/office/drawing/2014/main" id="{BDDBD75C-BD32-71F1-8DD7-1962C5250EDE}"/>
              </a:ext>
            </a:extLst>
          </p:cNvPr>
          <p:cNvCxnSpPr>
            <a:stCxn id="3" idx="3"/>
            <a:endCxn id="4" idx="1"/>
          </p:cNvCxnSpPr>
          <p:nvPr/>
        </p:nvCxnSpPr>
        <p:spPr>
          <a:xfrm>
            <a:off x="4450080" y="3743960"/>
            <a:ext cx="1422403"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7">
            <a:extLst>
              <a:ext uri="{FF2B5EF4-FFF2-40B4-BE49-F238E27FC236}">
                <a16:creationId xmlns:a16="http://schemas.microsoft.com/office/drawing/2014/main" id="{602BF5EE-5653-79AC-011E-8DA8CF884A83}"/>
              </a:ext>
            </a:extLst>
          </p:cNvPr>
          <p:cNvSpPr/>
          <p:nvPr/>
        </p:nvSpPr>
        <p:spPr>
          <a:xfrm>
            <a:off x="8260080" y="3291840"/>
            <a:ext cx="1625600" cy="904240"/>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212121"/>
                </a:solidFill>
                <a:latin typeface="Arial"/>
                <a:sym typeface="Arial"/>
              </a:rPr>
              <a:t>&lt;road deaths</a:t>
            </a:r>
          </a:p>
        </p:txBody>
      </p:sp>
      <p:cxnSp>
        <p:nvCxnSpPr>
          <p:cNvPr id="11" name="Straight Arrow Connector 10">
            <a:extLst>
              <a:ext uri="{FF2B5EF4-FFF2-40B4-BE49-F238E27FC236}">
                <a16:creationId xmlns:a16="http://schemas.microsoft.com/office/drawing/2014/main" id="{B8832D13-0916-5B4C-60CE-9FF28F102166}"/>
              </a:ext>
            </a:extLst>
          </p:cNvPr>
          <p:cNvCxnSpPr>
            <a:stCxn id="4" idx="3"/>
            <a:endCxn id="8" idx="1"/>
          </p:cNvCxnSpPr>
          <p:nvPr/>
        </p:nvCxnSpPr>
        <p:spPr>
          <a:xfrm>
            <a:off x="7498083" y="3743960"/>
            <a:ext cx="761997" cy="0"/>
          </a:xfrm>
          <a:prstGeom prst="straightConnector1">
            <a:avLst/>
          </a:prstGeom>
          <a:ln w="28575">
            <a:solidFill>
              <a:srgbClr val="FFFF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FDB22E02-C432-AA97-D3BD-7C45D8619011}"/>
              </a:ext>
            </a:extLst>
          </p:cNvPr>
          <p:cNvSpPr/>
          <p:nvPr/>
        </p:nvSpPr>
        <p:spPr>
          <a:xfrm>
            <a:off x="2631440" y="4648200"/>
            <a:ext cx="1818640" cy="90424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EEEEEE"/>
                </a:solidFill>
                <a:latin typeface="Arial"/>
                <a:sym typeface="Arial"/>
              </a:rPr>
              <a:t>Lower BAC</a:t>
            </a:r>
          </a:p>
        </p:txBody>
      </p:sp>
      <p:sp>
        <p:nvSpPr>
          <p:cNvPr id="6" name="Rectangle 5">
            <a:extLst>
              <a:ext uri="{FF2B5EF4-FFF2-40B4-BE49-F238E27FC236}">
                <a16:creationId xmlns:a16="http://schemas.microsoft.com/office/drawing/2014/main" id="{26746B5E-30C5-9CB4-F0AB-BE25E6A4F320}"/>
              </a:ext>
            </a:extLst>
          </p:cNvPr>
          <p:cNvSpPr/>
          <p:nvPr/>
        </p:nvSpPr>
        <p:spPr>
          <a:xfrm>
            <a:off x="2631440" y="1935481"/>
            <a:ext cx="1818640" cy="90424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EEEEEE"/>
                </a:solidFill>
                <a:latin typeface="Arial"/>
                <a:sym typeface="Arial"/>
              </a:rPr>
              <a:t>Harsher penalties for DUI</a:t>
            </a:r>
          </a:p>
        </p:txBody>
      </p:sp>
      <p:cxnSp>
        <p:nvCxnSpPr>
          <p:cNvPr id="9" name="Straight Arrow Connector 8">
            <a:extLst>
              <a:ext uri="{FF2B5EF4-FFF2-40B4-BE49-F238E27FC236}">
                <a16:creationId xmlns:a16="http://schemas.microsoft.com/office/drawing/2014/main" id="{5AA98197-32A2-FD2B-D768-0EE734B0899F}"/>
              </a:ext>
            </a:extLst>
          </p:cNvPr>
          <p:cNvCxnSpPr>
            <a:cxnSpLocks/>
          </p:cNvCxnSpPr>
          <p:nvPr/>
        </p:nvCxnSpPr>
        <p:spPr>
          <a:xfrm>
            <a:off x="4246879" y="2184402"/>
            <a:ext cx="1625603" cy="1559559"/>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9B8CA27E-059A-AB45-00F7-5E55BE5E8C10}"/>
              </a:ext>
            </a:extLst>
          </p:cNvPr>
          <p:cNvCxnSpPr>
            <a:cxnSpLocks/>
            <a:stCxn id="5" idx="3"/>
            <a:endCxn id="4" idx="1"/>
          </p:cNvCxnSpPr>
          <p:nvPr/>
        </p:nvCxnSpPr>
        <p:spPr>
          <a:xfrm flipV="1">
            <a:off x="4450080" y="3743960"/>
            <a:ext cx="1422403" cy="135636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80EF1171-4A08-3EBD-8527-FB0877443341}"/>
              </a:ext>
            </a:extLst>
          </p:cNvPr>
          <p:cNvCxnSpPr>
            <a:stCxn id="6" idx="2"/>
            <a:endCxn id="3" idx="0"/>
          </p:cNvCxnSpPr>
          <p:nvPr/>
        </p:nvCxnSpPr>
        <p:spPr>
          <a:xfrm>
            <a:off x="3540760" y="2839722"/>
            <a:ext cx="0" cy="452119"/>
          </a:xfrm>
          <a:prstGeom prst="straightConnector1">
            <a:avLst/>
          </a:prstGeom>
          <a:ln w="381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C71AB21B-B322-D65B-2637-28175151690D}"/>
              </a:ext>
            </a:extLst>
          </p:cNvPr>
          <p:cNvCxnSpPr/>
          <p:nvPr/>
        </p:nvCxnSpPr>
        <p:spPr>
          <a:xfrm>
            <a:off x="3632200" y="4196082"/>
            <a:ext cx="0" cy="452119"/>
          </a:xfrm>
          <a:prstGeom prst="straightConnector1">
            <a:avLst/>
          </a:prstGeom>
          <a:ln w="381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FAAE0D7C-81B6-C5C1-3C3C-E9B26ADBA2F5}"/>
              </a:ext>
            </a:extLst>
          </p:cNvPr>
          <p:cNvPicPr>
            <a:picLocks noChangeAspect="1"/>
          </p:cNvPicPr>
          <p:nvPr/>
        </p:nvPicPr>
        <p:blipFill>
          <a:blip r:embed="rId2"/>
          <a:stretch>
            <a:fillRect/>
          </a:stretch>
        </p:blipFill>
        <p:spPr>
          <a:xfrm>
            <a:off x="2528879" y="1158242"/>
            <a:ext cx="3436000" cy="5171437"/>
          </a:xfrm>
          <a:prstGeom prst="rect">
            <a:avLst/>
          </a:prstGeom>
        </p:spPr>
      </p:pic>
      <p:sp>
        <p:nvSpPr>
          <p:cNvPr id="13" name="Rectangle: Rounded Corners 12">
            <a:extLst>
              <a:ext uri="{FF2B5EF4-FFF2-40B4-BE49-F238E27FC236}">
                <a16:creationId xmlns:a16="http://schemas.microsoft.com/office/drawing/2014/main" id="{BE5905F2-010A-D8DC-77F8-9E2430D1D309}"/>
              </a:ext>
            </a:extLst>
          </p:cNvPr>
          <p:cNvSpPr/>
          <p:nvPr/>
        </p:nvSpPr>
        <p:spPr>
          <a:xfrm>
            <a:off x="10511633" y="3277047"/>
            <a:ext cx="1625600" cy="904240"/>
          </a:xfrm>
          <a:prstGeom prst="roundRect">
            <a:avLst/>
          </a:prstGeom>
          <a:solidFill>
            <a:schemeClr val="tx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212121"/>
                </a:solidFill>
                <a:latin typeface="Arial"/>
                <a:sym typeface="Arial"/>
              </a:rPr>
              <a:t>Life expectancy</a:t>
            </a:r>
          </a:p>
        </p:txBody>
      </p:sp>
      <p:sp>
        <p:nvSpPr>
          <p:cNvPr id="14" name="Arrow: Right 13">
            <a:extLst>
              <a:ext uri="{FF2B5EF4-FFF2-40B4-BE49-F238E27FC236}">
                <a16:creationId xmlns:a16="http://schemas.microsoft.com/office/drawing/2014/main" id="{8A4DA7DF-FCC6-72A0-4E35-CC8760F5637D}"/>
              </a:ext>
            </a:extLst>
          </p:cNvPr>
          <p:cNvSpPr/>
          <p:nvPr/>
        </p:nvSpPr>
        <p:spPr>
          <a:xfrm>
            <a:off x="6604001" y="2731911"/>
            <a:ext cx="3533423" cy="2099733"/>
          </a:xfrm>
          <a:prstGeom prst="rightArrow">
            <a:avLst/>
          </a:prstGeom>
          <a:solidFill>
            <a:schemeClr val="tx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en-US" sz="1867" kern="0">
              <a:ln>
                <a:solidFill>
                  <a:srgbClr val="EEEEEE">
                    <a:lumMod val="50000"/>
                  </a:srgbClr>
                </a:solidFill>
              </a:ln>
              <a:solidFill>
                <a:srgbClr val="FFFFFF">
                  <a:lumMod val="65000"/>
                </a:srgbClr>
              </a:solidFill>
              <a:latin typeface="Arial"/>
              <a:sym typeface="Arial"/>
            </a:endParaRPr>
          </a:p>
        </p:txBody>
      </p:sp>
      <p:sp>
        <p:nvSpPr>
          <p:cNvPr id="15" name="Arrow: Right 14">
            <a:extLst>
              <a:ext uri="{FF2B5EF4-FFF2-40B4-BE49-F238E27FC236}">
                <a16:creationId xmlns:a16="http://schemas.microsoft.com/office/drawing/2014/main" id="{4946E84D-0D45-887D-028B-9D9A66F4A0FA}"/>
              </a:ext>
            </a:extLst>
          </p:cNvPr>
          <p:cNvSpPr/>
          <p:nvPr/>
        </p:nvSpPr>
        <p:spPr>
          <a:xfrm>
            <a:off x="160034" y="3291841"/>
            <a:ext cx="2097196" cy="1539804"/>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ln>
                  <a:solidFill>
                    <a:sysClr val="windowText" lastClr="000000"/>
                  </a:solidFill>
                </a:ln>
                <a:solidFill>
                  <a:srgbClr val="EEEEEE"/>
                </a:solidFill>
                <a:latin typeface="Arial"/>
                <a:sym typeface="Arial"/>
              </a:rPr>
              <a:t>135 policies!</a:t>
            </a:r>
          </a:p>
        </p:txBody>
      </p:sp>
    </p:spTree>
    <p:extLst>
      <p:ext uri="{BB962C8B-B14F-4D97-AF65-F5344CB8AC3E}">
        <p14:creationId xmlns:p14="http://schemas.microsoft.com/office/powerpoint/2010/main" val="2022917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2" presetClass="entr" presetSubtype="4"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4DB22-E3D2-9E9F-0E8A-B7AD7A37E2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4E7725-077F-025D-8527-F121446A9CD7}"/>
              </a:ext>
            </a:extLst>
          </p:cNvPr>
          <p:cNvSpPr>
            <a:spLocks noGrp="1"/>
          </p:cNvSpPr>
          <p:nvPr>
            <p:ph type="title"/>
          </p:nvPr>
        </p:nvSpPr>
        <p:spPr/>
        <p:txBody>
          <a:bodyPr/>
          <a:lstStyle/>
          <a:p>
            <a:r>
              <a:rPr lang="en-US" dirty="0"/>
              <a:t>What were we measuring?</a:t>
            </a:r>
          </a:p>
        </p:txBody>
      </p:sp>
      <p:sp>
        <p:nvSpPr>
          <p:cNvPr id="3" name="Rectangle 2">
            <a:extLst>
              <a:ext uri="{FF2B5EF4-FFF2-40B4-BE49-F238E27FC236}">
                <a16:creationId xmlns:a16="http://schemas.microsoft.com/office/drawing/2014/main" id="{EDE5309F-03B5-1FEA-FA9F-56AF5BE0395D}"/>
              </a:ext>
            </a:extLst>
          </p:cNvPr>
          <p:cNvSpPr/>
          <p:nvPr/>
        </p:nvSpPr>
        <p:spPr>
          <a:xfrm>
            <a:off x="2631440" y="3180157"/>
            <a:ext cx="1818640" cy="90424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EEEEEE"/>
                </a:solidFill>
                <a:latin typeface="Arial"/>
                <a:sym typeface="Arial"/>
              </a:rPr>
              <a:t>&gt;legal drinking age</a:t>
            </a:r>
          </a:p>
        </p:txBody>
      </p:sp>
      <p:cxnSp>
        <p:nvCxnSpPr>
          <p:cNvPr id="11" name="Straight Arrow Connector 10">
            <a:extLst>
              <a:ext uri="{FF2B5EF4-FFF2-40B4-BE49-F238E27FC236}">
                <a16:creationId xmlns:a16="http://schemas.microsoft.com/office/drawing/2014/main" id="{81BF4AC6-750E-02DE-E984-52F212EC120E}"/>
              </a:ext>
            </a:extLst>
          </p:cNvPr>
          <p:cNvCxnSpPr>
            <a:cxnSpLocks/>
          </p:cNvCxnSpPr>
          <p:nvPr/>
        </p:nvCxnSpPr>
        <p:spPr>
          <a:xfrm>
            <a:off x="7498083" y="3743960"/>
            <a:ext cx="761997" cy="0"/>
          </a:xfrm>
          <a:prstGeom prst="straightConnector1">
            <a:avLst/>
          </a:prstGeom>
          <a:ln w="28575">
            <a:solidFill>
              <a:srgbClr val="FFFF00"/>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3AF23FD8-639D-B96C-AE0F-A2FD2198BCF0}"/>
              </a:ext>
            </a:extLst>
          </p:cNvPr>
          <p:cNvPicPr>
            <a:picLocks noChangeAspect="1"/>
          </p:cNvPicPr>
          <p:nvPr/>
        </p:nvPicPr>
        <p:blipFill>
          <a:blip r:embed="rId2"/>
          <a:stretch>
            <a:fillRect/>
          </a:stretch>
        </p:blipFill>
        <p:spPr>
          <a:xfrm>
            <a:off x="7377756" y="1238513"/>
            <a:ext cx="2018397" cy="3037839"/>
          </a:xfrm>
          <a:prstGeom prst="rect">
            <a:avLst/>
          </a:prstGeom>
        </p:spPr>
      </p:pic>
      <p:sp>
        <p:nvSpPr>
          <p:cNvPr id="15" name="TextBox 14">
            <a:extLst>
              <a:ext uri="{FF2B5EF4-FFF2-40B4-BE49-F238E27FC236}">
                <a16:creationId xmlns:a16="http://schemas.microsoft.com/office/drawing/2014/main" id="{D43AAD2B-2A18-9381-D990-F6B20B85057B}"/>
              </a:ext>
            </a:extLst>
          </p:cNvPr>
          <p:cNvSpPr txBox="1"/>
          <p:nvPr/>
        </p:nvSpPr>
        <p:spPr>
          <a:xfrm>
            <a:off x="2149888" y="4811652"/>
            <a:ext cx="2959585" cy="1241622"/>
          </a:xfrm>
          <a:prstGeom prst="rect">
            <a:avLst/>
          </a:prstGeom>
          <a:noFill/>
        </p:spPr>
        <p:txBody>
          <a:bodyPr wrap="square" rtlCol="0">
            <a:spAutoFit/>
          </a:bodyPr>
          <a:lstStyle/>
          <a:p>
            <a:pPr algn="ctr" defTabSz="1219170" eaLnBrk="1" fontAlgn="auto" hangingPunct="1">
              <a:spcBef>
                <a:spcPts val="0"/>
              </a:spcBef>
              <a:spcAft>
                <a:spcPts val="0"/>
              </a:spcAft>
              <a:buClr>
                <a:srgbClr val="000000"/>
              </a:buClr>
            </a:pPr>
            <a:r>
              <a:rPr lang="en-US" sz="1867" kern="0" dirty="0">
                <a:solidFill>
                  <a:srgbClr val="000000"/>
                </a:solidFill>
                <a:latin typeface="Arial"/>
                <a:cs typeface="Arial"/>
                <a:sym typeface="Arial"/>
              </a:rPr>
              <a:t>Precise, transparent measurements capturing important within-law variation</a:t>
            </a:r>
          </a:p>
        </p:txBody>
      </p:sp>
      <p:sp>
        <p:nvSpPr>
          <p:cNvPr id="16" name="TextBox 15">
            <a:extLst>
              <a:ext uri="{FF2B5EF4-FFF2-40B4-BE49-F238E27FC236}">
                <a16:creationId xmlns:a16="http://schemas.microsoft.com/office/drawing/2014/main" id="{5B65A22B-1A25-7DC3-636B-90E420976A73}"/>
              </a:ext>
            </a:extLst>
          </p:cNvPr>
          <p:cNvSpPr txBox="1"/>
          <p:nvPr/>
        </p:nvSpPr>
        <p:spPr>
          <a:xfrm>
            <a:off x="6780288" y="4810101"/>
            <a:ext cx="2959585" cy="1528945"/>
          </a:xfrm>
          <a:prstGeom prst="rect">
            <a:avLst/>
          </a:prstGeom>
          <a:noFill/>
        </p:spPr>
        <p:txBody>
          <a:bodyPr wrap="square" rtlCol="0">
            <a:spAutoFit/>
          </a:bodyPr>
          <a:lstStyle/>
          <a:p>
            <a:pPr algn="ctr" defTabSz="1219170" eaLnBrk="1" fontAlgn="auto" hangingPunct="1">
              <a:spcBef>
                <a:spcPts val="0"/>
              </a:spcBef>
              <a:spcAft>
                <a:spcPts val="0"/>
              </a:spcAft>
              <a:buClr>
                <a:srgbClr val="000000"/>
              </a:buClr>
            </a:pPr>
            <a:r>
              <a:rPr lang="en-US" sz="1867" kern="0" dirty="0">
                <a:solidFill>
                  <a:srgbClr val="000000"/>
                </a:solidFill>
                <a:latin typeface="Arial"/>
                <a:cs typeface="Arial"/>
                <a:sym typeface="Arial"/>
              </a:rPr>
              <a:t>Inconsistently transparent categorization of laws without capturing important within-law variation</a:t>
            </a:r>
          </a:p>
        </p:txBody>
      </p:sp>
    </p:spTree>
    <p:extLst>
      <p:ext uri="{BB962C8B-B14F-4D97-AF65-F5344CB8AC3E}">
        <p14:creationId xmlns:p14="http://schemas.microsoft.com/office/powerpoint/2010/main" val="31036389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9ADE9-9DDD-2EFB-01E1-A0AA08205F9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3F20488-76BF-D4F5-68E9-0FE1A1DA8CAB}"/>
              </a:ext>
            </a:extLst>
          </p:cNvPr>
          <p:cNvSpPr>
            <a:spLocks noGrp="1"/>
          </p:cNvSpPr>
          <p:nvPr>
            <p:ph type="title"/>
          </p:nvPr>
        </p:nvSpPr>
        <p:spPr>
          <a:xfrm>
            <a:off x="462518" y="133023"/>
            <a:ext cx="11413925" cy="1143000"/>
          </a:xfrm>
        </p:spPr>
        <p:txBody>
          <a:bodyPr>
            <a:normAutofit/>
          </a:bodyPr>
          <a:lstStyle/>
          <a:p>
            <a:pPr algn="l"/>
            <a:r>
              <a:rPr lang="en-US" dirty="0"/>
              <a:t>What are we measuring?</a:t>
            </a:r>
            <a:endParaRPr lang="en-US" dirty="0">
              <a:solidFill>
                <a:schemeClr val="bg1"/>
              </a:solidFill>
            </a:endParaRPr>
          </a:p>
        </p:txBody>
      </p:sp>
      <p:sp>
        <p:nvSpPr>
          <p:cNvPr id="8" name="Rectangle 6">
            <a:extLst>
              <a:ext uri="{FF2B5EF4-FFF2-40B4-BE49-F238E27FC236}">
                <a16:creationId xmlns:a16="http://schemas.microsoft.com/office/drawing/2014/main" id="{DF8D5249-40F7-F901-E21D-A6BE20F36AD2}"/>
              </a:ext>
            </a:extLst>
          </p:cNvPr>
          <p:cNvSpPr>
            <a:spLocks noChangeArrowheads="1"/>
          </p:cNvSpPr>
          <p:nvPr/>
        </p:nvSpPr>
        <p:spPr bwMode="auto">
          <a:xfrm>
            <a:off x="3279479" y="3243527"/>
            <a:ext cx="1033732" cy="78857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eaLnBrk="1" fontAlgn="auto" hangingPunct="1">
              <a:spcBef>
                <a:spcPts val="0"/>
              </a:spcBef>
              <a:spcAft>
                <a:spcPts val="0"/>
              </a:spcAft>
              <a:buClr>
                <a:srgbClr val="000000"/>
              </a:buClr>
              <a:defRPr/>
            </a:pPr>
            <a:r>
              <a:rPr lang="en-US" altLang="en-US" sz="1400" b="1" kern="0" dirty="0">
                <a:solidFill>
                  <a:srgbClr val="EEEEEE"/>
                </a:solidFill>
                <a:latin typeface="Arial"/>
                <a:ea typeface="ＭＳ Ｐゴシック" panose="020B0600070205080204" pitchFamily="34" charset="-128"/>
                <a:cs typeface="Arial"/>
                <a:sym typeface="Arial"/>
              </a:rPr>
              <a:t>Laws</a:t>
            </a:r>
          </a:p>
        </p:txBody>
      </p:sp>
      <p:sp>
        <p:nvSpPr>
          <p:cNvPr id="9" name="Rectangle 7">
            <a:extLst>
              <a:ext uri="{FF2B5EF4-FFF2-40B4-BE49-F238E27FC236}">
                <a16:creationId xmlns:a16="http://schemas.microsoft.com/office/drawing/2014/main" id="{F1C7F632-9866-595F-3468-C73EC82537D6}"/>
              </a:ext>
            </a:extLst>
          </p:cNvPr>
          <p:cNvSpPr>
            <a:spLocks noChangeArrowheads="1"/>
          </p:cNvSpPr>
          <p:nvPr/>
        </p:nvSpPr>
        <p:spPr bwMode="auto">
          <a:xfrm>
            <a:off x="7004639" y="4534593"/>
            <a:ext cx="1752600" cy="838200"/>
          </a:xfrm>
          <a:prstGeom prst="rect">
            <a:avLst/>
          </a:prstGeom>
          <a:solidFill>
            <a:srgbClr val="00B050"/>
          </a:solidFill>
          <a:ln w="9525">
            <a:solidFill>
              <a:schemeClr val="tx1"/>
            </a:solidFill>
            <a:miter lim="800000"/>
            <a:headEnd/>
            <a:tailEnd/>
          </a:ln>
          <a:effectLst/>
        </p:spPr>
        <p:txBody>
          <a:bodyPr anchor="ctr"/>
          <a:lstStyle/>
          <a:p>
            <a:pPr algn="ctr" defTabSz="1219170" eaLnBrk="1" fontAlgn="auto" hangingPunct="1">
              <a:spcBef>
                <a:spcPts val="0"/>
              </a:spcBef>
              <a:spcAft>
                <a:spcPts val="0"/>
              </a:spcAft>
              <a:buClr>
                <a:srgbClr val="000000"/>
              </a:buClr>
              <a:defRPr/>
            </a:pPr>
            <a:r>
              <a:rPr lang="en-US" altLang="en-US" sz="1400" b="1" kern="0" dirty="0">
                <a:solidFill>
                  <a:srgbClr val="EEEEEE"/>
                </a:solidFill>
                <a:latin typeface="Arial"/>
                <a:ea typeface="ＭＳ Ｐゴシック" panose="020B0600070205080204" pitchFamily="34" charset="-128"/>
                <a:cs typeface="Arial"/>
                <a:sym typeface="Arial"/>
              </a:rPr>
              <a:t>Changes in behavior</a:t>
            </a:r>
          </a:p>
        </p:txBody>
      </p:sp>
      <p:sp>
        <p:nvSpPr>
          <p:cNvPr id="10" name="Rectangle 8">
            <a:extLst>
              <a:ext uri="{FF2B5EF4-FFF2-40B4-BE49-F238E27FC236}">
                <a16:creationId xmlns:a16="http://schemas.microsoft.com/office/drawing/2014/main" id="{3EFD40DF-A7D6-E451-17CF-B13AA6ADB0DC}"/>
              </a:ext>
            </a:extLst>
          </p:cNvPr>
          <p:cNvSpPr>
            <a:spLocks noChangeArrowheads="1"/>
          </p:cNvSpPr>
          <p:nvPr/>
        </p:nvSpPr>
        <p:spPr bwMode="auto">
          <a:xfrm>
            <a:off x="7004639" y="1759428"/>
            <a:ext cx="1752600" cy="838200"/>
          </a:xfrm>
          <a:prstGeom prst="rect">
            <a:avLst/>
          </a:prstGeom>
          <a:solidFill>
            <a:srgbClr val="00B050"/>
          </a:solidFill>
          <a:ln w="9525">
            <a:solidFill>
              <a:schemeClr val="tx1"/>
            </a:solidFill>
            <a:miter lim="800000"/>
            <a:headEnd/>
            <a:tailEnd/>
          </a:ln>
          <a:effectLst/>
        </p:spPr>
        <p:txBody>
          <a:bodyPr anchor="ctr"/>
          <a:lstStyle/>
          <a:p>
            <a:pPr algn="ctr" defTabSz="1219170" eaLnBrk="1" fontAlgn="auto" hangingPunct="1">
              <a:spcBef>
                <a:spcPts val="0"/>
              </a:spcBef>
              <a:spcAft>
                <a:spcPts val="0"/>
              </a:spcAft>
              <a:buClr>
                <a:srgbClr val="000000"/>
              </a:buClr>
              <a:defRPr/>
            </a:pPr>
            <a:r>
              <a:rPr lang="en-US" altLang="en-US" sz="1400" b="1" kern="0" dirty="0">
                <a:solidFill>
                  <a:srgbClr val="EEEEEE"/>
                </a:solidFill>
                <a:latin typeface="Arial"/>
                <a:ea typeface="ＭＳ Ｐゴシック" panose="020B0600070205080204" pitchFamily="34" charset="-128"/>
                <a:cs typeface="Arial"/>
                <a:sym typeface="Arial"/>
              </a:rPr>
              <a:t>Changes in environments</a:t>
            </a:r>
          </a:p>
        </p:txBody>
      </p:sp>
      <p:sp>
        <p:nvSpPr>
          <p:cNvPr id="11" name="Rectangle 9">
            <a:extLst>
              <a:ext uri="{FF2B5EF4-FFF2-40B4-BE49-F238E27FC236}">
                <a16:creationId xmlns:a16="http://schemas.microsoft.com/office/drawing/2014/main" id="{039709AC-7559-3775-4FFE-54830EBE1B97}"/>
              </a:ext>
            </a:extLst>
          </p:cNvPr>
          <p:cNvSpPr>
            <a:spLocks noChangeArrowheads="1"/>
          </p:cNvSpPr>
          <p:nvPr/>
        </p:nvSpPr>
        <p:spPr bwMode="auto">
          <a:xfrm>
            <a:off x="9451669" y="3272968"/>
            <a:ext cx="1606183" cy="759131"/>
          </a:xfrm>
          <a:prstGeom prst="rect">
            <a:avLst/>
          </a:prstGeom>
          <a:solidFill>
            <a:srgbClr val="0070C0"/>
          </a:solidFill>
          <a:ln w="9525">
            <a:solidFill>
              <a:schemeClr val="tx1"/>
            </a:solidFill>
            <a:miter lim="800000"/>
            <a:headEnd/>
            <a:tailEnd/>
          </a:ln>
          <a:effectLst/>
        </p:spPr>
        <p:txBody>
          <a:bodyPr anchor="ctr"/>
          <a:lstStyle/>
          <a:p>
            <a:pPr algn="ctr" defTabSz="1219170" eaLnBrk="1" fontAlgn="auto" hangingPunct="1">
              <a:spcBef>
                <a:spcPts val="0"/>
              </a:spcBef>
              <a:spcAft>
                <a:spcPts val="0"/>
              </a:spcAft>
              <a:buClr>
                <a:srgbClr val="000000"/>
              </a:buClr>
              <a:defRPr/>
            </a:pPr>
            <a:r>
              <a:rPr lang="en-US" altLang="en-US" sz="2000" b="1" kern="0" dirty="0">
                <a:solidFill>
                  <a:srgbClr val="EEEEEE"/>
                </a:solidFill>
                <a:latin typeface="Arial"/>
                <a:ea typeface="ＭＳ Ｐゴシック" panose="020B0600070205080204" pitchFamily="34" charset="-128"/>
                <a:cs typeface="Arial"/>
                <a:sym typeface="Arial"/>
              </a:rPr>
              <a:t>Health</a:t>
            </a:r>
          </a:p>
        </p:txBody>
      </p:sp>
      <p:sp>
        <p:nvSpPr>
          <p:cNvPr id="17" name="Rectangle 15">
            <a:extLst>
              <a:ext uri="{FF2B5EF4-FFF2-40B4-BE49-F238E27FC236}">
                <a16:creationId xmlns:a16="http://schemas.microsoft.com/office/drawing/2014/main" id="{4944B5A5-03A5-4B84-08B8-6FECEA3A75E9}"/>
              </a:ext>
            </a:extLst>
          </p:cNvPr>
          <p:cNvSpPr>
            <a:spLocks noChangeArrowheads="1"/>
          </p:cNvSpPr>
          <p:nvPr/>
        </p:nvSpPr>
        <p:spPr bwMode="auto">
          <a:xfrm>
            <a:off x="1756913" y="3104412"/>
            <a:ext cx="1066800" cy="1066800"/>
          </a:xfrm>
          <a:prstGeom prst="rect">
            <a:avLst/>
          </a:prstGeom>
          <a:solidFill>
            <a:schemeClr val="accent1"/>
          </a:solidFill>
          <a:ln w="9525">
            <a:solidFill>
              <a:schemeClr val="tx1"/>
            </a:solidFill>
            <a:miter lim="800000"/>
            <a:headEnd/>
            <a:tailEnd/>
          </a:ln>
          <a:effectLst/>
          <a:scene3d>
            <a:camera prst="perspectiveContrastingRightFacing"/>
            <a:lightRig rig="threePt" dir="t"/>
          </a:scene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eaLnBrk="1" fontAlgn="auto" hangingPunct="1">
              <a:spcBef>
                <a:spcPts val="0"/>
              </a:spcBef>
              <a:spcAft>
                <a:spcPts val="0"/>
              </a:spcAft>
              <a:buClr>
                <a:srgbClr val="000000"/>
              </a:buClr>
              <a:defRPr/>
            </a:pPr>
            <a:r>
              <a:rPr lang="en-US" altLang="en-US" sz="2000" b="1" kern="0">
                <a:solidFill>
                  <a:srgbClr val="EEEEEE"/>
                </a:solidFill>
                <a:latin typeface="Arial"/>
                <a:ea typeface="ＭＳ Ｐゴシック" panose="020B0600070205080204" pitchFamily="34" charset="-128"/>
                <a:cs typeface="Arial"/>
                <a:sym typeface="Arial"/>
              </a:rPr>
              <a:t>Law-</a:t>
            </a:r>
          </a:p>
          <a:p>
            <a:pPr algn="ctr" defTabSz="1219170" eaLnBrk="1" fontAlgn="auto" hangingPunct="1">
              <a:spcBef>
                <a:spcPts val="0"/>
              </a:spcBef>
              <a:spcAft>
                <a:spcPts val="0"/>
              </a:spcAft>
              <a:buClr>
                <a:srgbClr val="000000"/>
              </a:buClr>
              <a:defRPr/>
            </a:pPr>
            <a:r>
              <a:rPr lang="en-US" altLang="en-US" sz="2000" b="1" kern="0">
                <a:solidFill>
                  <a:srgbClr val="EEEEEE"/>
                </a:solidFill>
                <a:latin typeface="Arial"/>
                <a:ea typeface="ＭＳ Ｐゴシック" panose="020B0600070205080204" pitchFamily="34" charset="-128"/>
                <a:cs typeface="Arial"/>
                <a:sym typeface="Arial"/>
              </a:rPr>
              <a:t>making</a:t>
            </a:r>
          </a:p>
        </p:txBody>
      </p:sp>
      <p:sp>
        <p:nvSpPr>
          <p:cNvPr id="34" name="Rectangle 33">
            <a:extLst>
              <a:ext uri="{FF2B5EF4-FFF2-40B4-BE49-F238E27FC236}">
                <a16:creationId xmlns:a16="http://schemas.microsoft.com/office/drawing/2014/main" id="{05E1203B-511F-7996-A81B-C98DCE9E50BF}"/>
              </a:ext>
            </a:extLst>
          </p:cNvPr>
          <p:cNvSpPr/>
          <p:nvPr/>
        </p:nvSpPr>
        <p:spPr>
          <a:xfrm>
            <a:off x="4822359" y="3243527"/>
            <a:ext cx="1394420" cy="788571"/>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defRPr/>
            </a:pPr>
            <a:r>
              <a:rPr lang="en-US" sz="1400" b="1" kern="0" dirty="0">
                <a:solidFill>
                  <a:srgbClr val="EEEEEE"/>
                </a:solidFill>
                <a:latin typeface="Arial"/>
                <a:sym typeface="Arial"/>
              </a:rPr>
              <a:t>Legal Practices</a:t>
            </a:r>
          </a:p>
        </p:txBody>
      </p:sp>
      <p:cxnSp>
        <p:nvCxnSpPr>
          <p:cNvPr id="45" name="Straight Arrow Connector 44">
            <a:extLst>
              <a:ext uri="{FF2B5EF4-FFF2-40B4-BE49-F238E27FC236}">
                <a16:creationId xmlns:a16="http://schemas.microsoft.com/office/drawing/2014/main" id="{E7F925D2-A45A-E77D-1A92-7807714A1ECB}"/>
              </a:ext>
            </a:extLst>
          </p:cNvPr>
          <p:cNvCxnSpPr>
            <a:stCxn id="17" idx="3"/>
            <a:endCxn id="8" idx="1"/>
          </p:cNvCxnSpPr>
          <p:nvPr/>
        </p:nvCxnSpPr>
        <p:spPr>
          <a:xfrm>
            <a:off x="2823714" y="3637812"/>
            <a:ext cx="455767" cy="0"/>
          </a:xfrm>
          <a:prstGeom prst="straightConnector1">
            <a:avLst/>
          </a:prstGeom>
          <a:ln>
            <a:tailEnd type="triangle"/>
          </a:ln>
          <a:scene3d>
            <a:camera prst="perspectiveContrastingRightFacing"/>
            <a:lightRig rig="threePt" dir="t"/>
          </a:scene3d>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5C96DB3A-6BFC-AAAC-DE86-5DACA6F803D2}"/>
              </a:ext>
            </a:extLst>
          </p:cNvPr>
          <p:cNvCxnSpPr>
            <a:stCxn id="8" idx="3"/>
            <a:endCxn id="34" idx="1"/>
          </p:cNvCxnSpPr>
          <p:nvPr/>
        </p:nvCxnSpPr>
        <p:spPr>
          <a:xfrm>
            <a:off x="4313211" y="3637812"/>
            <a:ext cx="50914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9" name="Straight Arrow Connector 48">
            <a:extLst>
              <a:ext uri="{FF2B5EF4-FFF2-40B4-BE49-F238E27FC236}">
                <a16:creationId xmlns:a16="http://schemas.microsoft.com/office/drawing/2014/main" id="{5647ED25-17AD-C57E-B426-EAA1DEF38BDF}"/>
              </a:ext>
            </a:extLst>
          </p:cNvPr>
          <p:cNvCxnSpPr>
            <a:stCxn id="34" idx="3"/>
            <a:endCxn id="10" idx="1"/>
          </p:cNvCxnSpPr>
          <p:nvPr/>
        </p:nvCxnSpPr>
        <p:spPr>
          <a:xfrm flipV="1">
            <a:off x="6216781" y="2178529"/>
            <a:ext cx="787859" cy="145928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1" name="Straight Arrow Connector 50">
            <a:extLst>
              <a:ext uri="{FF2B5EF4-FFF2-40B4-BE49-F238E27FC236}">
                <a16:creationId xmlns:a16="http://schemas.microsoft.com/office/drawing/2014/main" id="{402ED7BA-0E92-4829-2A9E-E953D74ABA66}"/>
              </a:ext>
            </a:extLst>
          </p:cNvPr>
          <p:cNvCxnSpPr>
            <a:stCxn id="34" idx="3"/>
            <a:endCxn id="9" idx="1"/>
          </p:cNvCxnSpPr>
          <p:nvPr/>
        </p:nvCxnSpPr>
        <p:spPr>
          <a:xfrm>
            <a:off x="6216781" y="3637814"/>
            <a:ext cx="787859" cy="131588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6" name="Straight Arrow Connector 55">
            <a:extLst>
              <a:ext uri="{FF2B5EF4-FFF2-40B4-BE49-F238E27FC236}">
                <a16:creationId xmlns:a16="http://schemas.microsoft.com/office/drawing/2014/main" id="{E29D1907-261F-A584-50BD-5B16320D8AA3}"/>
              </a:ext>
            </a:extLst>
          </p:cNvPr>
          <p:cNvCxnSpPr>
            <a:stCxn id="10" idx="2"/>
            <a:endCxn id="9" idx="0"/>
          </p:cNvCxnSpPr>
          <p:nvPr/>
        </p:nvCxnSpPr>
        <p:spPr>
          <a:xfrm>
            <a:off x="7880939" y="2597630"/>
            <a:ext cx="0" cy="1936965"/>
          </a:xfrm>
          <a:prstGeom prst="straightConnector1">
            <a:avLst/>
          </a:prstGeom>
          <a:ln>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58" name="Straight Arrow Connector 57">
            <a:extLst>
              <a:ext uri="{FF2B5EF4-FFF2-40B4-BE49-F238E27FC236}">
                <a16:creationId xmlns:a16="http://schemas.microsoft.com/office/drawing/2014/main" id="{E06B2100-654F-D7FB-C06C-130F1953DAD3}"/>
              </a:ext>
            </a:extLst>
          </p:cNvPr>
          <p:cNvCxnSpPr>
            <a:stCxn id="10" idx="3"/>
            <a:endCxn id="11" idx="1"/>
          </p:cNvCxnSpPr>
          <p:nvPr/>
        </p:nvCxnSpPr>
        <p:spPr>
          <a:xfrm>
            <a:off x="8757239" y="2178528"/>
            <a:ext cx="694429" cy="147400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0" name="Straight Arrow Connector 59">
            <a:extLst>
              <a:ext uri="{FF2B5EF4-FFF2-40B4-BE49-F238E27FC236}">
                <a16:creationId xmlns:a16="http://schemas.microsoft.com/office/drawing/2014/main" id="{EB6F6258-706C-0BCD-28DD-11BBFFD59695}"/>
              </a:ext>
            </a:extLst>
          </p:cNvPr>
          <p:cNvCxnSpPr>
            <a:stCxn id="9" idx="3"/>
            <a:endCxn id="11" idx="1"/>
          </p:cNvCxnSpPr>
          <p:nvPr/>
        </p:nvCxnSpPr>
        <p:spPr>
          <a:xfrm flipV="1">
            <a:off x="8757239" y="3652533"/>
            <a:ext cx="694429" cy="13011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7" name="Rectangle 6">
            <a:extLst>
              <a:ext uri="{FF2B5EF4-FFF2-40B4-BE49-F238E27FC236}">
                <a16:creationId xmlns:a16="http://schemas.microsoft.com/office/drawing/2014/main" id="{FB338AD2-2252-E651-0030-14991FEF73F3}"/>
              </a:ext>
            </a:extLst>
          </p:cNvPr>
          <p:cNvSpPr>
            <a:spLocks noChangeArrowheads="1"/>
          </p:cNvSpPr>
          <p:nvPr/>
        </p:nvSpPr>
        <p:spPr bwMode="auto">
          <a:xfrm>
            <a:off x="4802053" y="3243527"/>
            <a:ext cx="769203" cy="78857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1219170" eaLnBrk="1" fontAlgn="auto" hangingPunct="1">
              <a:spcBef>
                <a:spcPts val="0"/>
              </a:spcBef>
              <a:spcAft>
                <a:spcPts val="0"/>
              </a:spcAft>
              <a:buClr>
                <a:srgbClr val="000000"/>
              </a:buClr>
              <a:defRPr/>
            </a:pPr>
            <a:endParaRPr lang="en-US" altLang="en-US" sz="1400" b="1" kern="0" dirty="0">
              <a:solidFill>
                <a:srgbClr val="EEEEEE"/>
              </a:solidFill>
              <a:latin typeface="Arial"/>
              <a:ea typeface="ＭＳ Ｐゴシック" panose="020B0600070205080204" pitchFamily="34" charset="-128"/>
              <a:cs typeface="Arial"/>
              <a:sym typeface="Arial"/>
            </a:endParaRPr>
          </a:p>
        </p:txBody>
      </p:sp>
      <p:sp>
        <p:nvSpPr>
          <p:cNvPr id="28" name="Rectangle 6">
            <a:extLst>
              <a:ext uri="{FF2B5EF4-FFF2-40B4-BE49-F238E27FC236}">
                <a16:creationId xmlns:a16="http://schemas.microsoft.com/office/drawing/2014/main" id="{DBDCBF99-AB7F-381F-C32A-DA84094A6446}"/>
              </a:ext>
            </a:extLst>
          </p:cNvPr>
          <p:cNvSpPr>
            <a:spLocks noChangeArrowheads="1"/>
          </p:cNvSpPr>
          <p:nvPr/>
        </p:nvSpPr>
        <p:spPr bwMode="auto">
          <a:xfrm>
            <a:off x="5562785" y="3243527"/>
            <a:ext cx="705681" cy="788571"/>
          </a:xfrm>
          <a:prstGeom prst="rect">
            <a:avLst/>
          </a:prstGeom>
          <a:solidFill>
            <a:srgbClr val="00B050"/>
          </a:solidFill>
          <a:ln w="9525">
            <a:solidFill>
              <a:schemeClr val="tx1"/>
            </a:solidFill>
            <a:miter lim="800000"/>
            <a:headEnd/>
            <a:tailEnd/>
          </a:ln>
          <a:effectLst/>
        </p:spPr>
        <p:txBody>
          <a:bodyPr wrap="none" anchor="ctr"/>
          <a:lstStyle/>
          <a:p>
            <a:pPr algn="ctr" defTabSz="1219170" eaLnBrk="1" fontAlgn="auto" hangingPunct="1">
              <a:spcBef>
                <a:spcPts val="0"/>
              </a:spcBef>
              <a:spcAft>
                <a:spcPts val="0"/>
              </a:spcAft>
              <a:buClr>
                <a:srgbClr val="000000"/>
              </a:buClr>
              <a:defRPr/>
            </a:pPr>
            <a:endParaRPr lang="en-US" altLang="en-US" sz="1400" b="1" kern="0" dirty="0">
              <a:solidFill>
                <a:srgbClr val="EEEEEE"/>
              </a:solidFill>
              <a:latin typeface="Arial"/>
              <a:ea typeface="ＭＳ Ｐゴシック" panose="020B0600070205080204" pitchFamily="34" charset="-128"/>
              <a:cs typeface="Arial"/>
              <a:sym typeface="Arial"/>
            </a:endParaRPr>
          </a:p>
        </p:txBody>
      </p:sp>
      <p:sp>
        <p:nvSpPr>
          <p:cNvPr id="18" name="TextBox 17">
            <a:extLst>
              <a:ext uri="{FF2B5EF4-FFF2-40B4-BE49-F238E27FC236}">
                <a16:creationId xmlns:a16="http://schemas.microsoft.com/office/drawing/2014/main" id="{63B3FEF7-3553-85F8-2A7E-718959666082}"/>
              </a:ext>
            </a:extLst>
          </p:cNvPr>
          <p:cNvSpPr txBox="1"/>
          <p:nvPr/>
        </p:nvSpPr>
        <p:spPr>
          <a:xfrm>
            <a:off x="4905704" y="3284852"/>
            <a:ext cx="1311077" cy="523220"/>
          </a:xfrm>
          <a:prstGeom prst="rect">
            <a:avLst/>
          </a:prstGeom>
          <a:noFill/>
        </p:spPr>
        <p:txBody>
          <a:bodyPr wrap="square" rtlCol="0">
            <a:spAutoFit/>
          </a:bodyPr>
          <a:lstStyle/>
          <a:p>
            <a:pPr algn="ctr" defTabSz="1219170" eaLnBrk="1" fontAlgn="auto" hangingPunct="1">
              <a:spcBef>
                <a:spcPts val="0"/>
              </a:spcBef>
              <a:spcAft>
                <a:spcPts val="0"/>
              </a:spcAft>
              <a:buClr>
                <a:srgbClr val="000000"/>
              </a:buClr>
              <a:defRPr/>
            </a:pPr>
            <a:r>
              <a:rPr lang="en-US" sz="1400" b="1" kern="0" dirty="0">
                <a:solidFill>
                  <a:srgbClr val="EEEEEE"/>
                </a:solidFill>
                <a:latin typeface="Arial"/>
                <a:cs typeface="Arial"/>
                <a:sym typeface="Arial"/>
              </a:rPr>
              <a:t>Legal Practices</a:t>
            </a:r>
          </a:p>
        </p:txBody>
      </p:sp>
      <p:sp>
        <p:nvSpPr>
          <p:cNvPr id="2" name="Rectangle 1">
            <a:extLst>
              <a:ext uri="{FF2B5EF4-FFF2-40B4-BE49-F238E27FC236}">
                <a16:creationId xmlns:a16="http://schemas.microsoft.com/office/drawing/2014/main" id="{806A6436-DA22-9D0A-2AB2-02C1DFDE0CCC}"/>
              </a:ext>
            </a:extLst>
          </p:cNvPr>
          <p:cNvSpPr/>
          <p:nvPr/>
        </p:nvSpPr>
        <p:spPr>
          <a:xfrm>
            <a:off x="2908437" y="3220188"/>
            <a:ext cx="1538089" cy="788571"/>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r>
              <a:rPr lang="en-US" sz="1867" kern="0" dirty="0">
                <a:solidFill>
                  <a:srgbClr val="EEEEEE"/>
                </a:solidFill>
                <a:latin typeface="Arial"/>
                <a:sym typeface="Arial"/>
              </a:rPr>
              <a:t>&gt;legal drinking age</a:t>
            </a:r>
          </a:p>
        </p:txBody>
      </p:sp>
      <p:pic>
        <p:nvPicPr>
          <p:cNvPr id="6" name="Picture 5">
            <a:extLst>
              <a:ext uri="{FF2B5EF4-FFF2-40B4-BE49-F238E27FC236}">
                <a16:creationId xmlns:a16="http://schemas.microsoft.com/office/drawing/2014/main" id="{2697C714-14C0-09E2-8B8D-AD94C17AC712}"/>
              </a:ext>
            </a:extLst>
          </p:cNvPr>
          <p:cNvPicPr>
            <a:picLocks noChangeAspect="1"/>
          </p:cNvPicPr>
          <p:nvPr/>
        </p:nvPicPr>
        <p:blipFill>
          <a:blip r:embed="rId3"/>
          <a:stretch>
            <a:fillRect/>
          </a:stretch>
        </p:blipFill>
        <p:spPr>
          <a:xfrm>
            <a:off x="5466" y="2420107"/>
            <a:ext cx="1618133" cy="2435411"/>
          </a:xfrm>
          <a:prstGeom prst="rect">
            <a:avLst/>
          </a:prstGeom>
        </p:spPr>
      </p:pic>
    </p:spTree>
    <p:extLst>
      <p:ext uri="{BB962C8B-B14F-4D97-AF65-F5344CB8AC3E}">
        <p14:creationId xmlns:p14="http://schemas.microsoft.com/office/powerpoint/2010/main" val="1538325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45"/>
                                        </p:tgtEl>
                                        <p:attrNameLst>
                                          <p:attrName>style.visibility</p:attrName>
                                        </p:attrNameLst>
                                      </p:cBhvr>
                                      <p:to>
                                        <p:strVal val="visible"/>
                                      </p:to>
                                    </p:set>
                                    <p:anim calcmode="lin" valueType="num">
                                      <p:cBhvr additive="base">
                                        <p:cTn id="11" dur="500" fill="hold"/>
                                        <p:tgtEl>
                                          <p:spTgt spid="45"/>
                                        </p:tgtEl>
                                        <p:attrNameLst>
                                          <p:attrName>ppt_x</p:attrName>
                                        </p:attrNameLst>
                                      </p:cBhvr>
                                      <p:tavLst>
                                        <p:tav tm="0">
                                          <p:val>
                                            <p:strVal val="0-#ppt_w/2"/>
                                          </p:val>
                                        </p:tav>
                                        <p:tav tm="100000">
                                          <p:val>
                                            <p:strVal val="#ppt_x"/>
                                          </p:val>
                                        </p:tav>
                                      </p:tavLst>
                                    </p:anim>
                                    <p:anim calcmode="lin" valueType="num">
                                      <p:cBhvr additive="base">
                                        <p:cTn id="12"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16407-6671-169E-C08C-20B1772E31EC}"/>
              </a:ext>
            </a:extLst>
          </p:cNvPr>
          <p:cNvSpPr>
            <a:spLocks noGrp="1"/>
          </p:cNvSpPr>
          <p:nvPr>
            <p:ph type="title"/>
          </p:nvPr>
        </p:nvSpPr>
        <p:spPr/>
        <p:txBody>
          <a:bodyPr/>
          <a:lstStyle/>
          <a:p>
            <a:r>
              <a:rPr lang="en-US" dirty="0"/>
              <a:t>Progress!</a:t>
            </a:r>
          </a:p>
        </p:txBody>
      </p:sp>
      <p:sp>
        <p:nvSpPr>
          <p:cNvPr id="3" name="Text Placeholder 2">
            <a:extLst>
              <a:ext uri="{FF2B5EF4-FFF2-40B4-BE49-F238E27FC236}">
                <a16:creationId xmlns:a16="http://schemas.microsoft.com/office/drawing/2014/main" id="{4CDCA71A-CA6C-A810-97E0-684DE429D797}"/>
              </a:ext>
            </a:extLst>
          </p:cNvPr>
          <p:cNvSpPr>
            <a:spLocks noGrp="1"/>
          </p:cNvSpPr>
          <p:nvPr>
            <p:ph type="body" idx="1"/>
          </p:nvPr>
        </p:nvSpPr>
        <p:spPr>
          <a:xfrm>
            <a:off x="50328" y="1102336"/>
            <a:ext cx="3730747" cy="4824000"/>
          </a:xfrm>
        </p:spPr>
        <p:txBody>
          <a:bodyPr/>
          <a:lstStyle/>
          <a:p>
            <a:r>
              <a:rPr lang="en-US" sz="2133" dirty="0"/>
              <a:t>Transparent and rigorous measurements of key features of law that can be used to understand specific impact mechanisms</a:t>
            </a:r>
          </a:p>
          <a:p>
            <a:r>
              <a:rPr lang="en-US" sz="2133" dirty="0"/>
              <a:t>Selected and validated to be useful for understanding how the general orientation of state policies predicts health outcomes.</a:t>
            </a:r>
          </a:p>
        </p:txBody>
      </p:sp>
      <p:pic>
        <p:nvPicPr>
          <p:cNvPr id="5" name="Picture 4">
            <a:extLst>
              <a:ext uri="{FF2B5EF4-FFF2-40B4-BE49-F238E27FC236}">
                <a16:creationId xmlns:a16="http://schemas.microsoft.com/office/drawing/2014/main" id="{E24CF138-DAF9-F3F4-C9AD-F39500BB0208}"/>
              </a:ext>
            </a:extLst>
          </p:cNvPr>
          <p:cNvPicPr>
            <a:picLocks noChangeAspect="1"/>
          </p:cNvPicPr>
          <p:nvPr/>
        </p:nvPicPr>
        <p:blipFill>
          <a:blip r:embed="rId2"/>
          <a:stretch>
            <a:fillRect/>
          </a:stretch>
        </p:blipFill>
        <p:spPr>
          <a:xfrm>
            <a:off x="3781075" y="1908706"/>
            <a:ext cx="7905868" cy="3747911"/>
          </a:xfrm>
          <a:prstGeom prst="rect">
            <a:avLst/>
          </a:prstGeom>
        </p:spPr>
      </p:pic>
      <p:sp>
        <p:nvSpPr>
          <p:cNvPr id="6" name="Rectangle 5">
            <a:extLst>
              <a:ext uri="{FF2B5EF4-FFF2-40B4-BE49-F238E27FC236}">
                <a16:creationId xmlns:a16="http://schemas.microsoft.com/office/drawing/2014/main" id="{A9908B48-4BE8-5435-8D4D-B46568DFC86E}"/>
              </a:ext>
            </a:extLst>
          </p:cNvPr>
          <p:cNvSpPr/>
          <p:nvPr/>
        </p:nvSpPr>
        <p:spPr>
          <a:xfrm>
            <a:off x="10470230" y="1638009"/>
            <a:ext cx="1656623" cy="1451872"/>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en-US" sz="1867" kern="0">
              <a:solidFill>
                <a:srgbClr val="EEEEEE"/>
              </a:solidFill>
              <a:latin typeface="Arial"/>
              <a:sym typeface="Arial"/>
            </a:endParaRPr>
          </a:p>
        </p:txBody>
      </p:sp>
    </p:spTree>
    <p:extLst>
      <p:ext uri="{BB962C8B-B14F-4D97-AF65-F5344CB8AC3E}">
        <p14:creationId xmlns:p14="http://schemas.microsoft.com/office/powerpoint/2010/main" val="6164821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5AE10-5591-4E08-5A10-9DA7A2F0573E}"/>
              </a:ext>
            </a:extLst>
          </p:cNvPr>
          <p:cNvSpPr>
            <a:spLocks noGrp="1"/>
          </p:cNvSpPr>
          <p:nvPr>
            <p:ph type="title"/>
          </p:nvPr>
        </p:nvSpPr>
        <p:spPr/>
        <p:txBody>
          <a:bodyPr/>
          <a:lstStyle/>
          <a:p>
            <a:r>
              <a:rPr lang="en-US" dirty="0"/>
              <a:t>Scott Burris</a:t>
            </a:r>
            <a:br>
              <a:rPr lang="en-US" dirty="0"/>
            </a:br>
            <a:r>
              <a:rPr lang="en-US" dirty="0"/>
              <a:t>scott.burris@temple.edu</a:t>
            </a:r>
          </a:p>
        </p:txBody>
      </p:sp>
    </p:spTree>
    <p:extLst>
      <p:ext uri="{BB962C8B-B14F-4D97-AF65-F5344CB8AC3E}">
        <p14:creationId xmlns:p14="http://schemas.microsoft.com/office/powerpoint/2010/main" val="24229945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DD313-D842-DB25-ADC5-E349BFF57ABC}"/>
              </a:ext>
            </a:extLst>
          </p:cNvPr>
          <p:cNvSpPr>
            <a:spLocks noGrp="1"/>
          </p:cNvSpPr>
          <p:nvPr>
            <p:ph type="title"/>
          </p:nvPr>
        </p:nvSpPr>
        <p:spPr/>
        <p:txBody>
          <a:bodyPr/>
          <a:lstStyle/>
          <a:p>
            <a:r>
              <a:rPr lang="en-US" b="1">
                <a:latin typeface="Georgia"/>
                <a:cs typeface="Arial"/>
              </a:rPr>
              <a:t>Moderated Discussion and Q&amp;A </a:t>
            </a:r>
            <a:endParaRPr lang="en-US" b="1">
              <a:latin typeface="Georgia"/>
            </a:endParaRPr>
          </a:p>
        </p:txBody>
      </p:sp>
    </p:spTree>
    <p:extLst>
      <p:ext uri="{BB962C8B-B14F-4D97-AF65-F5344CB8AC3E}">
        <p14:creationId xmlns:p14="http://schemas.microsoft.com/office/powerpoint/2010/main" val="1664192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a:extLst>
              <a:ext uri="{FF2B5EF4-FFF2-40B4-BE49-F238E27FC236}">
                <a16:creationId xmlns:a16="http://schemas.microsoft.com/office/drawing/2014/main" id="{14CBE7F2-5483-094E-96FD-A868A485D13F}"/>
              </a:ext>
            </a:extLst>
          </p:cNvPr>
          <p:cNvSpPr>
            <a:spLocks noGrp="1" noChangeArrowheads="1"/>
          </p:cNvSpPr>
          <p:nvPr>
            <p:ph type="ctrTitle"/>
          </p:nvPr>
        </p:nvSpPr>
        <p:spPr>
          <a:xfrm>
            <a:off x="1005738" y="1821189"/>
            <a:ext cx="10180524" cy="1730963"/>
          </a:xfrm>
        </p:spPr>
        <p:txBody>
          <a:bodyPr/>
          <a:lstStyle/>
          <a:p>
            <a:r>
              <a:rPr lang="en-US" altLang="en-US" sz="4400">
                <a:latin typeface="Georgia"/>
              </a:rPr>
              <a:t>Thank you for listening. </a:t>
            </a:r>
          </a:p>
        </p:txBody>
      </p:sp>
    </p:spTree>
    <p:extLst>
      <p:ext uri="{BB962C8B-B14F-4D97-AF65-F5344CB8AC3E}">
        <p14:creationId xmlns:p14="http://schemas.microsoft.com/office/powerpoint/2010/main" val="790622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044CDD9-BE4A-DBF4-06C4-05C27082371B}"/>
              </a:ext>
            </a:extLst>
          </p:cNvPr>
          <p:cNvSpPr txBox="1"/>
          <p:nvPr/>
        </p:nvSpPr>
        <p:spPr>
          <a:xfrm>
            <a:off x="228600" y="1119885"/>
            <a:ext cx="11963400" cy="4154984"/>
          </a:xfrm>
          <a:prstGeom prst="rect">
            <a:avLst/>
          </a:prstGeom>
          <a:noFill/>
        </p:spPr>
        <p:txBody>
          <a:bodyPr wrap="square" rtlCol="0">
            <a:spAutoFit/>
          </a:bodyPr>
          <a:lstStyle/>
          <a:p>
            <a:r>
              <a:rPr lang="en-US" sz="2600" dirty="0">
                <a:solidFill>
                  <a:srgbClr val="000E54"/>
                </a:solidFill>
              </a:rPr>
              <a:t>Differences in population health across geographic areas are large and growing</a:t>
            </a:r>
          </a:p>
          <a:p>
            <a:endParaRPr lang="en-US" sz="2600" dirty="0">
              <a:solidFill>
                <a:srgbClr val="000E54"/>
              </a:solidFill>
            </a:endParaRPr>
          </a:p>
          <a:p>
            <a:endParaRPr lang="en-US" sz="2600" dirty="0">
              <a:solidFill>
                <a:srgbClr val="000E54"/>
              </a:solidFill>
            </a:endParaRPr>
          </a:p>
          <a:p>
            <a:r>
              <a:rPr lang="en-US" sz="2600" dirty="0">
                <a:solidFill>
                  <a:srgbClr val="000E54"/>
                </a:solidFill>
              </a:rPr>
              <a:t>Differences appear partly linked to changes in states’ policy contexts </a:t>
            </a:r>
          </a:p>
          <a:p>
            <a:endParaRPr lang="en-US" sz="2800" dirty="0">
              <a:solidFill>
                <a:srgbClr val="000E54"/>
              </a:solidFill>
            </a:endParaRPr>
          </a:p>
          <a:p>
            <a:pPr lvl="1"/>
            <a:endParaRPr lang="en-US" sz="2800" dirty="0">
              <a:solidFill>
                <a:srgbClr val="F76900"/>
              </a:solidFill>
            </a:endParaRPr>
          </a:p>
          <a:p>
            <a:r>
              <a:rPr lang="en-US" sz="2600" dirty="0">
                <a:solidFill>
                  <a:srgbClr val="002060"/>
                </a:solidFill>
              </a:rPr>
              <a:t>Existing measures of policy contexts are not ideal for studying the differences</a:t>
            </a:r>
          </a:p>
          <a:p>
            <a:endParaRPr lang="en-US" sz="2600" dirty="0">
              <a:solidFill>
                <a:srgbClr val="002060"/>
              </a:solidFill>
            </a:endParaRPr>
          </a:p>
          <a:p>
            <a:endParaRPr lang="en-US" sz="2600" dirty="0">
              <a:solidFill>
                <a:srgbClr val="000E54"/>
              </a:solidFill>
            </a:endParaRPr>
          </a:p>
          <a:p>
            <a:r>
              <a:rPr lang="en-US" sz="2600" dirty="0">
                <a:solidFill>
                  <a:srgbClr val="000E54"/>
                </a:solidFill>
              </a:rPr>
              <a:t>Understanding the differences requires a new, “industry standard” policy index</a:t>
            </a:r>
          </a:p>
        </p:txBody>
      </p:sp>
      <p:sp>
        <p:nvSpPr>
          <p:cNvPr id="3" name="TextBox 2">
            <a:extLst>
              <a:ext uri="{FF2B5EF4-FFF2-40B4-BE49-F238E27FC236}">
                <a16:creationId xmlns:a16="http://schemas.microsoft.com/office/drawing/2014/main" id="{3B37E726-1635-EAD7-C6B6-9FBD29BA7CA3}"/>
              </a:ext>
            </a:extLst>
          </p:cNvPr>
          <p:cNvSpPr txBox="1"/>
          <p:nvPr/>
        </p:nvSpPr>
        <p:spPr>
          <a:xfrm>
            <a:off x="228600" y="44249"/>
            <a:ext cx="11963400" cy="553998"/>
          </a:xfrm>
          <a:prstGeom prst="rect">
            <a:avLst/>
          </a:prstGeom>
          <a:noFill/>
        </p:spPr>
        <p:txBody>
          <a:bodyPr wrap="square" rtlCol="0">
            <a:spAutoFit/>
          </a:bodyPr>
          <a:lstStyle/>
          <a:p>
            <a:pPr algn="ctr"/>
            <a:r>
              <a:rPr lang="en-US" sz="3000" b="1" dirty="0">
                <a:solidFill>
                  <a:srgbClr val="000E54"/>
                </a:solidFill>
              </a:rPr>
              <a:t>The Problem</a:t>
            </a:r>
          </a:p>
        </p:txBody>
      </p:sp>
    </p:spTree>
    <p:extLst>
      <p:ext uri="{BB962C8B-B14F-4D97-AF65-F5344CB8AC3E}">
        <p14:creationId xmlns:p14="http://schemas.microsoft.com/office/powerpoint/2010/main" val="813692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30F65B-63B1-8348-59B0-D5A6DE14B147}"/>
              </a:ext>
            </a:extLst>
          </p:cNvPr>
          <p:cNvSpPr txBox="1"/>
          <p:nvPr/>
        </p:nvSpPr>
        <p:spPr>
          <a:xfrm>
            <a:off x="228600" y="44249"/>
            <a:ext cx="11963400" cy="553998"/>
          </a:xfrm>
          <a:prstGeom prst="rect">
            <a:avLst/>
          </a:prstGeom>
          <a:noFill/>
        </p:spPr>
        <p:txBody>
          <a:bodyPr wrap="square" rtlCol="0">
            <a:spAutoFit/>
          </a:bodyPr>
          <a:lstStyle/>
          <a:p>
            <a:pPr algn="ctr"/>
            <a:r>
              <a:rPr lang="en-US" sz="3000" b="1" dirty="0">
                <a:solidFill>
                  <a:srgbClr val="000E54"/>
                </a:solidFill>
              </a:rPr>
              <a:t>Why do we need a policy index?</a:t>
            </a:r>
          </a:p>
        </p:txBody>
      </p:sp>
      <p:sp>
        <p:nvSpPr>
          <p:cNvPr id="3" name="TextBox 2">
            <a:extLst>
              <a:ext uri="{FF2B5EF4-FFF2-40B4-BE49-F238E27FC236}">
                <a16:creationId xmlns:a16="http://schemas.microsoft.com/office/drawing/2014/main" id="{237BB020-57E7-6BBA-5799-A55C3DB6D84B}"/>
              </a:ext>
            </a:extLst>
          </p:cNvPr>
          <p:cNvSpPr txBox="1"/>
          <p:nvPr/>
        </p:nvSpPr>
        <p:spPr>
          <a:xfrm>
            <a:off x="114300" y="1150662"/>
            <a:ext cx="11963400" cy="5663089"/>
          </a:xfrm>
          <a:prstGeom prst="rect">
            <a:avLst/>
          </a:prstGeom>
          <a:noFill/>
        </p:spPr>
        <p:txBody>
          <a:bodyPr wrap="square" rtlCol="0">
            <a:spAutoFit/>
          </a:bodyPr>
          <a:lstStyle/>
          <a:p>
            <a:r>
              <a:rPr lang="en-US" sz="2600" b="1" dirty="0">
                <a:solidFill>
                  <a:srgbClr val="002060"/>
                </a:solidFill>
              </a:rPr>
              <a:t>Reality</a:t>
            </a:r>
          </a:p>
          <a:p>
            <a:pPr marL="914400" lvl="1" indent="-457200">
              <a:buFont typeface="Arial" panose="020B0604020202020204" pitchFamily="34" charset="0"/>
              <a:buChar char="•"/>
            </a:pPr>
            <a:r>
              <a:rPr lang="en-US" sz="2200" dirty="0">
                <a:solidFill>
                  <a:srgbClr val="002060"/>
                </a:solidFill>
              </a:rPr>
              <a:t>People “live more than one policy at a time”</a:t>
            </a:r>
            <a:r>
              <a:rPr lang="en-US" sz="2800" dirty="0">
                <a:solidFill>
                  <a:srgbClr val="002060"/>
                </a:solidFill>
              </a:rPr>
              <a:t> </a:t>
            </a:r>
            <a:r>
              <a:rPr lang="en-US" sz="2000" dirty="0">
                <a:solidFill>
                  <a:srgbClr val="002060"/>
                </a:solidFill>
              </a:rPr>
              <a:t>(Beckfield 2015)</a:t>
            </a:r>
          </a:p>
          <a:p>
            <a:endParaRPr lang="en-US" sz="2800" b="1" dirty="0">
              <a:solidFill>
                <a:srgbClr val="002060"/>
              </a:solidFill>
            </a:endParaRPr>
          </a:p>
          <a:p>
            <a:r>
              <a:rPr lang="en-US" sz="2600" b="1" dirty="0">
                <a:solidFill>
                  <a:srgbClr val="002060"/>
                </a:solidFill>
              </a:rPr>
              <a:t>Bundling</a:t>
            </a:r>
          </a:p>
          <a:p>
            <a:pPr marL="971550" lvl="1" indent="-514350">
              <a:buFont typeface="Arial" panose="020B0604020202020204" pitchFamily="34" charset="0"/>
              <a:buChar char="•"/>
            </a:pPr>
            <a:r>
              <a:rPr lang="en-US" sz="2200" dirty="0">
                <a:solidFill>
                  <a:srgbClr val="002060"/>
                </a:solidFill>
              </a:rPr>
              <a:t>Ideological alignment of policies</a:t>
            </a:r>
          </a:p>
          <a:p>
            <a:pPr marL="971550" lvl="1" indent="-514350">
              <a:buFont typeface="Arial" panose="020B0604020202020204" pitchFamily="34" charset="0"/>
              <a:buChar char="•"/>
            </a:pPr>
            <a:endParaRPr lang="en-US" sz="2200" dirty="0">
              <a:solidFill>
                <a:srgbClr val="002060"/>
              </a:solidFill>
            </a:endParaRPr>
          </a:p>
          <a:p>
            <a:pPr marL="971550" lvl="1" indent="-514350">
              <a:buFont typeface="Arial" panose="020B0604020202020204" pitchFamily="34" charset="0"/>
              <a:buChar char="•"/>
            </a:pPr>
            <a:r>
              <a:rPr lang="en-US" sz="2200" dirty="0">
                <a:solidFill>
                  <a:srgbClr val="002060"/>
                </a:solidFill>
              </a:rPr>
              <a:t>Concurrent policy enactment</a:t>
            </a:r>
          </a:p>
          <a:p>
            <a:pPr lvl="1"/>
            <a:endParaRPr lang="en-US" sz="2200" dirty="0">
              <a:solidFill>
                <a:srgbClr val="002060"/>
              </a:solidFill>
            </a:endParaRPr>
          </a:p>
          <a:p>
            <a:pPr marL="971550" lvl="1" indent="-514350">
              <a:buFont typeface="Arial" panose="020B0604020202020204" pitchFamily="34" charset="0"/>
              <a:buChar char="•"/>
            </a:pPr>
            <a:r>
              <a:rPr lang="en-US" sz="2200" dirty="0">
                <a:solidFill>
                  <a:srgbClr val="002060"/>
                </a:solidFill>
              </a:rPr>
              <a:t>Must consider policy co-occurrence for valid inferences </a:t>
            </a:r>
            <a:r>
              <a:rPr lang="en-US" sz="2000" dirty="0">
                <a:solidFill>
                  <a:srgbClr val="002060"/>
                </a:solidFill>
              </a:rPr>
              <a:t>(Matthay et al 2021) </a:t>
            </a:r>
          </a:p>
          <a:p>
            <a:endParaRPr lang="en-US" sz="2800" dirty="0">
              <a:solidFill>
                <a:srgbClr val="002060"/>
              </a:solidFill>
            </a:endParaRPr>
          </a:p>
          <a:p>
            <a:r>
              <a:rPr lang="en-US" sz="2600" b="1" dirty="0">
                <a:solidFill>
                  <a:srgbClr val="002060"/>
                </a:solidFill>
              </a:rPr>
              <a:t>Theory</a:t>
            </a:r>
          </a:p>
          <a:p>
            <a:pPr marL="800100" lvl="1" indent="-342900">
              <a:buFont typeface="Arial" panose="020B0604020202020204" pitchFamily="34" charset="0"/>
              <a:buChar char="•"/>
            </a:pPr>
            <a:r>
              <a:rPr lang="en-US" sz="2200" dirty="0">
                <a:solidFill>
                  <a:srgbClr val="000E54"/>
                </a:solidFill>
                <a:ea typeface="Aptos" panose="020B0004020202020204" pitchFamily="34" charset="0"/>
              </a:rPr>
              <a:t>“many of the most ambitious theories focus not on individual policies or policy domains, but on the character of government policy as a whole” </a:t>
            </a:r>
            <a:r>
              <a:rPr lang="en-US" sz="2000" dirty="0">
                <a:solidFill>
                  <a:srgbClr val="000E54"/>
                </a:solidFill>
                <a:ea typeface="Aptos" panose="020B0004020202020204" pitchFamily="34" charset="0"/>
              </a:rPr>
              <a:t>(Caughey &amp; Warshaw 2016)</a:t>
            </a:r>
          </a:p>
          <a:p>
            <a:endParaRPr lang="en-US" sz="2600" b="1" dirty="0">
              <a:solidFill>
                <a:srgbClr val="002060"/>
              </a:solidFill>
            </a:endParaRPr>
          </a:p>
          <a:p>
            <a:endParaRPr lang="en-US" sz="2000" dirty="0">
              <a:solidFill>
                <a:srgbClr val="000E54"/>
              </a:solidFill>
              <a:ea typeface="Aptos" panose="020B0004020202020204" pitchFamily="34" charset="0"/>
            </a:endParaRPr>
          </a:p>
        </p:txBody>
      </p:sp>
    </p:spTree>
    <p:extLst>
      <p:ext uri="{BB962C8B-B14F-4D97-AF65-F5344CB8AC3E}">
        <p14:creationId xmlns:p14="http://schemas.microsoft.com/office/powerpoint/2010/main" val="366103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07FED-0BE4-11CE-F256-3B8FF219B7F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55C4C4E-7B08-23EE-CF26-0E66D0D15236}"/>
              </a:ext>
            </a:extLst>
          </p:cNvPr>
          <p:cNvSpPr txBox="1"/>
          <p:nvPr/>
        </p:nvSpPr>
        <p:spPr>
          <a:xfrm>
            <a:off x="228600" y="44249"/>
            <a:ext cx="11963400" cy="553998"/>
          </a:xfrm>
          <a:prstGeom prst="rect">
            <a:avLst/>
          </a:prstGeom>
          <a:noFill/>
        </p:spPr>
        <p:txBody>
          <a:bodyPr wrap="square" rtlCol="0">
            <a:spAutoFit/>
          </a:bodyPr>
          <a:lstStyle/>
          <a:p>
            <a:pPr algn="ctr"/>
            <a:r>
              <a:rPr lang="en-US" sz="3000" b="1" dirty="0">
                <a:solidFill>
                  <a:srgbClr val="000E54"/>
                </a:solidFill>
              </a:rPr>
              <a:t>Our objectives</a:t>
            </a:r>
          </a:p>
        </p:txBody>
      </p:sp>
      <p:sp>
        <p:nvSpPr>
          <p:cNvPr id="3" name="TextBox 2">
            <a:extLst>
              <a:ext uri="{FF2B5EF4-FFF2-40B4-BE49-F238E27FC236}">
                <a16:creationId xmlns:a16="http://schemas.microsoft.com/office/drawing/2014/main" id="{A1A6245B-A04E-9727-E402-2468D06B98D5}"/>
              </a:ext>
            </a:extLst>
          </p:cNvPr>
          <p:cNvSpPr txBox="1"/>
          <p:nvPr/>
        </p:nvSpPr>
        <p:spPr>
          <a:xfrm>
            <a:off x="437661" y="1886625"/>
            <a:ext cx="11316678" cy="2585323"/>
          </a:xfrm>
          <a:prstGeom prst="rect">
            <a:avLst/>
          </a:prstGeom>
          <a:noFill/>
        </p:spPr>
        <p:txBody>
          <a:bodyPr wrap="square" rtlCol="0">
            <a:spAutoFit/>
          </a:bodyPr>
          <a:lstStyle/>
          <a:p>
            <a:pPr marL="514350" indent="-514350">
              <a:buFont typeface="+mj-lt"/>
              <a:buAutoNum type="arabicPeriod"/>
            </a:pPr>
            <a:r>
              <a:rPr lang="en-US" sz="2600" dirty="0">
                <a:solidFill>
                  <a:srgbClr val="000E54"/>
                </a:solidFill>
              </a:rPr>
              <a:t>Create an annual state policy index that is:</a:t>
            </a:r>
          </a:p>
          <a:p>
            <a:pPr marL="514350" indent="-514350">
              <a:buFont typeface="+mj-lt"/>
              <a:buAutoNum type="arabicPeriod"/>
            </a:pPr>
            <a:endParaRPr lang="en-US" sz="2200" dirty="0">
              <a:solidFill>
                <a:srgbClr val="000E54"/>
              </a:solidFill>
            </a:endParaRPr>
          </a:p>
          <a:p>
            <a:pPr marL="971550" lvl="1" indent="-514350">
              <a:buFont typeface="Arial" panose="020B0604020202020204" pitchFamily="34" charset="0"/>
              <a:buChar char="•"/>
            </a:pPr>
            <a:r>
              <a:rPr lang="en-US" sz="2200" dirty="0">
                <a:solidFill>
                  <a:srgbClr val="000E54"/>
                </a:solidFill>
              </a:rPr>
              <a:t>Valid for population health research</a:t>
            </a:r>
          </a:p>
          <a:p>
            <a:pPr marL="971550" lvl="1" indent="-514350">
              <a:buFont typeface="Arial" panose="020B0604020202020204" pitchFamily="34" charset="0"/>
              <a:buChar char="•"/>
            </a:pPr>
            <a:r>
              <a:rPr lang="en-US" sz="2200" dirty="0">
                <a:solidFill>
                  <a:srgbClr val="000E54"/>
                </a:solidFill>
              </a:rPr>
              <a:t>Easily updated annually using publicly available data</a:t>
            </a:r>
          </a:p>
          <a:p>
            <a:pPr marL="514350" indent="-514350">
              <a:buFont typeface="+mj-lt"/>
              <a:buAutoNum type="arabicPeriod"/>
            </a:pPr>
            <a:endParaRPr lang="en-US" sz="2200" dirty="0">
              <a:solidFill>
                <a:srgbClr val="000E54"/>
              </a:solidFill>
            </a:endParaRPr>
          </a:p>
          <a:p>
            <a:pPr marL="514350" indent="-514350">
              <a:buFont typeface="+mj-lt"/>
              <a:buAutoNum type="arabicPeriod"/>
            </a:pPr>
            <a:endParaRPr lang="en-US" sz="2200" dirty="0">
              <a:solidFill>
                <a:srgbClr val="000E54"/>
              </a:solidFill>
            </a:endParaRPr>
          </a:p>
          <a:p>
            <a:pPr marL="514350" indent="-514350">
              <a:buFont typeface="+mj-lt"/>
              <a:buAutoNum type="arabicPeriod"/>
            </a:pPr>
            <a:r>
              <a:rPr lang="en-US" sz="2600" dirty="0">
                <a:solidFill>
                  <a:srgbClr val="000E54"/>
                </a:solidFill>
              </a:rPr>
              <a:t>Provide guidelines for the appropriate use of policy indices</a:t>
            </a:r>
          </a:p>
        </p:txBody>
      </p:sp>
    </p:spTree>
    <p:extLst>
      <p:ext uri="{BB962C8B-B14F-4D97-AF65-F5344CB8AC3E}">
        <p14:creationId xmlns:p14="http://schemas.microsoft.com/office/powerpoint/2010/main" val="2741519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grpSp>
        <p:nvGrpSpPr>
          <p:cNvPr id="800" name="Google Shape;800;p17"/>
          <p:cNvGrpSpPr/>
          <p:nvPr/>
        </p:nvGrpSpPr>
        <p:grpSpPr>
          <a:xfrm>
            <a:off x="4283238" y="4630200"/>
            <a:ext cx="7909068" cy="895333"/>
            <a:chOff x="3212428" y="3472650"/>
            <a:chExt cx="5931801" cy="671500"/>
          </a:xfrm>
        </p:grpSpPr>
        <p:sp>
          <p:nvSpPr>
            <p:cNvPr id="801" name="Google Shape;801;p17"/>
            <p:cNvSpPr/>
            <p:nvPr/>
          </p:nvSpPr>
          <p:spPr>
            <a:xfrm>
              <a:off x="3212428" y="3472650"/>
              <a:ext cx="5931801" cy="671500"/>
            </a:xfrm>
            <a:custGeom>
              <a:avLst/>
              <a:gdLst/>
              <a:ahLst/>
              <a:cxnLst/>
              <a:rect l="l" t="t" r="r" b="b"/>
              <a:pathLst>
                <a:path w="195109" h="22087" extrusionOk="0">
                  <a:moveTo>
                    <a:pt x="11050" y="1"/>
                  </a:moveTo>
                  <a:cubicBezTo>
                    <a:pt x="4954" y="1"/>
                    <a:pt x="1" y="4942"/>
                    <a:pt x="1" y="11038"/>
                  </a:cubicBezTo>
                  <a:cubicBezTo>
                    <a:pt x="1" y="17146"/>
                    <a:pt x="4954" y="22087"/>
                    <a:pt x="11050" y="22087"/>
                  </a:cubicBezTo>
                  <a:lnTo>
                    <a:pt x="195108" y="22087"/>
                  </a:lnTo>
                  <a:lnTo>
                    <a:pt x="195108" y="1"/>
                  </a:lnTo>
                  <a:close/>
                </a:path>
              </a:pathLst>
            </a:custGeom>
            <a:solidFill>
              <a:srgbClr val="2B72D7"/>
            </a:solidFill>
            <a:ln>
              <a:noFill/>
            </a:ln>
          </p:spPr>
          <p:txBody>
            <a:bodyPr spcFirstLastPara="1" wrap="square" lIns="121900" tIns="121900" rIns="121900" bIns="121900" anchor="ctr" anchorCtr="0">
              <a:noAutofit/>
            </a:bodyPr>
            <a:lstStyle/>
            <a:p>
              <a:endParaRPr sz="3200" dirty="0"/>
            </a:p>
          </p:txBody>
        </p:sp>
        <p:sp>
          <p:nvSpPr>
            <p:cNvPr id="802" name="Google Shape;802;p17"/>
            <p:cNvSpPr/>
            <p:nvPr/>
          </p:nvSpPr>
          <p:spPr>
            <a:xfrm>
              <a:off x="3286638" y="3545796"/>
              <a:ext cx="524899" cy="524869"/>
            </a:xfrm>
            <a:custGeom>
              <a:avLst/>
              <a:gdLst/>
              <a:ahLst/>
              <a:cxnLst/>
              <a:rect l="l" t="t" r="r" b="b"/>
              <a:pathLst>
                <a:path w="17265" h="17264" extrusionOk="0">
                  <a:moveTo>
                    <a:pt x="8633" y="0"/>
                  </a:moveTo>
                  <a:cubicBezTo>
                    <a:pt x="3858" y="0"/>
                    <a:pt x="0" y="3870"/>
                    <a:pt x="0" y="8632"/>
                  </a:cubicBezTo>
                  <a:cubicBezTo>
                    <a:pt x="0" y="13406"/>
                    <a:pt x="3858" y="17264"/>
                    <a:pt x="8633" y="17264"/>
                  </a:cubicBezTo>
                  <a:cubicBezTo>
                    <a:pt x="13395" y="17264"/>
                    <a:pt x="17265" y="13406"/>
                    <a:pt x="17265" y="8632"/>
                  </a:cubicBezTo>
                  <a:cubicBezTo>
                    <a:pt x="17265" y="3870"/>
                    <a:pt x="13395" y="0"/>
                    <a:pt x="8633" y="0"/>
                  </a:cubicBezTo>
                  <a:close/>
                </a:path>
              </a:pathLst>
            </a:custGeom>
            <a:solidFill>
              <a:srgbClr val="FFFFFF"/>
            </a:solidFill>
            <a:ln>
              <a:noFill/>
            </a:ln>
          </p:spPr>
          <p:txBody>
            <a:bodyPr spcFirstLastPara="1" wrap="square" lIns="121900" tIns="121900" rIns="121900" bIns="121900" anchor="ctr" anchorCtr="0">
              <a:noAutofit/>
            </a:bodyPr>
            <a:lstStyle/>
            <a:p>
              <a:endParaRPr sz="3200"/>
            </a:p>
          </p:txBody>
        </p:sp>
        <p:sp>
          <p:nvSpPr>
            <p:cNvPr id="803" name="Google Shape;803;p17"/>
            <p:cNvSpPr/>
            <p:nvPr/>
          </p:nvSpPr>
          <p:spPr>
            <a:xfrm>
              <a:off x="3336587" y="3596080"/>
              <a:ext cx="424632" cy="424632"/>
            </a:xfrm>
            <a:custGeom>
              <a:avLst/>
              <a:gdLst/>
              <a:ahLst/>
              <a:cxnLst/>
              <a:rect l="l" t="t" r="r" b="b"/>
              <a:pathLst>
                <a:path w="13967" h="13967" extrusionOk="0">
                  <a:moveTo>
                    <a:pt x="13967" y="6978"/>
                  </a:moveTo>
                  <a:cubicBezTo>
                    <a:pt x="13967" y="10836"/>
                    <a:pt x="10847" y="13967"/>
                    <a:pt x="6990" y="13967"/>
                  </a:cubicBezTo>
                  <a:cubicBezTo>
                    <a:pt x="3132" y="13967"/>
                    <a:pt x="1" y="10836"/>
                    <a:pt x="1" y="6978"/>
                  </a:cubicBezTo>
                  <a:cubicBezTo>
                    <a:pt x="1" y="3132"/>
                    <a:pt x="3132" y="1"/>
                    <a:pt x="6990" y="1"/>
                  </a:cubicBezTo>
                  <a:cubicBezTo>
                    <a:pt x="10847" y="1"/>
                    <a:pt x="13967" y="3132"/>
                    <a:pt x="13967" y="6978"/>
                  </a:cubicBezTo>
                  <a:close/>
                </a:path>
              </a:pathLst>
            </a:custGeom>
            <a:solidFill>
              <a:srgbClr val="F1F1F1"/>
            </a:solidFill>
            <a:ln>
              <a:noFill/>
            </a:ln>
          </p:spPr>
          <p:txBody>
            <a:bodyPr spcFirstLastPara="1" wrap="square" lIns="0" tIns="121900" rIns="0" bIns="121900" anchor="ctr" anchorCtr="0">
              <a:noAutofit/>
            </a:bodyPr>
            <a:lstStyle/>
            <a:p>
              <a:pPr algn="ctr"/>
              <a:r>
                <a:rPr lang="en" sz="3200">
                  <a:solidFill>
                    <a:srgbClr val="434343"/>
                  </a:solidFill>
                  <a:ea typeface="Fira Sans Extra Condensed Medium"/>
                  <a:cs typeface="Fira Sans Extra Condensed Medium"/>
                  <a:sym typeface="Fira Sans Extra Condensed Medium"/>
                </a:rPr>
                <a:t>04</a:t>
              </a:r>
              <a:endParaRPr sz="3200">
                <a:solidFill>
                  <a:srgbClr val="434343"/>
                </a:solidFill>
                <a:ea typeface="Fira Sans Extra Condensed Medium"/>
                <a:cs typeface="Fira Sans Extra Condensed Medium"/>
                <a:sym typeface="Fira Sans Extra Condensed Medium"/>
              </a:endParaRPr>
            </a:p>
          </p:txBody>
        </p:sp>
        <p:sp>
          <p:nvSpPr>
            <p:cNvPr id="806" name="Google Shape;806;p17"/>
            <p:cNvSpPr txBox="1"/>
            <p:nvPr/>
          </p:nvSpPr>
          <p:spPr>
            <a:xfrm>
              <a:off x="4171437" y="3596080"/>
              <a:ext cx="3909074" cy="365700"/>
            </a:xfrm>
            <a:prstGeom prst="rect">
              <a:avLst/>
            </a:prstGeom>
            <a:noFill/>
            <a:ln>
              <a:noFill/>
            </a:ln>
          </p:spPr>
          <p:txBody>
            <a:bodyPr spcFirstLastPara="1" wrap="square" lIns="121900" tIns="121900" rIns="121900" bIns="121900" anchor="ctr" anchorCtr="0">
              <a:noAutofit/>
            </a:bodyPr>
            <a:lstStyle/>
            <a:p>
              <a:r>
                <a:rPr lang="en" sz="3200" dirty="0">
                  <a:solidFill>
                    <a:srgbClr val="FFFFFF"/>
                  </a:solidFill>
                  <a:ea typeface="Fira Sans Extra Condensed Medium"/>
                  <a:cs typeface="Fira Sans Extra Condensed Medium"/>
                  <a:sym typeface="Fira Sans Extra Condensed Medium"/>
                </a:rPr>
                <a:t>How to use it</a:t>
              </a:r>
              <a:endParaRPr sz="3200" dirty="0">
                <a:solidFill>
                  <a:srgbClr val="FFFFFF"/>
                </a:solidFill>
                <a:ea typeface="Fira Sans Extra Condensed Medium"/>
                <a:cs typeface="Fira Sans Extra Condensed Medium"/>
                <a:sym typeface="Fira Sans Extra Condensed Medium"/>
              </a:endParaRPr>
            </a:p>
          </p:txBody>
        </p:sp>
      </p:grpSp>
      <p:grpSp>
        <p:nvGrpSpPr>
          <p:cNvPr id="807" name="Google Shape;807;p17"/>
          <p:cNvGrpSpPr/>
          <p:nvPr/>
        </p:nvGrpSpPr>
        <p:grpSpPr>
          <a:xfrm>
            <a:off x="4283238" y="3530809"/>
            <a:ext cx="7909068" cy="895820"/>
            <a:chOff x="3212428" y="2648106"/>
            <a:chExt cx="5931801" cy="671865"/>
          </a:xfrm>
        </p:grpSpPr>
        <p:sp>
          <p:nvSpPr>
            <p:cNvPr id="808" name="Google Shape;808;p17"/>
            <p:cNvSpPr/>
            <p:nvPr/>
          </p:nvSpPr>
          <p:spPr>
            <a:xfrm>
              <a:off x="3212428" y="2648106"/>
              <a:ext cx="5931801" cy="671865"/>
            </a:xfrm>
            <a:custGeom>
              <a:avLst/>
              <a:gdLst/>
              <a:ahLst/>
              <a:cxnLst/>
              <a:rect l="l" t="t" r="r" b="b"/>
              <a:pathLst>
                <a:path w="195109" h="22099" extrusionOk="0">
                  <a:moveTo>
                    <a:pt x="11050" y="1"/>
                  </a:moveTo>
                  <a:cubicBezTo>
                    <a:pt x="4954" y="1"/>
                    <a:pt x="1" y="4942"/>
                    <a:pt x="1" y="11050"/>
                  </a:cubicBezTo>
                  <a:cubicBezTo>
                    <a:pt x="1" y="17146"/>
                    <a:pt x="4954" y="22099"/>
                    <a:pt x="11050" y="22099"/>
                  </a:cubicBezTo>
                  <a:lnTo>
                    <a:pt x="195108" y="22099"/>
                  </a:lnTo>
                  <a:lnTo>
                    <a:pt x="195108" y="1"/>
                  </a:lnTo>
                  <a:close/>
                </a:path>
              </a:pathLst>
            </a:custGeom>
            <a:solidFill>
              <a:srgbClr val="000E54"/>
            </a:solidFill>
            <a:ln>
              <a:noFill/>
            </a:ln>
          </p:spPr>
          <p:txBody>
            <a:bodyPr spcFirstLastPara="1" wrap="square" lIns="121900" tIns="121900" rIns="121900" bIns="121900" anchor="ctr" anchorCtr="0">
              <a:noAutofit/>
            </a:bodyPr>
            <a:lstStyle/>
            <a:p>
              <a:endParaRPr sz="3200"/>
            </a:p>
          </p:txBody>
        </p:sp>
        <p:sp>
          <p:nvSpPr>
            <p:cNvPr id="809" name="Google Shape;809;p17"/>
            <p:cNvSpPr/>
            <p:nvPr/>
          </p:nvSpPr>
          <p:spPr>
            <a:xfrm>
              <a:off x="3286638" y="2721586"/>
              <a:ext cx="524899" cy="524899"/>
            </a:xfrm>
            <a:custGeom>
              <a:avLst/>
              <a:gdLst/>
              <a:ahLst/>
              <a:cxnLst/>
              <a:rect l="l" t="t" r="r" b="b"/>
              <a:pathLst>
                <a:path w="17265" h="17265" extrusionOk="0">
                  <a:moveTo>
                    <a:pt x="8633" y="1"/>
                  </a:moveTo>
                  <a:cubicBezTo>
                    <a:pt x="3858" y="1"/>
                    <a:pt x="0" y="3858"/>
                    <a:pt x="0" y="8633"/>
                  </a:cubicBezTo>
                  <a:cubicBezTo>
                    <a:pt x="0" y="13395"/>
                    <a:pt x="3858" y="17265"/>
                    <a:pt x="8633" y="17265"/>
                  </a:cubicBezTo>
                  <a:cubicBezTo>
                    <a:pt x="13395" y="17265"/>
                    <a:pt x="17265" y="13395"/>
                    <a:pt x="17265" y="8633"/>
                  </a:cubicBezTo>
                  <a:cubicBezTo>
                    <a:pt x="17265" y="3858"/>
                    <a:pt x="13395" y="1"/>
                    <a:pt x="8633" y="1"/>
                  </a:cubicBezTo>
                  <a:close/>
                </a:path>
              </a:pathLst>
            </a:custGeom>
            <a:solidFill>
              <a:srgbClr val="FFFFFF"/>
            </a:solidFill>
            <a:ln>
              <a:noFill/>
            </a:ln>
          </p:spPr>
          <p:txBody>
            <a:bodyPr spcFirstLastPara="1" wrap="square" lIns="121900" tIns="121900" rIns="121900" bIns="121900" anchor="ctr" anchorCtr="0">
              <a:noAutofit/>
            </a:bodyPr>
            <a:lstStyle/>
            <a:p>
              <a:endParaRPr sz="3200"/>
            </a:p>
          </p:txBody>
        </p:sp>
        <p:sp>
          <p:nvSpPr>
            <p:cNvPr id="810" name="Google Shape;810;p17"/>
            <p:cNvSpPr/>
            <p:nvPr/>
          </p:nvSpPr>
          <p:spPr>
            <a:xfrm>
              <a:off x="3336587" y="2771900"/>
              <a:ext cx="424632" cy="424267"/>
            </a:xfrm>
            <a:custGeom>
              <a:avLst/>
              <a:gdLst/>
              <a:ahLst/>
              <a:cxnLst/>
              <a:rect l="l" t="t" r="r" b="b"/>
              <a:pathLst>
                <a:path w="13967" h="13955" extrusionOk="0">
                  <a:moveTo>
                    <a:pt x="13967" y="6978"/>
                  </a:moveTo>
                  <a:cubicBezTo>
                    <a:pt x="13967" y="10835"/>
                    <a:pt x="10847" y="13955"/>
                    <a:pt x="6990" y="13955"/>
                  </a:cubicBezTo>
                  <a:cubicBezTo>
                    <a:pt x="3132" y="13955"/>
                    <a:pt x="1" y="10835"/>
                    <a:pt x="1" y="6978"/>
                  </a:cubicBezTo>
                  <a:cubicBezTo>
                    <a:pt x="1" y="3120"/>
                    <a:pt x="3132" y="0"/>
                    <a:pt x="6990" y="0"/>
                  </a:cubicBezTo>
                  <a:cubicBezTo>
                    <a:pt x="10847" y="0"/>
                    <a:pt x="13967" y="3120"/>
                    <a:pt x="13967" y="6978"/>
                  </a:cubicBezTo>
                  <a:close/>
                </a:path>
              </a:pathLst>
            </a:custGeom>
            <a:solidFill>
              <a:srgbClr val="F1F1F1"/>
            </a:solidFill>
            <a:ln>
              <a:noFill/>
            </a:ln>
          </p:spPr>
          <p:txBody>
            <a:bodyPr spcFirstLastPara="1" wrap="square" lIns="0" tIns="121900" rIns="0" bIns="121900" anchor="ctr" anchorCtr="0">
              <a:noAutofit/>
            </a:bodyPr>
            <a:lstStyle/>
            <a:p>
              <a:pPr algn="ctr"/>
              <a:r>
                <a:rPr lang="en" sz="3200">
                  <a:solidFill>
                    <a:srgbClr val="434343"/>
                  </a:solidFill>
                  <a:ea typeface="Fira Sans Extra Condensed Medium"/>
                  <a:cs typeface="Fira Sans Extra Condensed Medium"/>
                  <a:sym typeface="Fira Sans Extra Condensed Medium"/>
                </a:rPr>
                <a:t>03</a:t>
              </a:r>
              <a:endParaRPr sz="3200">
                <a:solidFill>
                  <a:srgbClr val="434343"/>
                </a:solidFill>
                <a:ea typeface="Fira Sans Extra Condensed Medium"/>
                <a:cs typeface="Fira Sans Extra Condensed Medium"/>
                <a:sym typeface="Fira Sans Extra Condensed Medium"/>
              </a:endParaRPr>
            </a:p>
          </p:txBody>
        </p:sp>
        <p:sp>
          <p:nvSpPr>
            <p:cNvPr id="813" name="Google Shape;813;p17"/>
            <p:cNvSpPr txBox="1"/>
            <p:nvPr/>
          </p:nvSpPr>
          <p:spPr>
            <a:xfrm>
              <a:off x="4171438" y="2773426"/>
              <a:ext cx="3210900" cy="365700"/>
            </a:xfrm>
            <a:prstGeom prst="rect">
              <a:avLst/>
            </a:prstGeom>
            <a:noFill/>
            <a:ln>
              <a:noFill/>
            </a:ln>
          </p:spPr>
          <p:txBody>
            <a:bodyPr spcFirstLastPara="1" wrap="square" lIns="121900" tIns="121900" rIns="121900" bIns="121900" anchor="ctr" anchorCtr="0">
              <a:noAutofit/>
            </a:bodyPr>
            <a:lstStyle/>
            <a:p>
              <a:r>
                <a:rPr lang="en" sz="3200" dirty="0">
                  <a:solidFill>
                    <a:srgbClr val="FFFFFF"/>
                  </a:solidFill>
                  <a:ea typeface="Fira Sans Extra Condensed Medium"/>
                  <a:cs typeface="Fira Sans Extra Condensed Medium"/>
                  <a:sym typeface="Fira Sans Extra Condensed Medium"/>
                </a:rPr>
                <a:t>Validate index</a:t>
              </a:r>
              <a:endParaRPr sz="3200" dirty="0">
                <a:solidFill>
                  <a:srgbClr val="FFFFFF"/>
                </a:solidFill>
                <a:ea typeface="Fira Sans Extra Condensed Medium"/>
                <a:cs typeface="Fira Sans Extra Condensed Medium"/>
                <a:sym typeface="Fira Sans Extra Condensed Medium"/>
              </a:endParaRPr>
            </a:p>
          </p:txBody>
        </p:sp>
      </p:grpSp>
      <p:grpSp>
        <p:nvGrpSpPr>
          <p:cNvPr id="814" name="Google Shape;814;p17"/>
          <p:cNvGrpSpPr/>
          <p:nvPr/>
        </p:nvGrpSpPr>
        <p:grpSpPr>
          <a:xfrm>
            <a:off x="2249424" y="2431900"/>
            <a:ext cx="9942883" cy="895333"/>
            <a:chOff x="3198322" y="1823925"/>
            <a:chExt cx="5945908" cy="671500"/>
          </a:xfrm>
        </p:grpSpPr>
        <p:sp>
          <p:nvSpPr>
            <p:cNvPr id="815" name="Google Shape;815;p17"/>
            <p:cNvSpPr/>
            <p:nvPr/>
          </p:nvSpPr>
          <p:spPr>
            <a:xfrm>
              <a:off x="3198322" y="1823925"/>
              <a:ext cx="5945908" cy="671500"/>
            </a:xfrm>
            <a:custGeom>
              <a:avLst/>
              <a:gdLst/>
              <a:ahLst/>
              <a:cxnLst/>
              <a:rect l="l" t="t" r="r" b="b"/>
              <a:pathLst>
                <a:path w="195573" h="22087" extrusionOk="0">
                  <a:moveTo>
                    <a:pt x="11049" y="0"/>
                  </a:moveTo>
                  <a:cubicBezTo>
                    <a:pt x="4953" y="0"/>
                    <a:pt x="0" y="4941"/>
                    <a:pt x="0" y="11037"/>
                  </a:cubicBezTo>
                  <a:cubicBezTo>
                    <a:pt x="0" y="17145"/>
                    <a:pt x="4953" y="22086"/>
                    <a:pt x="11049" y="22086"/>
                  </a:cubicBezTo>
                  <a:lnTo>
                    <a:pt x="195572" y="22086"/>
                  </a:lnTo>
                  <a:lnTo>
                    <a:pt x="195572" y="0"/>
                  </a:lnTo>
                  <a:close/>
                </a:path>
              </a:pathLst>
            </a:custGeom>
            <a:solidFill>
              <a:schemeClr val="bg1">
                <a:lumMod val="50000"/>
              </a:schemeClr>
            </a:solidFill>
            <a:ln>
              <a:noFill/>
            </a:ln>
          </p:spPr>
          <p:txBody>
            <a:bodyPr spcFirstLastPara="1" wrap="square" lIns="121900" tIns="121900" rIns="121900" bIns="121900" anchor="ctr" anchorCtr="0">
              <a:noAutofit/>
            </a:bodyPr>
            <a:lstStyle/>
            <a:p>
              <a:endParaRPr sz="3200"/>
            </a:p>
          </p:txBody>
        </p:sp>
        <p:sp>
          <p:nvSpPr>
            <p:cNvPr id="816" name="Google Shape;816;p17"/>
            <p:cNvSpPr/>
            <p:nvPr/>
          </p:nvSpPr>
          <p:spPr>
            <a:xfrm>
              <a:off x="3286638" y="1897041"/>
              <a:ext cx="524899" cy="524899"/>
            </a:xfrm>
            <a:custGeom>
              <a:avLst/>
              <a:gdLst/>
              <a:ahLst/>
              <a:cxnLst/>
              <a:rect l="l" t="t" r="r" b="b"/>
              <a:pathLst>
                <a:path w="17265" h="17265" extrusionOk="0">
                  <a:moveTo>
                    <a:pt x="8633" y="0"/>
                  </a:moveTo>
                  <a:cubicBezTo>
                    <a:pt x="3858" y="0"/>
                    <a:pt x="0" y="3870"/>
                    <a:pt x="0" y="8632"/>
                  </a:cubicBezTo>
                  <a:cubicBezTo>
                    <a:pt x="0" y="13407"/>
                    <a:pt x="3858" y="17264"/>
                    <a:pt x="8633" y="17264"/>
                  </a:cubicBezTo>
                  <a:cubicBezTo>
                    <a:pt x="13395" y="17264"/>
                    <a:pt x="17265" y="13407"/>
                    <a:pt x="17265" y="8632"/>
                  </a:cubicBezTo>
                  <a:cubicBezTo>
                    <a:pt x="17265" y="3870"/>
                    <a:pt x="13395" y="0"/>
                    <a:pt x="8633" y="0"/>
                  </a:cubicBezTo>
                  <a:close/>
                </a:path>
              </a:pathLst>
            </a:custGeom>
            <a:solidFill>
              <a:srgbClr val="FFFFFF"/>
            </a:solidFill>
            <a:ln>
              <a:noFill/>
            </a:ln>
          </p:spPr>
          <p:txBody>
            <a:bodyPr spcFirstLastPara="1" wrap="square" lIns="121900" tIns="121900" rIns="121900" bIns="121900" anchor="ctr" anchorCtr="0">
              <a:noAutofit/>
            </a:bodyPr>
            <a:lstStyle/>
            <a:p>
              <a:endParaRPr sz="3200"/>
            </a:p>
          </p:txBody>
        </p:sp>
        <p:sp>
          <p:nvSpPr>
            <p:cNvPr id="817" name="Google Shape;817;p17"/>
            <p:cNvSpPr/>
            <p:nvPr/>
          </p:nvSpPr>
          <p:spPr>
            <a:xfrm>
              <a:off x="3336587" y="1947355"/>
              <a:ext cx="424632" cy="424632"/>
            </a:xfrm>
            <a:custGeom>
              <a:avLst/>
              <a:gdLst/>
              <a:ahLst/>
              <a:cxnLst/>
              <a:rect l="l" t="t" r="r" b="b"/>
              <a:pathLst>
                <a:path w="13967" h="13967" extrusionOk="0">
                  <a:moveTo>
                    <a:pt x="13967" y="6977"/>
                  </a:moveTo>
                  <a:cubicBezTo>
                    <a:pt x="13967" y="10835"/>
                    <a:pt x="10847" y="13966"/>
                    <a:pt x="6990" y="13966"/>
                  </a:cubicBezTo>
                  <a:cubicBezTo>
                    <a:pt x="3132" y="13966"/>
                    <a:pt x="1" y="10835"/>
                    <a:pt x="1" y="6977"/>
                  </a:cubicBezTo>
                  <a:cubicBezTo>
                    <a:pt x="1" y="3131"/>
                    <a:pt x="3132" y="0"/>
                    <a:pt x="6990" y="0"/>
                  </a:cubicBezTo>
                  <a:cubicBezTo>
                    <a:pt x="10847" y="0"/>
                    <a:pt x="13967" y="3131"/>
                    <a:pt x="13967" y="6977"/>
                  </a:cubicBezTo>
                  <a:close/>
                </a:path>
              </a:pathLst>
            </a:custGeom>
            <a:solidFill>
              <a:srgbClr val="F1F1F1"/>
            </a:solidFill>
            <a:ln>
              <a:noFill/>
            </a:ln>
          </p:spPr>
          <p:txBody>
            <a:bodyPr spcFirstLastPara="1" wrap="square" lIns="0" tIns="121900" rIns="0" bIns="121900" anchor="ctr" anchorCtr="0">
              <a:noAutofit/>
            </a:bodyPr>
            <a:lstStyle/>
            <a:p>
              <a:pPr algn="ctr"/>
              <a:r>
                <a:rPr lang="en" sz="3200" dirty="0">
                  <a:solidFill>
                    <a:srgbClr val="434343"/>
                  </a:solidFill>
                  <a:ea typeface="Fira Sans Extra Condensed Medium"/>
                  <a:cs typeface="Fira Sans Extra Condensed Medium"/>
                  <a:sym typeface="Fira Sans Extra Condensed Medium"/>
                </a:rPr>
                <a:t>02</a:t>
              </a:r>
              <a:endParaRPr sz="3200" dirty="0">
                <a:solidFill>
                  <a:srgbClr val="434343"/>
                </a:solidFill>
                <a:ea typeface="Fira Sans Extra Condensed Medium"/>
                <a:cs typeface="Fira Sans Extra Condensed Medium"/>
                <a:sym typeface="Fira Sans Extra Condensed Medium"/>
              </a:endParaRPr>
            </a:p>
          </p:txBody>
        </p:sp>
        <p:sp>
          <p:nvSpPr>
            <p:cNvPr id="820" name="Google Shape;820;p17"/>
            <p:cNvSpPr txBox="1"/>
            <p:nvPr/>
          </p:nvSpPr>
          <p:spPr>
            <a:xfrm>
              <a:off x="4171438" y="1948422"/>
              <a:ext cx="4634234" cy="365700"/>
            </a:xfrm>
            <a:prstGeom prst="rect">
              <a:avLst/>
            </a:prstGeom>
            <a:noFill/>
            <a:ln>
              <a:noFill/>
            </a:ln>
          </p:spPr>
          <p:txBody>
            <a:bodyPr spcFirstLastPara="1" wrap="square" lIns="121900" tIns="121900" rIns="121900" bIns="121900" anchor="ctr" anchorCtr="0">
              <a:noAutofit/>
            </a:bodyPr>
            <a:lstStyle/>
            <a:p>
              <a:r>
                <a:rPr lang="en" sz="3200" dirty="0">
                  <a:solidFill>
                    <a:srgbClr val="FFFFFF"/>
                  </a:solidFill>
                  <a:ea typeface="Fira Sans Extra Condensed Medium"/>
                  <a:cs typeface="Fira Sans Extra Condensed Medium"/>
                  <a:sym typeface="Fira Sans Extra Condensed Medium"/>
                </a:rPr>
                <a:t>Select policies &amp; create the index</a:t>
              </a:r>
              <a:endParaRPr sz="3200" dirty="0">
                <a:solidFill>
                  <a:srgbClr val="FFFFFF"/>
                </a:solidFill>
                <a:ea typeface="Fira Sans Extra Condensed Medium"/>
                <a:cs typeface="Fira Sans Extra Condensed Medium"/>
                <a:sym typeface="Fira Sans Extra Condensed Medium"/>
              </a:endParaRPr>
            </a:p>
          </p:txBody>
        </p:sp>
      </p:grpSp>
      <p:grpSp>
        <p:nvGrpSpPr>
          <p:cNvPr id="821" name="Google Shape;821;p17"/>
          <p:cNvGrpSpPr/>
          <p:nvPr/>
        </p:nvGrpSpPr>
        <p:grpSpPr>
          <a:xfrm>
            <a:off x="4283238" y="1332467"/>
            <a:ext cx="7909068" cy="895820"/>
            <a:chOff x="3212428" y="999350"/>
            <a:chExt cx="5931801" cy="671865"/>
          </a:xfrm>
        </p:grpSpPr>
        <p:sp>
          <p:nvSpPr>
            <p:cNvPr id="822" name="Google Shape;822;p17"/>
            <p:cNvSpPr/>
            <p:nvPr/>
          </p:nvSpPr>
          <p:spPr>
            <a:xfrm>
              <a:off x="3212428" y="999350"/>
              <a:ext cx="5931801" cy="671865"/>
            </a:xfrm>
            <a:custGeom>
              <a:avLst/>
              <a:gdLst/>
              <a:ahLst/>
              <a:cxnLst/>
              <a:rect l="l" t="t" r="r" b="b"/>
              <a:pathLst>
                <a:path w="195109" h="22099" extrusionOk="0">
                  <a:moveTo>
                    <a:pt x="11050" y="1"/>
                  </a:moveTo>
                  <a:cubicBezTo>
                    <a:pt x="4954" y="1"/>
                    <a:pt x="1" y="4942"/>
                    <a:pt x="1" y="11050"/>
                  </a:cubicBezTo>
                  <a:cubicBezTo>
                    <a:pt x="1" y="17146"/>
                    <a:pt x="4954" y="22099"/>
                    <a:pt x="11050" y="22099"/>
                  </a:cubicBezTo>
                  <a:lnTo>
                    <a:pt x="195108" y="22099"/>
                  </a:lnTo>
                  <a:lnTo>
                    <a:pt x="195108" y="1"/>
                  </a:lnTo>
                  <a:close/>
                </a:path>
              </a:pathLst>
            </a:custGeom>
            <a:solidFill>
              <a:srgbClr val="FF431B"/>
            </a:solidFill>
            <a:ln>
              <a:noFill/>
            </a:ln>
          </p:spPr>
          <p:txBody>
            <a:bodyPr spcFirstLastPara="1" wrap="square" lIns="121900" tIns="121900" rIns="121900" bIns="121900" anchor="ctr" anchorCtr="0">
              <a:noAutofit/>
            </a:bodyPr>
            <a:lstStyle/>
            <a:p>
              <a:endParaRPr sz="3200"/>
            </a:p>
          </p:txBody>
        </p:sp>
        <p:sp>
          <p:nvSpPr>
            <p:cNvPr id="823" name="Google Shape;823;p17"/>
            <p:cNvSpPr/>
            <p:nvPr/>
          </p:nvSpPr>
          <p:spPr>
            <a:xfrm>
              <a:off x="3286638" y="1072830"/>
              <a:ext cx="524899" cy="524899"/>
            </a:xfrm>
            <a:custGeom>
              <a:avLst/>
              <a:gdLst/>
              <a:ahLst/>
              <a:cxnLst/>
              <a:rect l="l" t="t" r="r" b="b"/>
              <a:pathLst>
                <a:path w="17265" h="17265" extrusionOk="0">
                  <a:moveTo>
                    <a:pt x="8633" y="1"/>
                  </a:moveTo>
                  <a:cubicBezTo>
                    <a:pt x="3858" y="1"/>
                    <a:pt x="0" y="3858"/>
                    <a:pt x="0" y="8633"/>
                  </a:cubicBezTo>
                  <a:cubicBezTo>
                    <a:pt x="0" y="13395"/>
                    <a:pt x="3858" y="17265"/>
                    <a:pt x="8633" y="17265"/>
                  </a:cubicBezTo>
                  <a:cubicBezTo>
                    <a:pt x="13395" y="17265"/>
                    <a:pt x="17265" y="13395"/>
                    <a:pt x="17265" y="8633"/>
                  </a:cubicBezTo>
                  <a:cubicBezTo>
                    <a:pt x="17265" y="3858"/>
                    <a:pt x="13395" y="1"/>
                    <a:pt x="8633" y="1"/>
                  </a:cubicBezTo>
                  <a:close/>
                </a:path>
              </a:pathLst>
            </a:custGeom>
            <a:solidFill>
              <a:srgbClr val="FFFFFF"/>
            </a:solidFill>
            <a:ln>
              <a:noFill/>
            </a:ln>
          </p:spPr>
          <p:txBody>
            <a:bodyPr spcFirstLastPara="1" wrap="square" lIns="121900" tIns="121900" rIns="121900" bIns="121900" anchor="ctr" anchorCtr="0">
              <a:noAutofit/>
            </a:bodyPr>
            <a:lstStyle/>
            <a:p>
              <a:endParaRPr sz="3200"/>
            </a:p>
          </p:txBody>
        </p:sp>
        <p:sp>
          <p:nvSpPr>
            <p:cNvPr id="824" name="Google Shape;824;p17"/>
            <p:cNvSpPr/>
            <p:nvPr/>
          </p:nvSpPr>
          <p:spPr>
            <a:xfrm>
              <a:off x="3336587" y="1123144"/>
              <a:ext cx="424632" cy="424267"/>
            </a:xfrm>
            <a:custGeom>
              <a:avLst/>
              <a:gdLst/>
              <a:ahLst/>
              <a:cxnLst/>
              <a:rect l="l" t="t" r="r" b="b"/>
              <a:pathLst>
                <a:path w="13967" h="13955" extrusionOk="0">
                  <a:moveTo>
                    <a:pt x="13967" y="6978"/>
                  </a:moveTo>
                  <a:cubicBezTo>
                    <a:pt x="13967" y="10835"/>
                    <a:pt x="10847" y="13955"/>
                    <a:pt x="6990" y="13955"/>
                  </a:cubicBezTo>
                  <a:cubicBezTo>
                    <a:pt x="3132" y="13955"/>
                    <a:pt x="1" y="10835"/>
                    <a:pt x="1" y="6978"/>
                  </a:cubicBezTo>
                  <a:cubicBezTo>
                    <a:pt x="1" y="3120"/>
                    <a:pt x="3132" y="1"/>
                    <a:pt x="6990" y="1"/>
                  </a:cubicBezTo>
                  <a:cubicBezTo>
                    <a:pt x="10847" y="1"/>
                    <a:pt x="13967" y="3120"/>
                    <a:pt x="13967" y="6978"/>
                  </a:cubicBezTo>
                  <a:close/>
                </a:path>
              </a:pathLst>
            </a:custGeom>
            <a:solidFill>
              <a:srgbClr val="F1F1F1"/>
            </a:solidFill>
            <a:ln>
              <a:noFill/>
            </a:ln>
          </p:spPr>
          <p:txBody>
            <a:bodyPr spcFirstLastPara="1" wrap="square" lIns="0" tIns="121900" rIns="0" bIns="121900" anchor="ctr" anchorCtr="0">
              <a:noAutofit/>
            </a:bodyPr>
            <a:lstStyle/>
            <a:p>
              <a:pPr algn="ctr"/>
              <a:r>
                <a:rPr lang="en" sz="3200">
                  <a:solidFill>
                    <a:srgbClr val="434343"/>
                  </a:solidFill>
                  <a:ea typeface="Fira Sans Extra Condensed Medium"/>
                  <a:cs typeface="Fira Sans Extra Condensed Medium"/>
                  <a:sym typeface="Fira Sans Extra Condensed Medium"/>
                </a:rPr>
                <a:t>01</a:t>
              </a:r>
              <a:endParaRPr sz="3200">
                <a:solidFill>
                  <a:srgbClr val="434343"/>
                </a:solidFill>
                <a:ea typeface="Fira Sans Extra Condensed Medium"/>
                <a:cs typeface="Fira Sans Extra Condensed Medium"/>
                <a:sym typeface="Fira Sans Extra Condensed Medium"/>
              </a:endParaRPr>
            </a:p>
          </p:txBody>
        </p:sp>
        <p:sp>
          <p:nvSpPr>
            <p:cNvPr id="827" name="Google Shape;827;p17"/>
            <p:cNvSpPr txBox="1"/>
            <p:nvPr/>
          </p:nvSpPr>
          <p:spPr>
            <a:xfrm>
              <a:off x="4171438" y="1140050"/>
              <a:ext cx="3909074" cy="365700"/>
            </a:xfrm>
            <a:prstGeom prst="rect">
              <a:avLst/>
            </a:prstGeom>
            <a:noFill/>
            <a:ln>
              <a:noFill/>
            </a:ln>
          </p:spPr>
          <p:txBody>
            <a:bodyPr spcFirstLastPara="1" wrap="square" lIns="121900" tIns="121900" rIns="121900" bIns="121900" anchor="ctr" anchorCtr="0">
              <a:noAutofit/>
            </a:bodyPr>
            <a:lstStyle/>
            <a:p>
              <a:r>
                <a:rPr lang="en" sz="3200" dirty="0">
                  <a:solidFill>
                    <a:srgbClr val="FFFFFF"/>
                  </a:solidFill>
                  <a:ea typeface="Fira Sans Extra Condensed Medium"/>
                  <a:cs typeface="Fira Sans Extra Condensed Medium"/>
                  <a:sym typeface="Fira Sans Extra Condensed Medium"/>
                </a:rPr>
                <a:t>Why we need an index</a:t>
              </a:r>
              <a:endParaRPr sz="3200" dirty="0">
                <a:solidFill>
                  <a:srgbClr val="FFFFFF"/>
                </a:solidFill>
                <a:ea typeface="Fira Sans Extra Condensed Medium"/>
                <a:cs typeface="Fira Sans Extra Condensed Medium"/>
                <a:sym typeface="Fira Sans Extra Condensed Medium"/>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B7E15-1DBD-D682-DA57-70DD87BEAA1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27DE3F1-779D-1655-D488-004F20017B81}"/>
              </a:ext>
            </a:extLst>
          </p:cNvPr>
          <p:cNvPicPr>
            <a:picLocks noChangeAspect="1"/>
          </p:cNvPicPr>
          <p:nvPr/>
        </p:nvPicPr>
        <p:blipFill>
          <a:blip r:embed="rId2"/>
          <a:srcRect l="12258" t="28333" r="62085" b="16667"/>
          <a:stretch>
            <a:fillRect/>
          </a:stretch>
        </p:blipFill>
        <p:spPr>
          <a:xfrm>
            <a:off x="175715" y="1443527"/>
            <a:ext cx="7812747" cy="4710386"/>
          </a:xfrm>
          <a:prstGeom prst="rect">
            <a:avLst/>
          </a:prstGeom>
        </p:spPr>
      </p:pic>
      <p:sp>
        <p:nvSpPr>
          <p:cNvPr id="6" name="TextBox 5">
            <a:extLst>
              <a:ext uri="{FF2B5EF4-FFF2-40B4-BE49-F238E27FC236}">
                <a16:creationId xmlns:a16="http://schemas.microsoft.com/office/drawing/2014/main" id="{BD9CA43E-E914-7043-648E-F6A5F756C897}"/>
              </a:ext>
            </a:extLst>
          </p:cNvPr>
          <p:cNvSpPr txBox="1"/>
          <p:nvPr/>
        </p:nvSpPr>
        <p:spPr>
          <a:xfrm>
            <a:off x="342900" y="180975"/>
            <a:ext cx="11534775" cy="923330"/>
          </a:xfrm>
          <a:prstGeom prst="rect">
            <a:avLst/>
          </a:prstGeom>
          <a:noFill/>
        </p:spPr>
        <p:txBody>
          <a:bodyPr wrap="square" rtlCol="0">
            <a:spAutoFit/>
          </a:bodyPr>
          <a:lstStyle/>
          <a:p>
            <a:pPr algn="ctr"/>
            <a:r>
              <a:rPr lang="en-US" sz="3000" b="1" dirty="0">
                <a:solidFill>
                  <a:srgbClr val="000E54"/>
                </a:solidFill>
              </a:rPr>
              <a:t>WHO Social Determinants of Health Framework</a:t>
            </a:r>
          </a:p>
          <a:p>
            <a:pPr algn="ctr"/>
            <a:r>
              <a:rPr lang="en-US" sz="2400" b="1" dirty="0">
                <a:solidFill>
                  <a:srgbClr val="000E54"/>
                </a:solidFill>
              </a:rPr>
              <a:t>(Solar &amp; Irwin 2010)</a:t>
            </a:r>
          </a:p>
        </p:txBody>
      </p:sp>
      <p:sp>
        <p:nvSpPr>
          <p:cNvPr id="2" name="Rectangle 1">
            <a:extLst>
              <a:ext uri="{FF2B5EF4-FFF2-40B4-BE49-F238E27FC236}">
                <a16:creationId xmlns:a16="http://schemas.microsoft.com/office/drawing/2014/main" id="{0E2EAC92-7052-6F71-44E4-0659633D9881}"/>
              </a:ext>
            </a:extLst>
          </p:cNvPr>
          <p:cNvSpPr/>
          <p:nvPr/>
        </p:nvSpPr>
        <p:spPr>
          <a:xfrm>
            <a:off x="8153226" y="1899503"/>
            <a:ext cx="3960421" cy="4225753"/>
          </a:xfrm>
          <a:prstGeom prst="rect">
            <a:avLst/>
          </a:prstGeom>
          <a:solidFill>
            <a:srgbClr val="F7F7F8"/>
          </a:solidFill>
          <a:ln>
            <a:solidFill>
              <a:srgbClr val="F76900"/>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en-US" sz="2200" dirty="0">
                <a:solidFill>
                  <a:srgbClr val="F76900"/>
                </a:solidFill>
              </a:rPr>
              <a:t>Span policy domains</a:t>
            </a:r>
          </a:p>
          <a:p>
            <a:endParaRPr lang="en-US" sz="2200" dirty="0">
              <a:solidFill>
                <a:srgbClr val="F76900"/>
              </a:solidFill>
            </a:endParaRPr>
          </a:p>
          <a:p>
            <a:r>
              <a:rPr lang="en-US" sz="2200" dirty="0">
                <a:solidFill>
                  <a:srgbClr val="F76900"/>
                </a:solidFill>
              </a:rPr>
              <a:t>Affect intermediators</a:t>
            </a:r>
          </a:p>
          <a:p>
            <a:endParaRPr lang="en-US" sz="2200" dirty="0">
              <a:solidFill>
                <a:srgbClr val="F76900"/>
              </a:solidFill>
            </a:endParaRPr>
          </a:p>
          <a:p>
            <a:r>
              <a:rPr lang="en-US" sz="2200" dirty="0">
                <a:solidFill>
                  <a:srgbClr val="F76900"/>
                </a:solidFill>
              </a:rPr>
              <a:t>Reliably measured</a:t>
            </a:r>
          </a:p>
          <a:p>
            <a:endParaRPr lang="en-US" sz="2200" dirty="0">
              <a:solidFill>
                <a:srgbClr val="F76900"/>
              </a:solidFill>
            </a:endParaRPr>
          </a:p>
          <a:p>
            <a:r>
              <a:rPr lang="en-US" sz="2200" dirty="0">
                <a:solidFill>
                  <a:srgbClr val="F76900"/>
                </a:solidFill>
              </a:rPr>
              <a:t>Available annually 1980+</a:t>
            </a:r>
          </a:p>
          <a:p>
            <a:endParaRPr lang="en-US" sz="2200" dirty="0">
              <a:solidFill>
                <a:srgbClr val="F76900"/>
              </a:solidFill>
            </a:endParaRPr>
          </a:p>
          <a:p>
            <a:r>
              <a:rPr lang="en-US" sz="2200" dirty="0">
                <a:solidFill>
                  <a:srgbClr val="F76900"/>
                </a:solidFill>
              </a:rPr>
              <a:t>Causal effects </a:t>
            </a:r>
          </a:p>
          <a:p>
            <a:endParaRPr lang="en-US" sz="2200" dirty="0">
              <a:solidFill>
                <a:srgbClr val="F76900"/>
              </a:solidFill>
            </a:endParaRPr>
          </a:p>
          <a:p>
            <a:r>
              <a:rPr lang="en-US" sz="2200" dirty="0">
                <a:solidFill>
                  <a:srgbClr val="F76900"/>
                </a:solidFill>
              </a:rPr>
              <a:t>Salient for working-age &amp; less-educated adults</a:t>
            </a:r>
          </a:p>
        </p:txBody>
      </p:sp>
      <p:sp>
        <p:nvSpPr>
          <p:cNvPr id="3" name="Rectangle 2">
            <a:extLst>
              <a:ext uri="{FF2B5EF4-FFF2-40B4-BE49-F238E27FC236}">
                <a16:creationId xmlns:a16="http://schemas.microsoft.com/office/drawing/2014/main" id="{C4293875-D60C-ABB5-58B2-41E9A1722801}"/>
              </a:ext>
            </a:extLst>
          </p:cNvPr>
          <p:cNvSpPr/>
          <p:nvPr/>
        </p:nvSpPr>
        <p:spPr>
          <a:xfrm>
            <a:off x="175715" y="2761488"/>
            <a:ext cx="1296469" cy="1764792"/>
          </a:xfrm>
          <a:prstGeom prst="rect">
            <a:avLst/>
          </a:prstGeom>
          <a:noFill/>
          <a:ln w="50800">
            <a:solidFill>
              <a:srgbClr val="F76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B20BAE0-9FE3-C60A-24DF-F27D04C402EC}"/>
              </a:ext>
            </a:extLst>
          </p:cNvPr>
          <p:cNvSpPr/>
          <p:nvPr/>
        </p:nvSpPr>
        <p:spPr>
          <a:xfrm>
            <a:off x="4082088" y="2615184"/>
            <a:ext cx="2144976" cy="1645920"/>
          </a:xfrm>
          <a:prstGeom prst="rect">
            <a:avLst/>
          </a:prstGeom>
          <a:noFill/>
          <a:ln w="50800">
            <a:solidFill>
              <a:srgbClr val="F76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4465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theme/theme1.xml><?xml version="1.0" encoding="utf-8"?>
<a:theme xmlns:a="http://schemas.openxmlformats.org/drawingml/2006/main" name="Milbank Quarterly">
  <a:themeElements>
    <a:clrScheme name="Milbank 1">
      <a:dk1>
        <a:srgbClr val="000000"/>
      </a:dk1>
      <a:lt1>
        <a:srgbClr val="FFFFFF"/>
      </a:lt1>
      <a:dk2>
        <a:srgbClr val="00599E"/>
      </a:dk2>
      <a:lt2>
        <a:srgbClr val="E7E6E6"/>
      </a:lt2>
      <a:accent1>
        <a:srgbClr val="0071BC"/>
      </a:accent1>
      <a:accent2>
        <a:srgbClr val="009566"/>
      </a:accent2>
      <a:accent3>
        <a:srgbClr val="636466"/>
      </a:accent3>
      <a:accent4>
        <a:srgbClr val="FFC000"/>
      </a:accent4>
      <a:accent5>
        <a:srgbClr val="5B9BD5"/>
      </a:accent5>
      <a:accent6>
        <a:srgbClr val="70AD47"/>
      </a:accent6>
      <a:hlink>
        <a:srgbClr val="0563C1"/>
      </a:hlink>
      <a:folHlink>
        <a:srgbClr val="954F72"/>
      </a:folHlink>
    </a:clrScheme>
    <a:fontScheme name="Custom 3">
      <a:majorFont>
        <a:latin typeface="Georgia"/>
        <a:ea typeface=""/>
        <a:cs typeface=""/>
      </a:majorFont>
      <a:minorFont>
        <a:latin typeface="Helvetic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ilbank_Quarterly_template_v4_alt_font_Arial  -  Compatibility Mode" id="{02ABE273-0E68-443E-A1E9-3120D73AB999}" vid="{910A2CCA-A9C2-4325-81DF-48BC0901AD59}"/>
    </a:ext>
  </a:extLst>
</a:theme>
</file>

<file path=ppt/theme/theme10.xml><?xml version="1.0" encoding="utf-8"?>
<a:theme xmlns:a="http://schemas.openxmlformats.org/drawingml/2006/main" name="1_Temple University">
  <a:themeElements>
    <a:clrScheme name="Simple Light">
      <a:dk1>
        <a:srgbClr val="FFFFFF"/>
      </a:dk1>
      <a:lt1>
        <a:srgbClr val="EEEEEE"/>
      </a:lt1>
      <a:dk2>
        <a:srgbClr val="212121"/>
      </a:dk2>
      <a:lt2>
        <a:srgbClr val="A41E35"/>
      </a:lt2>
      <a:accent1>
        <a:srgbClr val="E7201D"/>
      </a:accent1>
      <a:accent2>
        <a:srgbClr val="FCB813"/>
      </a:accent2>
      <a:accent3>
        <a:srgbClr val="CEECF9"/>
      </a:accent3>
      <a:accent4>
        <a:srgbClr val="F2EEE8"/>
      </a:accent4>
      <a:accent5>
        <a:srgbClr val="BCA685"/>
      </a:accent5>
      <a:accent6>
        <a:srgbClr val="2E297B"/>
      </a:accent6>
      <a:hlink>
        <a:srgbClr val="A41E3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emple University __ Presentation Template  May 2019 [Read-Only]" id="{6368B027-36AF-43CF-8CD3-5B833EE24CB6}" vid="{A39FD72F-5173-413C-851D-FF5B286A9AB4}"/>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Q Title Alt">
  <a:themeElements>
    <a:clrScheme name="Milbank">
      <a:dk1>
        <a:srgbClr val="000000"/>
      </a:dk1>
      <a:lt1>
        <a:srgbClr val="FFFFFF"/>
      </a:lt1>
      <a:dk2>
        <a:srgbClr val="00599E"/>
      </a:dk2>
      <a:lt2>
        <a:srgbClr val="E7E6E6"/>
      </a:lt2>
      <a:accent1>
        <a:srgbClr val="636466"/>
      </a:accent1>
      <a:accent2>
        <a:srgbClr val="009566"/>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ilbank_Quarterly_template_v4_alt_font_Arial  -  Compatibility Mode" id="{02ABE273-0E68-443E-A1E9-3120D73AB999}" vid="{5189C567-5440-430E-A75A-8CD711098A7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CM_Template_Masterbrand PPT_White">
  <a:themeElements>
    <a:clrScheme name="Weill Cornell Medicine">
      <a:dk1>
        <a:srgbClr val="2D2E2D"/>
      </a:dk1>
      <a:lt1>
        <a:sysClr val="window" lastClr="FFFFFF"/>
      </a:lt1>
      <a:dk2>
        <a:srgbClr val="A20815"/>
      </a:dk2>
      <a:lt2>
        <a:srgbClr val="EFEEED"/>
      </a:lt2>
      <a:accent1>
        <a:srgbClr val="A20815"/>
      </a:accent1>
      <a:accent2>
        <a:srgbClr val="C23019"/>
      </a:accent2>
      <a:accent3>
        <a:srgbClr val="E0621B"/>
      </a:accent3>
      <a:accent4>
        <a:srgbClr val="FEBD22"/>
      </a:accent4>
      <a:accent5>
        <a:srgbClr val="8D8E8D"/>
      </a:accent5>
      <a:accent6>
        <a:srgbClr val="CECFCD"/>
      </a:accent6>
      <a:hlink>
        <a:srgbClr val="272727"/>
      </a:hlink>
      <a:folHlink>
        <a:srgbClr val="27272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cm_template_masterbrand_ppt_white" id="{346BAFC9-7CD1-5841-9CC3-64FD4D12FDE5}" vid="{57E427B5-BF14-8842-9CB2-C45C23B3D5D0}"/>
    </a:ext>
  </a:extLst>
</a:theme>
</file>

<file path=ppt/theme/theme5.xml><?xml version="1.0" encoding="utf-8"?>
<a:theme xmlns:a="http://schemas.openxmlformats.org/drawingml/2006/main" name="1_WCM_Template_Masterbrand PPT_White">
  <a:themeElements>
    <a:clrScheme name="Weill Cornell Medicine">
      <a:dk1>
        <a:srgbClr val="2D2E2D"/>
      </a:dk1>
      <a:lt1>
        <a:sysClr val="window" lastClr="FFFFFF"/>
      </a:lt1>
      <a:dk2>
        <a:srgbClr val="A20815"/>
      </a:dk2>
      <a:lt2>
        <a:srgbClr val="EFEEED"/>
      </a:lt2>
      <a:accent1>
        <a:srgbClr val="A20815"/>
      </a:accent1>
      <a:accent2>
        <a:srgbClr val="C23019"/>
      </a:accent2>
      <a:accent3>
        <a:srgbClr val="E0621B"/>
      </a:accent3>
      <a:accent4>
        <a:srgbClr val="FEBD22"/>
      </a:accent4>
      <a:accent5>
        <a:srgbClr val="8D8E8D"/>
      </a:accent5>
      <a:accent6>
        <a:srgbClr val="CECFCD"/>
      </a:accent6>
      <a:hlink>
        <a:srgbClr val="272727"/>
      </a:hlink>
      <a:folHlink>
        <a:srgbClr val="27272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cm_template_masterbrand_ppt_white" id="{346BAFC9-7CD1-5841-9CC3-64FD4D12FDE5}" vid="{57E427B5-BF14-8842-9CB2-C45C23B3D5D0}"/>
    </a:ext>
  </a:extLst>
</a:theme>
</file>

<file path=ppt/theme/theme6.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CTFK 2">
      <a:dk1>
        <a:srgbClr val="000000"/>
      </a:dk1>
      <a:lt1>
        <a:srgbClr val="FFFFFF"/>
      </a:lt1>
      <a:dk2>
        <a:srgbClr val="020D40"/>
      </a:dk2>
      <a:lt2>
        <a:srgbClr val="EEEEEE"/>
      </a:lt2>
      <a:accent1>
        <a:srgbClr val="821C1D"/>
      </a:accent1>
      <a:accent2>
        <a:srgbClr val="EF2018"/>
      </a:accent2>
      <a:accent3>
        <a:srgbClr val="F2C000"/>
      </a:accent3>
      <a:accent4>
        <a:srgbClr val="020D40"/>
      </a:accent4>
      <a:accent5>
        <a:srgbClr val="B5DDE6"/>
      </a:accent5>
      <a:accent6>
        <a:srgbClr val="F26724"/>
      </a:accent6>
      <a:hlink>
        <a:srgbClr val="821C1D"/>
      </a:hlink>
      <a:folHlink>
        <a:srgbClr val="D2D2D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ilbankPresentation_4.4.26" id="{6914AB1B-CEC0-C948-9FCF-69B289950A8B}" vid="{E685606F-A878-8143-BABB-FA9455AAF8BA}"/>
    </a:ext>
  </a:ext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emple University">
  <a:themeElements>
    <a:clrScheme name="Simple Light">
      <a:dk1>
        <a:srgbClr val="FFFFFF"/>
      </a:dk1>
      <a:lt1>
        <a:srgbClr val="EEEEEE"/>
      </a:lt1>
      <a:dk2>
        <a:srgbClr val="212121"/>
      </a:dk2>
      <a:lt2>
        <a:srgbClr val="A41E35"/>
      </a:lt2>
      <a:accent1>
        <a:srgbClr val="E7201D"/>
      </a:accent1>
      <a:accent2>
        <a:srgbClr val="FCB813"/>
      </a:accent2>
      <a:accent3>
        <a:srgbClr val="CEECF9"/>
      </a:accent3>
      <a:accent4>
        <a:srgbClr val="F2EEE8"/>
      </a:accent4>
      <a:accent5>
        <a:srgbClr val="BCA685"/>
      </a:accent5>
      <a:accent6>
        <a:srgbClr val="2E297B"/>
      </a:accent6>
      <a:hlink>
        <a:srgbClr val="A41E3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emple University __ Presentation Template  May 2019 [Read-Only]" id="{6368B027-36AF-43CF-8CD3-5B833EE24CB6}" vid="{A39FD72F-5173-413C-851D-FF5B286A9AB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D330C3064AAAD44BFC99F2BE7F69716" ma:contentTypeVersion="18" ma:contentTypeDescription="Create a new document." ma:contentTypeScope="" ma:versionID="e3cc2b9c479b5be448d6750c55f66495">
  <xsd:schema xmlns:xsd="http://www.w3.org/2001/XMLSchema" xmlns:xs="http://www.w3.org/2001/XMLSchema" xmlns:p="http://schemas.microsoft.com/office/2006/metadata/properties" xmlns:ns2="3fe8c01c-8e2e-4ca3-adb9-0310725dded3" xmlns:ns3="91675e45-69af-4ec1-806c-16a0e3ce0510" targetNamespace="http://schemas.microsoft.com/office/2006/metadata/properties" ma:root="true" ma:fieldsID="2fbc50fd49c5a28999a0aee558b83a97" ns2:_="" ns3:_="">
    <xsd:import namespace="3fe8c01c-8e2e-4ca3-adb9-0310725dded3"/>
    <xsd:import namespace="91675e45-69af-4ec1-806c-16a0e3ce051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e8c01c-8e2e-4ca3-adb9-0310725dde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96e855a-3fe1-4ce5-99ee-430cc33a3ea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1675e45-69af-4ec1-806c-16a0e3ce051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857f1bb-3180-4eba-adc2-6d4046042544}" ma:internalName="TaxCatchAll" ma:showField="CatchAllData" ma:web="91675e45-69af-4ec1-806c-16a0e3ce05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LongProperties xmlns="http://schemas.microsoft.com/office/2006/metadata/longProperties"/>
</file>

<file path=customXml/item4.xml><?xml version="1.0" encoding="utf-8"?>
<p:properties xmlns:p="http://schemas.microsoft.com/office/2006/metadata/properties" xmlns:xsi="http://www.w3.org/2001/XMLSchema-instance" xmlns:pc="http://schemas.microsoft.com/office/infopath/2007/PartnerControls">
  <documentManagement>
    <lcf76f155ced4ddcb4097134ff3c332f xmlns="3fe8c01c-8e2e-4ca3-adb9-0310725dded3">
      <Terms xmlns="http://schemas.microsoft.com/office/infopath/2007/PartnerControls"/>
    </lcf76f155ced4ddcb4097134ff3c332f>
    <TaxCatchAll xmlns="91675e45-69af-4ec1-806c-16a0e3ce0510" xsi:nil="true"/>
  </documentManagement>
</p:properties>
</file>

<file path=customXml/itemProps1.xml><?xml version="1.0" encoding="utf-8"?>
<ds:datastoreItem xmlns:ds="http://schemas.openxmlformats.org/officeDocument/2006/customXml" ds:itemID="{5FFD2830-4D96-4134-A4FD-E3F37B3715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e8c01c-8e2e-4ca3-adb9-0310725dded3"/>
    <ds:schemaRef ds:uri="91675e45-69af-4ec1-806c-16a0e3ce05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3833995-8D76-4A77-8C5F-4586755025D7}">
  <ds:schemaRefs>
    <ds:schemaRef ds:uri="http://schemas.microsoft.com/sharepoint/v3/contenttype/forms"/>
  </ds:schemaRefs>
</ds:datastoreItem>
</file>

<file path=customXml/itemProps3.xml><?xml version="1.0" encoding="utf-8"?>
<ds:datastoreItem xmlns:ds="http://schemas.openxmlformats.org/officeDocument/2006/customXml" ds:itemID="{F5CA6A6A-3EAD-412C-A7B4-BC90034ED6FB}">
  <ds:schemaRefs>
    <ds:schemaRef ds:uri="http://schemas.microsoft.com/office/2006/metadata/longProperties"/>
  </ds:schemaRefs>
</ds:datastoreItem>
</file>

<file path=customXml/itemProps4.xml><?xml version="1.0" encoding="utf-8"?>
<ds:datastoreItem xmlns:ds="http://schemas.openxmlformats.org/officeDocument/2006/customXml" ds:itemID="{1D818F05-2A2C-4F5F-84AA-B099ED3C9D6F}">
  <ds:schemaRefs>
    <ds:schemaRef ds:uri="3fe8c01c-8e2e-4ca3-adb9-0310725dded3"/>
    <ds:schemaRef ds:uri="91675e45-69af-4ec1-806c-16a0e3ce051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Milbank Quarterly</Template>
  <TotalTime>224</TotalTime>
  <Words>4562</Words>
  <Application>Microsoft Macintosh PowerPoint</Application>
  <PresentationFormat>Widescreen</PresentationFormat>
  <Paragraphs>445</Paragraphs>
  <Slides>49</Slides>
  <Notes>27</Notes>
  <HiddenSlides>0</HiddenSlides>
  <MMClips>0</MMClips>
  <ScaleCrop>false</ScaleCrop>
  <HeadingPairs>
    <vt:vector size="6" baseType="variant">
      <vt:variant>
        <vt:lpstr>Fonts Used</vt:lpstr>
      </vt:variant>
      <vt:variant>
        <vt:i4>24</vt:i4>
      </vt:variant>
      <vt:variant>
        <vt:lpstr>Theme</vt:lpstr>
      </vt:variant>
      <vt:variant>
        <vt:i4>10</vt:i4>
      </vt:variant>
      <vt:variant>
        <vt:lpstr>Slide Titles</vt:lpstr>
      </vt:variant>
      <vt:variant>
        <vt:i4>49</vt:i4>
      </vt:variant>
    </vt:vector>
  </HeadingPairs>
  <TitlesOfParts>
    <vt:vector size="83" baseType="lpstr">
      <vt:lpstr>Aptos</vt:lpstr>
      <vt:lpstr>Arial</vt:lpstr>
      <vt:lpstr>Arial Black</vt:lpstr>
      <vt:lpstr>Calibri</vt:lpstr>
      <vt:lpstr>Calibri Light</vt:lpstr>
      <vt:lpstr>Cambria</vt:lpstr>
      <vt:lpstr>Cambria Math</vt:lpstr>
      <vt:lpstr>Courier New</vt:lpstr>
      <vt:lpstr>DM Sans</vt:lpstr>
      <vt:lpstr>DM Sans Italics</vt:lpstr>
      <vt:lpstr>Fira Sans Extra Condensed Medium</vt:lpstr>
      <vt:lpstr>Georgia</vt:lpstr>
      <vt:lpstr>Gotham Bold</vt:lpstr>
      <vt:lpstr>Helvetica</vt:lpstr>
      <vt:lpstr>Helvetica Neue</vt:lpstr>
      <vt:lpstr>Lucida Grande</vt:lpstr>
      <vt:lpstr>Oswald</vt:lpstr>
      <vt:lpstr>Roboto</vt:lpstr>
      <vt:lpstr>Roboto Condensed</vt:lpstr>
      <vt:lpstr>Roboto Medium</vt:lpstr>
      <vt:lpstr>Symbol</vt:lpstr>
      <vt:lpstr>System Font Regular</vt:lpstr>
      <vt:lpstr>Times New Roman</vt:lpstr>
      <vt:lpstr>Wingdings</vt:lpstr>
      <vt:lpstr>Milbank Quarterly</vt:lpstr>
      <vt:lpstr>MQ Title Alt</vt:lpstr>
      <vt:lpstr>Office Theme</vt:lpstr>
      <vt:lpstr>WCM_Template_Masterbrand PPT_White</vt:lpstr>
      <vt:lpstr>1_WCM_Template_Masterbrand PPT_White</vt:lpstr>
      <vt:lpstr>Simple Light</vt:lpstr>
      <vt:lpstr>Office Theme</vt:lpstr>
      <vt:lpstr>1_Office Theme</vt:lpstr>
      <vt:lpstr>Temple University</vt:lpstr>
      <vt:lpstr>1_Temple University</vt:lpstr>
      <vt:lpstr>PowerPoint Presentation</vt:lpstr>
      <vt:lpstr>Panelists</vt:lpstr>
      <vt:lpstr>U.S. State Policy Index  for Population Health Analyses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From Policies to Policy Contexts: What is the exposure and how is it measured</vt:lpstr>
      <vt:lpstr>Measuring exposure via “scientific legal mapping”</vt:lpstr>
      <vt:lpstr>PowerPoint Presentation</vt:lpstr>
      <vt:lpstr>Take a look</vt:lpstr>
      <vt:lpstr>A simple model of how law influences health</vt:lpstr>
      <vt:lpstr>Policy effects research*</vt:lpstr>
      <vt:lpstr>Policy Sets</vt:lpstr>
      <vt:lpstr>Policy Sets2</vt:lpstr>
      <vt:lpstr>Policy Sets3</vt:lpstr>
      <vt:lpstr>Policy Contexts</vt:lpstr>
      <vt:lpstr>What were we measuring?</vt:lpstr>
      <vt:lpstr>What are we measuring?</vt:lpstr>
      <vt:lpstr>Progress!</vt:lpstr>
      <vt:lpstr>Scott Burris scott.burris@temple.edu</vt:lpstr>
      <vt:lpstr>Moderated Discussion and Q&amp;A </vt:lpstr>
      <vt:lpstr>Thank you for listening.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 Louise Gilburg</dc:creator>
  <cp:lastModifiedBy>Mary Louise Gilburg</cp:lastModifiedBy>
  <cp:revision>165</cp:revision>
  <dcterms:created xsi:type="dcterms:W3CDTF">2023-06-15T16:40:46Z</dcterms:created>
  <dcterms:modified xsi:type="dcterms:W3CDTF">2026-06-29T16:57:23Z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splay_urn:schemas-microsoft-com:office:office#Editor">
    <vt:lpwstr>Christine Haran</vt:lpwstr>
  </property>
  <property fmtid="{D5CDD505-2E9C-101B-9397-08002B2CF9AE}" pid="3" name="Order">
    <vt:lpwstr>575800.000000000</vt:lpwstr>
  </property>
  <property fmtid="{D5CDD505-2E9C-101B-9397-08002B2CF9AE}" pid="4" name="display_urn:schemas-microsoft-com:office:office#Author">
    <vt:lpwstr>Christine Haran</vt:lpwstr>
  </property>
  <property fmtid="{D5CDD505-2E9C-101B-9397-08002B2CF9AE}" pid="5" name="ContentTypeId">
    <vt:lpwstr>0x010100FD330C3064AAAD44BFC99F2BE7F69716</vt:lpwstr>
  </property>
  <property fmtid="{D5CDD505-2E9C-101B-9397-08002B2CF9AE}" pid="6" name="MediaServiceImageTags">
    <vt:lpwstr/>
  </property>
</Properties>
</file>