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56" r:id="rId5"/>
    <p:sldMasterId id="2147484175" r:id="rId6"/>
    <p:sldMasterId id="2147484161" r:id="rId7"/>
    <p:sldMasterId id="2147483648" r:id="rId8"/>
    <p:sldMasterId id="2147484182" r:id="rId9"/>
    <p:sldMasterId id="2147484200" r:id="rId10"/>
  </p:sldMasterIdLst>
  <p:notesMasterIdLst>
    <p:notesMasterId r:id="rId37"/>
  </p:notesMasterIdLst>
  <p:sldIdLst>
    <p:sldId id="376" r:id="rId11"/>
    <p:sldId id="334" r:id="rId12"/>
    <p:sldId id="267" r:id="rId13"/>
    <p:sldId id="259" r:id="rId14"/>
    <p:sldId id="5867" r:id="rId15"/>
    <p:sldId id="261" r:id="rId16"/>
    <p:sldId id="260" r:id="rId17"/>
    <p:sldId id="262" r:id="rId18"/>
    <p:sldId id="268" r:id="rId19"/>
    <p:sldId id="5868" r:id="rId20"/>
    <p:sldId id="5869" r:id="rId21"/>
    <p:sldId id="273" r:id="rId22"/>
    <p:sldId id="266" r:id="rId23"/>
    <p:sldId id="269" r:id="rId24"/>
    <p:sldId id="558" r:id="rId25"/>
    <p:sldId id="726" r:id="rId26"/>
    <p:sldId id="864" r:id="rId27"/>
    <p:sldId id="878" r:id="rId28"/>
    <p:sldId id="826" r:id="rId29"/>
    <p:sldId id="879" r:id="rId30"/>
    <p:sldId id="880" r:id="rId31"/>
    <p:sldId id="881" r:id="rId32"/>
    <p:sldId id="882" r:id="rId33"/>
    <p:sldId id="883" r:id="rId34"/>
    <p:sldId id="2147470420" r:id="rId35"/>
    <p:sldId id="2147470410" r:id="rId36"/>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Helvetica" pitchFamily="2" charset="0"/>
        <a:ea typeface="+mn-ea"/>
        <a:cs typeface="+mn-cs"/>
      </a:defRPr>
    </a:lvl1pPr>
    <a:lvl2pPr marL="457200" algn="l" defTabSz="457200" rtl="0" eaLnBrk="0" fontAlgn="base" hangingPunct="0">
      <a:spcBef>
        <a:spcPct val="0"/>
      </a:spcBef>
      <a:spcAft>
        <a:spcPct val="0"/>
      </a:spcAft>
      <a:defRPr kern="1200">
        <a:solidFill>
          <a:schemeClr val="tx1"/>
        </a:solidFill>
        <a:latin typeface="Helvetica" pitchFamily="2" charset="0"/>
        <a:ea typeface="+mn-ea"/>
        <a:cs typeface="+mn-cs"/>
      </a:defRPr>
    </a:lvl2pPr>
    <a:lvl3pPr marL="914400" algn="l" defTabSz="457200" rtl="0" eaLnBrk="0" fontAlgn="base" hangingPunct="0">
      <a:spcBef>
        <a:spcPct val="0"/>
      </a:spcBef>
      <a:spcAft>
        <a:spcPct val="0"/>
      </a:spcAft>
      <a:defRPr kern="1200">
        <a:solidFill>
          <a:schemeClr val="tx1"/>
        </a:solidFill>
        <a:latin typeface="Helvetica" pitchFamily="2" charset="0"/>
        <a:ea typeface="+mn-ea"/>
        <a:cs typeface="+mn-cs"/>
      </a:defRPr>
    </a:lvl3pPr>
    <a:lvl4pPr marL="1371600" algn="l" defTabSz="457200" rtl="0" eaLnBrk="0" fontAlgn="base" hangingPunct="0">
      <a:spcBef>
        <a:spcPct val="0"/>
      </a:spcBef>
      <a:spcAft>
        <a:spcPct val="0"/>
      </a:spcAft>
      <a:defRPr kern="1200">
        <a:solidFill>
          <a:schemeClr val="tx1"/>
        </a:solidFill>
        <a:latin typeface="Helvetica" pitchFamily="2" charset="0"/>
        <a:ea typeface="+mn-ea"/>
        <a:cs typeface="+mn-cs"/>
      </a:defRPr>
    </a:lvl4pPr>
    <a:lvl5pPr marL="1828800" algn="l" defTabSz="457200" rtl="0" eaLnBrk="0" fontAlgn="base" hangingPunct="0">
      <a:spcBef>
        <a:spcPct val="0"/>
      </a:spcBef>
      <a:spcAft>
        <a:spcPct val="0"/>
      </a:spcAft>
      <a:defRPr kern="1200">
        <a:solidFill>
          <a:schemeClr val="tx1"/>
        </a:solidFill>
        <a:latin typeface="Helvetica" pitchFamily="2" charset="0"/>
        <a:ea typeface="+mn-ea"/>
        <a:cs typeface="+mn-cs"/>
      </a:defRPr>
    </a:lvl5pPr>
    <a:lvl6pPr marL="2286000" algn="l" defTabSz="914400" rtl="0" eaLnBrk="1" latinLnBrk="0" hangingPunct="1">
      <a:defRPr kern="1200">
        <a:solidFill>
          <a:schemeClr val="tx1"/>
        </a:solidFill>
        <a:latin typeface="Helvetica" pitchFamily="2" charset="0"/>
        <a:ea typeface="+mn-ea"/>
        <a:cs typeface="+mn-cs"/>
      </a:defRPr>
    </a:lvl6pPr>
    <a:lvl7pPr marL="2743200" algn="l" defTabSz="914400" rtl="0" eaLnBrk="1" latinLnBrk="0" hangingPunct="1">
      <a:defRPr kern="1200">
        <a:solidFill>
          <a:schemeClr val="tx1"/>
        </a:solidFill>
        <a:latin typeface="Helvetica" pitchFamily="2" charset="0"/>
        <a:ea typeface="+mn-ea"/>
        <a:cs typeface="+mn-cs"/>
      </a:defRPr>
    </a:lvl7pPr>
    <a:lvl8pPr marL="3200400" algn="l" defTabSz="914400" rtl="0" eaLnBrk="1" latinLnBrk="0" hangingPunct="1">
      <a:defRPr kern="1200">
        <a:solidFill>
          <a:schemeClr val="tx1"/>
        </a:solidFill>
        <a:latin typeface="Helvetica" pitchFamily="2" charset="0"/>
        <a:ea typeface="+mn-ea"/>
        <a:cs typeface="+mn-cs"/>
      </a:defRPr>
    </a:lvl8pPr>
    <a:lvl9pPr marL="3657600" algn="l" defTabSz="914400" rtl="0" eaLnBrk="1" latinLnBrk="0" hangingPunct="1">
      <a:defRPr kern="1200">
        <a:solidFill>
          <a:schemeClr val="tx1"/>
        </a:solidFill>
        <a:latin typeface="Helvetica" pitchFamily="2"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DE0753-BEE0-913B-F0BE-179C390F4533}" name="Christine Haran" initials="CH" userId="S::charan@milbank.org::624dad94-073b-4a47-9cfa-5c88a1bc8d11" providerId="AD"/>
  <p188:author id="{232AC978-79FC-D259-F010-F19199FE4E5B}" name="Mary Louise Gilburg" initials="MG" userId="S::mlgilburg@milbank.org::ec99242e-ac1b-4bb5-b723-0c1b8002174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 Koller" initials="" lastIdx="3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A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24"/>
    <p:restoredTop sz="66009"/>
  </p:normalViewPr>
  <p:slideViewPr>
    <p:cSldViewPr snapToGrid="0">
      <p:cViewPr varScale="1">
        <p:scale>
          <a:sx n="73" d="100"/>
          <a:sy n="73" d="100"/>
        </p:scale>
        <p:origin x="14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microsoft.com/office/2018/10/relationships/authors" Target="author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0B846E-1124-431F-9605-0A5FAB38543D}"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58CBD64D-D026-48FA-83D4-7DF127D3AB09}">
      <dgm:prSet custT="1"/>
      <dgm:spPr/>
      <dgm:t>
        <a:bodyPr/>
        <a:lstStyle/>
        <a:p>
          <a:r>
            <a:rPr lang="en-US" sz="1500" dirty="0">
              <a:latin typeface="Calibri" panose="020F0502020204030204" pitchFamily="34" charset="0"/>
              <a:cs typeface="Calibri" panose="020F0502020204030204" pitchFamily="34" charset="0"/>
            </a:rPr>
            <a:t>Create a national, public data infrastructure on structural oppression.</a:t>
          </a:r>
        </a:p>
      </dgm:t>
    </dgm:pt>
    <dgm:pt modelId="{8E19B718-C366-4811-BCE6-E232C3D8C968}" type="parTrans" cxnId="{0DDB37A3-1619-41CB-989D-69B403D6A193}">
      <dgm:prSet/>
      <dgm:spPr/>
      <dgm:t>
        <a:bodyPr/>
        <a:lstStyle/>
        <a:p>
          <a:endParaRPr lang="en-US"/>
        </a:p>
      </dgm:t>
    </dgm:pt>
    <dgm:pt modelId="{537D82D7-C8BF-4607-8A04-822FEB1D6DF7}" type="sibTrans" cxnId="{0DDB37A3-1619-41CB-989D-69B403D6A193}">
      <dgm:prSet phldrT="1" phldr="0"/>
      <dgm:spPr/>
      <dgm:t>
        <a:bodyPr/>
        <a:lstStyle/>
        <a:p>
          <a:r>
            <a:rPr lang="en-US"/>
            <a:t>1</a:t>
          </a:r>
        </a:p>
      </dgm:t>
    </dgm:pt>
    <dgm:pt modelId="{770A1BAD-8D60-48D6-8480-4E7716535F1F}">
      <dgm:prSet custT="1"/>
      <dgm:spPr/>
      <dgm:t>
        <a:bodyPr/>
        <a:lstStyle/>
        <a:p>
          <a:r>
            <a:rPr lang="en-US" sz="1400" dirty="0">
              <a:latin typeface="Calibri" panose="020F0502020204030204" pitchFamily="34" charset="0"/>
              <a:cs typeface="Calibri" panose="020F0502020204030204" pitchFamily="34" charset="0"/>
            </a:rPr>
            <a:t>Include novel, valid measures across multiple domains &amp; spatiotemporal scales.</a:t>
          </a:r>
        </a:p>
      </dgm:t>
    </dgm:pt>
    <dgm:pt modelId="{1F604B06-0602-4706-B3D5-77E3ABF892C2}" type="parTrans" cxnId="{D3F2DC08-FB5A-43A4-A617-4357045653CA}">
      <dgm:prSet/>
      <dgm:spPr/>
      <dgm:t>
        <a:bodyPr/>
        <a:lstStyle/>
        <a:p>
          <a:endParaRPr lang="en-US"/>
        </a:p>
      </dgm:t>
    </dgm:pt>
    <dgm:pt modelId="{21CE8109-F7B5-4EE9-9F8D-B18BDA3BBB94}" type="sibTrans" cxnId="{D3F2DC08-FB5A-43A4-A617-4357045653CA}">
      <dgm:prSet phldrT="2" phldr="0"/>
      <dgm:spPr/>
      <dgm:t>
        <a:bodyPr/>
        <a:lstStyle/>
        <a:p>
          <a:r>
            <a:rPr lang="en-US"/>
            <a:t>2</a:t>
          </a:r>
        </a:p>
      </dgm:t>
    </dgm:pt>
    <dgm:pt modelId="{A25440D6-B608-4DD0-9F17-3CF5A289CCAD}">
      <dgm:prSet custT="1"/>
      <dgm:spPr/>
      <dgm:t>
        <a:bodyPr/>
        <a:lstStyle/>
        <a:p>
          <a:r>
            <a:rPr lang="en-US" sz="1500" dirty="0">
              <a:latin typeface="Calibri" panose="020F0502020204030204" pitchFamily="34" charset="0"/>
              <a:cs typeface="Calibri" panose="020F0502020204030204" pitchFamily="34" charset="0"/>
            </a:rPr>
            <a:t>Enable easy linkage to health and demographic datasets.</a:t>
          </a:r>
        </a:p>
      </dgm:t>
    </dgm:pt>
    <dgm:pt modelId="{D44129B7-C62A-4A0E-B427-B1D2786368C2}" type="parTrans" cxnId="{082F061F-4CE6-413A-BDF7-C610E7D9AD88}">
      <dgm:prSet/>
      <dgm:spPr/>
      <dgm:t>
        <a:bodyPr/>
        <a:lstStyle/>
        <a:p>
          <a:endParaRPr lang="en-US"/>
        </a:p>
      </dgm:t>
    </dgm:pt>
    <dgm:pt modelId="{D0945251-080A-41DC-9C77-331C4D364296}" type="sibTrans" cxnId="{082F061F-4CE6-413A-BDF7-C610E7D9AD88}">
      <dgm:prSet phldrT="3" phldr="0"/>
      <dgm:spPr/>
      <dgm:t>
        <a:bodyPr/>
        <a:lstStyle/>
        <a:p>
          <a:r>
            <a:rPr lang="en-US"/>
            <a:t>3</a:t>
          </a:r>
        </a:p>
      </dgm:t>
    </dgm:pt>
    <dgm:pt modelId="{F2F69E0A-D75B-42AE-83A5-EEF5768D5C6F}">
      <dgm:prSet custT="1"/>
      <dgm:spPr/>
      <dgm:t>
        <a:bodyPr/>
        <a:lstStyle/>
        <a:p>
          <a:r>
            <a:rPr lang="en-US" sz="1350" dirty="0">
              <a:latin typeface="Calibri" panose="020F0502020204030204" pitchFamily="34" charset="0"/>
              <a:cs typeface="Calibri" panose="020F0502020204030204" pitchFamily="34" charset="0"/>
            </a:rPr>
            <a:t>Provide user-friendly tools: composite measures, codebooks, visualizations, archives.</a:t>
          </a:r>
        </a:p>
      </dgm:t>
    </dgm:pt>
    <dgm:pt modelId="{3AC4C2EA-6616-4833-9B93-CE6F3771D0F5}" type="parTrans" cxnId="{BA0BCE54-FC3A-495A-9690-C10B7CCB7209}">
      <dgm:prSet/>
      <dgm:spPr/>
      <dgm:t>
        <a:bodyPr/>
        <a:lstStyle/>
        <a:p>
          <a:endParaRPr lang="en-US"/>
        </a:p>
      </dgm:t>
    </dgm:pt>
    <dgm:pt modelId="{C22FD4DC-CE4B-4CF8-8BB3-117B59242AD8}" type="sibTrans" cxnId="{BA0BCE54-FC3A-495A-9690-C10B7CCB7209}">
      <dgm:prSet phldrT="4" phldr="0"/>
      <dgm:spPr/>
      <dgm:t>
        <a:bodyPr/>
        <a:lstStyle/>
        <a:p>
          <a:r>
            <a:rPr lang="en-US"/>
            <a:t>4</a:t>
          </a:r>
        </a:p>
      </dgm:t>
    </dgm:pt>
    <dgm:pt modelId="{7D79A906-B16B-44BF-BB43-9C5263D983EA}">
      <dgm:prSet custT="1"/>
      <dgm:spPr/>
      <dgm:t>
        <a:bodyPr/>
        <a:lstStyle/>
        <a:p>
          <a:r>
            <a:rPr lang="en-US" sz="1500" dirty="0">
              <a:latin typeface="Calibri" panose="020F0502020204030204" pitchFamily="34" charset="0"/>
              <a:cs typeface="Calibri" panose="020F0502020204030204" pitchFamily="34" charset="0"/>
            </a:rPr>
            <a:t>Incentivize and fund data deposition and infrastructure development.</a:t>
          </a:r>
        </a:p>
      </dgm:t>
    </dgm:pt>
    <dgm:pt modelId="{69986D9F-A6AF-4CBA-B1ED-73B31166572B}" type="parTrans" cxnId="{B5F01BB7-6068-4621-8410-C84FDB3D0EDC}">
      <dgm:prSet/>
      <dgm:spPr/>
      <dgm:t>
        <a:bodyPr/>
        <a:lstStyle/>
        <a:p>
          <a:endParaRPr lang="en-US"/>
        </a:p>
      </dgm:t>
    </dgm:pt>
    <dgm:pt modelId="{6F15A762-F53C-4E31-BBB6-42164811EDD6}" type="sibTrans" cxnId="{B5F01BB7-6068-4621-8410-C84FDB3D0EDC}">
      <dgm:prSet phldrT="5" phldr="0"/>
      <dgm:spPr/>
      <dgm:t>
        <a:bodyPr/>
        <a:lstStyle/>
        <a:p>
          <a:r>
            <a:rPr lang="en-US"/>
            <a:t>5</a:t>
          </a:r>
        </a:p>
      </dgm:t>
    </dgm:pt>
    <dgm:pt modelId="{630E22F7-823A-48A1-8928-8DED4A4CDD68}">
      <dgm:prSet custT="1"/>
      <dgm:spPr/>
      <dgm:t>
        <a:bodyPr/>
        <a:lstStyle/>
        <a:p>
          <a:r>
            <a:rPr lang="en-US" sz="1500" dirty="0">
              <a:latin typeface="Calibri" panose="020F0502020204030204" pitchFamily="34" charset="0"/>
              <a:cs typeface="Calibri" panose="020F0502020204030204" pitchFamily="34" charset="0"/>
            </a:rPr>
            <a:t>Sustain support through federal, state, and philanthropic investment.</a:t>
          </a:r>
        </a:p>
      </dgm:t>
    </dgm:pt>
    <dgm:pt modelId="{6285ED8D-CEFC-4A42-B13B-D640B896594C}" type="parTrans" cxnId="{CD340893-EFDD-4C94-BEFF-AC0E8B8826D9}">
      <dgm:prSet/>
      <dgm:spPr/>
      <dgm:t>
        <a:bodyPr/>
        <a:lstStyle/>
        <a:p>
          <a:endParaRPr lang="en-US"/>
        </a:p>
      </dgm:t>
    </dgm:pt>
    <dgm:pt modelId="{FEB2CE63-2891-4C14-919E-20F124A9039B}" type="sibTrans" cxnId="{CD340893-EFDD-4C94-BEFF-AC0E8B8826D9}">
      <dgm:prSet phldrT="6" phldr="0"/>
      <dgm:spPr/>
      <dgm:t>
        <a:bodyPr/>
        <a:lstStyle/>
        <a:p>
          <a:r>
            <a:rPr lang="en-US"/>
            <a:t>6</a:t>
          </a:r>
        </a:p>
      </dgm:t>
    </dgm:pt>
    <dgm:pt modelId="{EE68F7AB-D128-0948-A558-076149FD1827}" type="pres">
      <dgm:prSet presAssocID="{530B846E-1124-431F-9605-0A5FAB38543D}" presName="Name0" presStyleCnt="0">
        <dgm:presLayoutVars>
          <dgm:animLvl val="lvl"/>
          <dgm:resizeHandles val="exact"/>
        </dgm:presLayoutVars>
      </dgm:prSet>
      <dgm:spPr/>
    </dgm:pt>
    <dgm:pt modelId="{0A9AA0B7-535E-CA40-B522-01BD4BE2765D}" type="pres">
      <dgm:prSet presAssocID="{58CBD64D-D026-48FA-83D4-7DF127D3AB09}" presName="compositeNode" presStyleCnt="0">
        <dgm:presLayoutVars>
          <dgm:bulletEnabled val="1"/>
        </dgm:presLayoutVars>
      </dgm:prSet>
      <dgm:spPr/>
    </dgm:pt>
    <dgm:pt modelId="{150E9E99-3177-054C-B68B-58DBDCB4D7B4}" type="pres">
      <dgm:prSet presAssocID="{58CBD64D-D026-48FA-83D4-7DF127D3AB09}" presName="bgRect" presStyleLbl="bgAccFollowNode1" presStyleIdx="0" presStyleCnt="6"/>
      <dgm:spPr/>
    </dgm:pt>
    <dgm:pt modelId="{F1692A13-8841-2C4D-86AE-07FEF59EFD4B}" type="pres">
      <dgm:prSet presAssocID="{537D82D7-C8BF-4607-8A04-822FEB1D6DF7}" presName="sibTransNodeCircle" presStyleLbl="alignNode1" presStyleIdx="0" presStyleCnt="12">
        <dgm:presLayoutVars>
          <dgm:chMax val="0"/>
          <dgm:bulletEnabled/>
        </dgm:presLayoutVars>
      </dgm:prSet>
      <dgm:spPr/>
    </dgm:pt>
    <dgm:pt modelId="{1706C76C-1122-9342-A9F1-FF3C1FD2CF2A}" type="pres">
      <dgm:prSet presAssocID="{58CBD64D-D026-48FA-83D4-7DF127D3AB09}" presName="bottomLine" presStyleLbl="alignNode1" presStyleIdx="1" presStyleCnt="12">
        <dgm:presLayoutVars/>
      </dgm:prSet>
      <dgm:spPr/>
    </dgm:pt>
    <dgm:pt modelId="{A99FE594-55C2-664D-AC4F-D5AE729E1122}" type="pres">
      <dgm:prSet presAssocID="{58CBD64D-D026-48FA-83D4-7DF127D3AB09}" presName="nodeText" presStyleLbl="bgAccFollowNode1" presStyleIdx="0" presStyleCnt="6">
        <dgm:presLayoutVars>
          <dgm:bulletEnabled val="1"/>
        </dgm:presLayoutVars>
      </dgm:prSet>
      <dgm:spPr/>
    </dgm:pt>
    <dgm:pt modelId="{A5962135-9C9C-624D-A650-F80538DE9D43}" type="pres">
      <dgm:prSet presAssocID="{537D82D7-C8BF-4607-8A04-822FEB1D6DF7}" presName="sibTrans" presStyleCnt="0"/>
      <dgm:spPr/>
    </dgm:pt>
    <dgm:pt modelId="{09ECAD16-6942-464B-85E5-ADD740036B63}" type="pres">
      <dgm:prSet presAssocID="{770A1BAD-8D60-48D6-8480-4E7716535F1F}" presName="compositeNode" presStyleCnt="0">
        <dgm:presLayoutVars>
          <dgm:bulletEnabled val="1"/>
        </dgm:presLayoutVars>
      </dgm:prSet>
      <dgm:spPr/>
    </dgm:pt>
    <dgm:pt modelId="{D5FBC429-2B03-DA40-AAD2-54714541D50F}" type="pres">
      <dgm:prSet presAssocID="{770A1BAD-8D60-48D6-8480-4E7716535F1F}" presName="bgRect" presStyleLbl="bgAccFollowNode1" presStyleIdx="1" presStyleCnt="6"/>
      <dgm:spPr/>
    </dgm:pt>
    <dgm:pt modelId="{43CDF96C-CB79-394C-976E-CEE4B95DF83E}" type="pres">
      <dgm:prSet presAssocID="{21CE8109-F7B5-4EE9-9F8D-B18BDA3BBB94}" presName="sibTransNodeCircle" presStyleLbl="alignNode1" presStyleIdx="2" presStyleCnt="12">
        <dgm:presLayoutVars>
          <dgm:chMax val="0"/>
          <dgm:bulletEnabled/>
        </dgm:presLayoutVars>
      </dgm:prSet>
      <dgm:spPr/>
    </dgm:pt>
    <dgm:pt modelId="{E1534556-E9EC-4148-A8CA-B97C0B2DE239}" type="pres">
      <dgm:prSet presAssocID="{770A1BAD-8D60-48D6-8480-4E7716535F1F}" presName="bottomLine" presStyleLbl="alignNode1" presStyleIdx="3" presStyleCnt="12">
        <dgm:presLayoutVars/>
      </dgm:prSet>
      <dgm:spPr/>
    </dgm:pt>
    <dgm:pt modelId="{79EA1F6B-CFB9-0E46-93FC-593BD5CFCA01}" type="pres">
      <dgm:prSet presAssocID="{770A1BAD-8D60-48D6-8480-4E7716535F1F}" presName="nodeText" presStyleLbl="bgAccFollowNode1" presStyleIdx="1" presStyleCnt="6">
        <dgm:presLayoutVars>
          <dgm:bulletEnabled val="1"/>
        </dgm:presLayoutVars>
      </dgm:prSet>
      <dgm:spPr/>
    </dgm:pt>
    <dgm:pt modelId="{C6BDB260-BEC3-F842-859E-9F77152FD525}" type="pres">
      <dgm:prSet presAssocID="{21CE8109-F7B5-4EE9-9F8D-B18BDA3BBB94}" presName="sibTrans" presStyleCnt="0"/>
      <dgm:spPr/>
    </dgm:pt>
    <dgm:pt modelId="{0F24AC33-7CE4-7849-BBBE-A2D445BCF359}" type="pres">
      <dgm:prSet presAssocID="{A25440D6-B608-4DD0-9F17-3CF5A289CCAD}" presName="compositeNode" presStyleCnt="0">
        <dgm:presLayoutVars>
          <dgm:bulletEnabled val="1"/>
        </dgm:presLayoutVars>
      </dgm:prSet>
      <dgm:spPr/>
    </dgm:pt>
    <dgm:pt modelId="{758CFD93-F03C-ED4A-B965-6C91D1D0C24C}" type="pres">
      <dgm:prSet presAssocID="{A25440D6-B608-4DD0-9F17-3CF5A289CCAD}" presName="bgRect" presStyleLbl="bgAccFollowNode1" presStyleIdx="2" presStyleCnt="6"/>
      <dgm:spPr/>
    </dgm:pt>
    <dgm:pt modelId="{2D328ED4-9255-1542-AF4D-504BBD008C21}" type="pres">
      <dgm:prSet presAssocID="{D0945251-080A-41DC-9C77-331C4D364296}" presName="sibTransNodeCircle" presStyleLbl="alignNode1" presStyleIdx="4" presStyleCnt="12">
        <dgm:presLayoutVars>
          <dgm:chMax val="0"/>
          <dgm:bulletEnabled/>
        </dgm:presLayoutVars>
      </dgm:prSet>
      <dgm:spPr/>
    </dgm:pt>
    <dgm:pt modelId="{3423B4F8-124B-BE4C-B164-E6C55A0F86ED}" type="pres">
      <dgm:prSet presAssocID="{A25440D6-B608-4DD0-9F17-3CF5A289CCAD}" presName="bottomLine" presStyleLbl="alignNode1" presStyleIdx="5" presStyleCnt="12">
        <dgm:presLayoutVars/>
      </dgm:prSet>
      <dgm:spPr/>
    </dgm:pt>
    <dgm:pt modelId="{3C2D6537-5F03-B34A-B9D7-CAB4FB808875}" type="pres">
      <dgm:prSet presAssocID="{A25440D6-B608-4DD0-9F17-3CF5A289CCAD}" presName="nodeText" presStyleLbl="bgAccFollowNode1" presStyleIdx="2" presStyleCnt="6">
        <dgm:presLayoutVars>
          <dgm:bulletEnabled val="1"/>
        </dgm:presLayoutVars>
      </dgm:prSet>
      <dgm:spPr/>
    </dgm:pt>
    <dgm:pt modelId="{E6D976CA-91E0-344B-B041-4E8578ED88F9}" type="pres">
      <dgm:prSet presAssocID="{D0945251-080A-41DC-9C77-331C4D364296}" presName="sibTrans" presStyleCnt="0"/>
      <dgm:spPr/>
    </dgm:pt>
    <dgm:pt modelId="{D9C1CE83-7507-6249-9AD3-5900EBFA59E3}" type="pres">
      <dgm:prSet presAssocID="{F2F69E0A-D75B-42AE-83A5-EEF5768D5C6F}" presName="compositeNode" presStyleCnt="0">
        <dgm:presLayoutVars>
          <dgm:bulletEnabled val="1"/>
        </dgm:presLayoutVars>
      </dgm:prSet>
      <dgm:spPr/>
    </dgm:pt>
    <dgm:pt modelId="{24D3E6A3-595F-7A43-939B-DD052B2F8BAA}" type="pres">
      <dgm:prSet presAssocID="{F2F69E0A-D75B-42AE-83A5-EEF5768D5C6F}" presName="bgRect" presStyleLbl="bgAccFollowNode1" presStyleIdx="3" presStyleCnt="6"/>
      <dgm:spPr/>
    </dgm:pt>
    <dgm:pt modelId="{56CE9E2F-63B9-074E-87F6-795EF57E401A}" type="pres">
      <dgm:prSet presAssocID="{C22FD4DC-CE4B-4CF8-8BB3-117B59242AD8}" presName="sibTransNodeCircle" presStyleLbl="alignNode1" presStyleIdx="6" presStyleCnt="12">
        <dgm:presLayoutVars>
          <dgm:chMax val="0"/>
          <dgm:bulletEnabled/>
        </dgm:presLayoutVars>
      </dgm:prSet>
      <dgm:spPr/>
    </dgm:pt>
    <dgm:pt modelId="{95A0B8DF-BA5C-7647-8D6E-024A17DDF486}" type="pres">
      <dgm:prSet presAssocID="{F2F69E0A-D75B-42AE-83A5-EEF5768D5C6F}" presName="bottomLine" presStyleLbl="alignNode1" presStyleIdx="7" presStyleCnt="12">
        <dgm:presLayoutVars/>
      </dgm:prSet>
      <dgm:spPr/>
    </dgm:pt>
    <dgm:pt modelId="{1DC025E1-5411-BE45-BE47-A3875C31617C}" type="pres">
      <dgm:prSet presAssocID="{F2F69E0A-D75B-42AE-83A5-EEF5768D5C6F}" presName="nodeText" presStyleLbl="bgAccFollowNode1" presStyleIdx="3" presStyleCnt="6">
        <dgm:presLayoutVars>
          <dgm:bulletEnabled val="1"/>
        </dgm:presLayoutVars>
      </dgm:prSet>
      <dgm:spPr/>
    </dgm:pt>
    <dgm:pt modelId="{CBA962D6-50D4-6947-B016-8468BB844332}" type="pres">
      <dgm:prSet presAssocID="{C22FD4DC-CE4B-4CF8-8BB3-117B59242AD8}" presName="sibTrans" presStyleCnt="0"/>
      <dgm:spPr/>
    </dgm:pt>
    <dgm:pt modelId="{74BCAB5F-8009-E24D-A5BB-DBE22FDEED98}" type="pres">
      <dgm:prSet presAssocID="{7D79A906-B16B-44BF-BB43-9C5263D983EA}" presName="compositeNode" presStyleCnt="0">
        <dgm:presLayoutVars>
          <dgm:bulletEnabled val="1"/>
        </dgm:presLayoutVars>
      </dgm:prSet>
      <dgm:spPr/>
    </dgm:pt>
    <dgm:pt modelId="{CD572BB8-3F31-2746-B25D-1FE1C7420D24}" type="pres">
      <dgm:prSet presAssocID="{7D79A906-B16B-44BF-BB43-9C5263D983EA}" presName="bgRect" presStyleLbl="bgAccFollowNode1" presStyleIdx="4" presStyleCnt="6"/>
      <dgm:spPr/>
    </dgm:pt>
    <dgm:pt modelId="{80BA9B41-EB9F-E044-A14E-36BDF666F0D9}" type="pres">
      <dgm:prSet presAssocID="{6F15A762-F53C-4E31-BBB6-42164811EDD6}" presName="sibTransNodeCircle" presStyleLbl="alignNode1" presStyleIdx="8" presStyleCnt="12">
        <dgm:presLayoutVars>
          <dgm:chMax val="0"/>
          <dgm:bulletEnabled/>
        </dgm:presLayoutVars>
      </dgm:prSet>
      <dgm:spPr/>
    </dgm:pt>
    <dgm:pt modelId="{59C93E35-5423-5147-A059-260E95B02B4B}" type="pres">
      <dgm:prSet presAssocID="{7D79A906-B16B-44BF-BB43-9C5263D983EA}" presName="bottomLine" presStyleLbl="alignNode1" presStyleIdx="9" presStyleCnt="12">
        <dgm:presLayoutVars/>
      </dgm:prSet>
      <dgm:spPr/>
    </dgm:pt>
    <dgm:pt modelId="{6C342A8A-A1BF-6B44-91BD-BA9049AC2A02}" type="pres">
      <dgm:prSet presAssocID="{7D79A906-B16B-44BF-BB43-9C5263D983EA}" presName="nodeText" presStyleLbl="bgAccFollowNode1" presStyleIdx="4" presStyleCnt="6">
        <dgm:presLayoutVars>
          <dgm:bulletEnabled val="1"/>
        </dgm:presLayoutVars>
      </dgm:prSet>
      <dgm:spPr/>
    </dgm:pt>
    <dgm:pt modelId="{EDEE2076-1059-B944-B7C3-3A924DED68CC}" type="pres">
      <dgm:prSet presAssocID="{6F15A762-F53C-4E31-BBB6-42164811EDD6}" presName="sibTrans" presStyleCnt="0"/>
      <dgm:spPr/>
    </dgm:pt>
    <dgm:pt modelId="{CCF7091B-8840-B646-9A81-DC023057B40F}" type="pres">
      <dgm:prSet presAssocID="{630E22F7-823A-48A1-8928-8DED4A4CDD68}" presName="compositeNode" presStyleCnt="0">
        <dgm:presLayoutVars>
          <dgm:bulletEnabled val="1"/>
        </dgm:presLayoutVars>
      </dgm:prSet>
      <dgm:spPr/>
    </dgm:pt>
    <dgm:pt modelId="{2CABC5A7-ABB3-7541-B9B6-1CB338936B1C}" type="pres">
      <dgm:prSet presAssocID="{630E22F7-823A-48A1-8928-8DED4A4CDD68}" presName="bgRect" presStyleLbl="bgAccFollowNode1" presStyleIdx="5" presStyleCnt="6"/>
      <dgm:spPr/>
    </dgm:pt>
    <dgm:pt modelId="{7EFDBBDA-C54F-D341-BA1D-6C01C2F0CFFA}" type="pres">
      <dgm:prSet presAssocID="{FEB2CE63-2891-4C14-919E-20F124A9039B}" presName="sibTransNodeCircle" presStyleLbl="alignNode1" presStyleIdx="10" presStyleCnt="12">
        <dgm:presLayoutVars>
          <dgm:chMax val="0"/>
          <dgm:bulletEnabled/>
        </dgm:presLayoutVars>
      </dgm:prSet>
      <dgm:spPr/>
    </dgm:pt>
    <dgm:pt modelId="{AD68932B-E53D-974E-AADD-31B885B9A9BE}" type="pres">
      <dgm:prSet presAssocID="{630E22F7-823A-48A1-8928-8DED4A4CDD68}" presName="bottomLine" presStyleLbl="alignNode1" presStyleIdx="11" presStyleCnt="12">
        <dgm:presLayoutVars/>
      </dgm:prSet>
      <dgm:spPr/>
    </dgm:pt>
    <dgm:pt modelId="{7ADEAF71-817B-CF4F-A585-E343F4B7067D}" type="pres">
      <dgm:prSet presAssocID="{630E22F7-823A-48A1-8928-8DED4A4CDD68}" presName="nodeText" presStyleLbl="bgAccFollowNode1" presStyleIdx="5" presStyleCnt="6">
        <dgm:presLayoutVars>
          <dgm:bulletEnabled val="1"/>
        </dgm:presLayoutVars>
      </dgm:prSet>
      <dgm:spPr/>
    </dgm:pt>
  </dgm:ptLst>
  <dgm:cxnLst>
    <dgm:cxn modelId="{D3F2DC08-FB5A-43A4-A617-4357045653CA}" srcId="{530B846E-1124-431F-9605-0A5FAB38543D}" destId="{770A1BAD-8D60-48D6-8480-4E7716535F1F}" srcOrd="1" destOrd="0" parTransId="{1F604B06-0602-4706-B3D5-77E3ABF892C2}" sibTransId="{21CE8109-F7B5-4EE9-9F8D-B18BDA3BBB94}"/>
    <dgm:cxn modelId="{3B2DC70F-CD0B-5049-A2F3-2B754A72B698}" type="presOf" srcId="{A25440D6-B608-4DD0-9F17-3CF5A289CCAD}" destId="{758CFD93-F03C-ED4A-B965-6C91D1D0C24C}" srcOrd="0" destOrd="0" presId="urn:microsoft.com/office/officeart/2016/7/layout/BasicLinearProcessNumbered"/>
    <dgm:cxn modelId="{941D7710-940F-BA4B-9631-CD1F470CFB9C}" type="presOf" srcId="{530B846E-1124-431F-9605-0A5FAB38543D}" destId="{EE68F7AB-D128-0948-A558-076149FD1827}" srcOrd="0" destOrd="0" presId="urn:microsoft.com/office/officeart/2016/7/layout/BasicLinearProcessNumbered"/>
    <dgm:cxn modelId="{74E00811-8DFB-5944-81A5-32351D02B773}" type="presOf" srcId="{7D79A906-B16B-44BF-BB43-9C5263D983EA}" destId="{CD572BB8-3F31-2746-B25D-1FE1C7420D24}" srcOrd="0" destOrd="0" presId="urn:microsoft.com/office/officeart/2016/7/layout/BasicLinearProcessNumbered"/>
    <dgm:cxn modelId="{B9FA5614-6010-CA49-9670-5EB6364B0171}" type="presOf" srcId="{770A1BAD-8D60-48D6-8480-4E7716535F1F}" destId="{D5FBC429-2B03-DA40-AAD2-54714541D50F}" srcOrd="0" destOrd="0" presId="urn:microsoft.com/office/officeart/2016/7/layout/BasicLinearProcessNumbered"/>
    <dgm:cxn modelId="{082F061F-4CE6-413A-BDF7-C610E7D9AD88}" srcId="{530B846E-1124-431F-9605-0A5FAB38543D}" destId="{A25440D6-B608-4DD0-9F17-3CF5A289CCAD}" srcOrd="2" destOrd="0" parTransId="{D44129B7-C62A-4A0E-B427-B1D2786368C2}" sibTransId="{D0945251-080A-41DC-9C77-331C4D364296}"/>
    <dgm:cxn modelId="{805B5D1F-7979-F44B-B7D4-5E51B432C9B4}" type="presOf" srcId="{7D79A906-B16B-44BF-BB43-9C5263D983EA}" destId="{6C342A8A-A1BF-6B44-91BD-BA9049AC2A02}" srcOrd="1" destOrd="0" presId="urn:microsoft.com/office/officeart/2016/7/layout/BasicLinearProcessNumbered"/>
    <dgm:cxn modelId="{BA0BCE54-FC3A-495A-9690-C10B7CCB7209}" srcId="{530B846E-1124-431F-9605-0A5FAB38543D}" destId="{F2F69E0A-D75B-42AE-83A5-EEF5768D5C6F}" srcOrd="3" destOrd="0" parTransId="{3AC4C2EA-6616-4833-9B93-CE6F3771D0F5}" sibTransId="{C22FD4DC-CE4B-4CF8-8BB3-117B59242AD8}"/>
    <dgm:cxn modelId="{7CBFDF6F-92FE-D64C-A9BE-AB57896CDDD9}" type="presOf" srcId="{F2F69E0A-D75B-42AE-83A5-EEF5768D5C6F}" destId="{1DC025E1-5411-BE45-BE47-A3875C31617C}" srcOrd="1" destOrd="0" presId="urn:microsoft.com/office/officeart/2016/7/layout/BasicLinearProcessNumbered"/>
    <dgm:cxn modelId="{3D9AA673-DAAB-674A-B932-AA3E040E08D5}" type="presOf" srcId="{58CBD64D-D026-48FA-83D4-7DF127D3AB09}" destId="{A99FE594-55C2-664D-AC4F-D5AE729E1122}" srcOrd="1" destOrd="0" presId="urn:microsoft.com/office/officeart/2016/7/layout/BasicLinearProcessNumbered"/>
    <dgm:cxn modelId="{BEE40B82-576F-6741-8F24-2E0C371D6CCC}" type="presOf" srcId="{630E22F7-823A-48A1-8928-8DED4A4CDD68}" destId="{2CABC5A7-ABB3-7541-B9B6-1CB338936B1C}" srcOrd="0" destOrd="0" presId="urn:microsoft.com/office/officeart/2016/7/layout/BasicLinearProcessNumbered"/>
    <dgm:cxn modelId="{1B055F86-D9EB-664B-B299-45AA025A2656}" type="presOf" srcId="{F2F69E0A-D75B-42AE-83A5-EEF5768D5C6F}" destId="{24D3E6A3-595F-7A43-939B-DD052B2F8BAA}" srcOrd="0" destOrd="0" presId="urn:microsoft.com/office/officeart/2016/7/layout/BasicLinearProcessNumbered"/>
    <dgm:cxn modelId="{22832E89-7B11-9A4C-B868-6AA004A4E9E7}" type="presOf" srcId="{C22FD4DC-CE4B-4CF8-8BB3-117B59242AD8}" destId="{56CE9E2F-63B9-074E-87F6-795EF57E401A}" srcOrd="0" destOrd="0" presId="urn:microsoft.com/office/officeart/2016/7/layout/BasicLinearProcessNumbered"/>
    <dgm:cxn modelId="{CD340893-EFDD-4C94-BEFF-AC0E8B8826D9}" srcId="{530B846E-1124-431F-9605-0A5FAB38543D}" destId="{630E22F7-823A-48A1-8928-8DED4A4CDD68}" srcOrd="5" destOrd="0" parTransId="{6285ED8D-CEFC-4A42-B13B-D640B896594C}" sibTransId="{FEB2CE63-2891-4C14-919E-20F124A9039B}"/>
    <dgm:cxn modelId="{43870998-0EFC-D54E-822C-986768ACAB98}" type="presOf" srcId="{770A1BAD-8D60-48D6-8480-4E7716535F1F}" destId="{79EA1F6B-CFB9-0E46-93FC-593BD5CFCA01}" srcOrd="1" destOrd="0" presId="urn:microsoft.com/office/officeart/2016/7/layout/BasicLinearProcessNumbered"/>
    <dgm:cxn modelId="{0DDB37A3-1619-41CB-989D-69B403D6A193}" srcId="{530B846E-1124-431F-9605-0A5FAB38543D}" destId="{58CBD64D-D026-48FA-83D4-7DF127D3AB09}" srcOrd="0" destOrd="0" parTransId="{8E19B718-C366-4811-BCE6-E232C3D8C968}" sibTransId="{537D82D7-C8BF-4607-8A04-822FEB1D6DF7}"/>
    <dgm:cxn modelId="{B5F01BB7-6068-4621-8410-C84FDB3D0EDC}" srcId="{530B846E-1124-431F-9605-0A5FAB38543D}" destId="{7D79A906-B16B-44BF-BB43-9C5263D983EA}" srcOrd="4" destOrd="0" parTransId="{69986D9F-A6AF-4CBA-B1ED-73B31166572B}" sibTransId="{6F15A762-F53C-4E31-BBB6-42164811EDD6}"/>
    <dgm:cxn modelId="{229DB4C3-28B4-7940-88D7-2F6E472C6D4E}" type="presOf" srcId="{630E22F7-823A-48A1-8928-8DED4A4CDD68}" destId="{7ADEAF71-817B-CF4F-A585-E343F4B7067D}" srcOrd="1" destOrd="0" presId="urn:microsoft.com/office/officeart/2016/7/layout/BasicLinearProcessNumbered"/>
    <dgm:cxn modelId="{68B41DC6-8A6A-D44E-AD6D-0DEF646611DF}" type="presOf" srcId="{FEB2CE63-2891-4C14-919E-20F124A9039B}" destId="{7EFDBBDA-C54F-D341-BA1D-6C01C2F0CFFA}" srcOrd="0" destOrd="0" presId="urn:microsoft.com/office/officeart/2016/7/layout/BasicLinearProcessNumbered"/>
    <dgm:cxn modelId="{5EB686CC-29F9-7640-99E1-CFC8942DCF13}" type="presOf" srcId="{D0945251-080A-41DC-9C77-331C4D364296}" destId="{2D328ED4-9255-1542-AF4D-504BBD008C21}" srcOrd="0" destOrd="0" presId="urn:microsoft.com/office/officeart/2016/7/layout/BasicLinearProcessNumbered"/>
    <dgm:cxn modelId="{C78DF9D2-26FD-B442-87E1-6DBB224765F9}" type="presOf" srcId="{21CE8109-F7B5-4EE9-9F8D-B18BDA3BBB94}" destId="{43CDF96C-CB79-394C-976E-CEE4B95DF83E}" srcOrd="0" destOrd="0" presId="urn:microsoft.com/office/officeart/2016/7/layout/BasicLinearProcessNumbered"/>
    <dgm:cxn modelId="{D8F563D7-ED62-AD47-8695-504B41BC547F}" type="presOf" srcId="{6F15A762-F53C-4E31-BBB6-42164811EDD6}" destId="{80BA9B41-EB9F-E044-A14E-36BDF666F0D9}" srcOrd="0" destOrd="0" presId="urn:microsoft.com/office/officeart/2016/7/layout/BasicLinearProcessNumbered"/>
    <dgm:cxn modelId="{7DCF71D7-C349-294F-9DE8-A2D6828E732A}" type="presOf" srcId="{A25440D6-B608-4DD0-9F17-3CF5A289CCAD}" destId="{3C2D6537-5F03-B34A-B9D7-CAB4FB808875}" srcOrd="1" destOrd="0" presId="urn:microsoft.com/office/officeart/2016/7/layout/BasicLinearProcessNumbered"/>
    <dgm:cxn modelId="{A11C69E4-F047-A54A-8EF3-1FB6B8D0E95E}" type="presOf" srcId="{58CBD64D-D026-48FA-83D4-7DF127D3AB09}" destId="{150E9E99-3177-054C-B68B-58DBDCB4D7B4}" srcOrd="0" destOrd="0" presId="urn:microsoft.com/office/officeart/2016/7/layout/BasicLinearProcessNumbered"/>
    <dgm:cxn modelId="{A1ED8CF4-9C50-8745-B579-9DDDF49D858C}" type="presOf" srcId="{537D82D7-C8BF-4607-8A04-822FEB1D6DF7}" destId="{F1692A13-8841-2C4D-86AE-07FEF59EFD4B}" srcOrd="0" destOrd="0" presId="urn:microsoft.com/office/officeart/2016/7/layout/BasicLinearProcessNumbered"/>
    <dgm:cxn modelId="{5DC0625D-DF5F-3E46-91A4-EA067686AFAE}" type="presParOf" srcId="{EE68F7AB-D128-0948-A558-076149FD1827}" destId="{0A9AA0B7-535E-CA40-B522-01BD4BE2765D}" srcOrd="0" destOrd="0" presId="urn:microsoft.com/office/officeart/2016/7/layout/BasicLinearProcessNumbered"/>
    <dgm:cxn modelId="{D24BBE6A-CEE0-FF4D-96FD-ECA94F552053}" type="presParOf" srcId="{0A9AA0B7-535E-CA40-B522-01BD4BE2765D}" destId="{150E9E99-3177-054C-B68B-58DBDCB4D7B4}" srcOrd="0" destOrd="0" presId="urn:microsoft.com/office/officeart/2016/7/layout/BasicLinearProcessNumbered"/>
    <dgm:cxn modelId="{08BB5C9B-533C-D045-8990-665AC59AC28D}" type="presParOf" srcId="{0A9AA0B7-535E-CA40-B522-01BD4BE2765D}" destId="{F1692A13-8841-2C4D-86AE-07FEF59EFD4B}" srcOrd="1" destOrd="0" presId="urn:microsoft.com/office/officeart/2016/7/layout/BasicLinearProcessNumbered"/>
    <dgm:cxn modelId="{8301274C-79BA-0E4C-8DD7-A9CC2E06E6D6}" type="presParOf" srcId="{0A9AA0B7-535E-CA40-B522-01BD4BE2765D}" destId="{1706C76C-1122-9342-A9F1-FF3C1FD2CF2A}" srcOrd="2" destOrd="0" presId="urn:microsoft.com/office/officeart/2016/7/layout/BasicLinearProcessNumbered"/>
    <dgm:cxn modelId="{7DF74631-7AB8-D644-84EA-DC50CBE35119}" type="presParOf" srcId="{0A9AA0B7-535E-CA40-B522-01BD4BE2765D}" destId="{A99FE594-55C2-664D-AC4F-D5AE729E1122}" srcOrd="3" destOrd="0" presId="urn:microsoft.com/office/officeart/2016/7/layout/BasicLinearProcessNumbered"/>
    <dgm:cxn modelId="{0C3EDC66-F1BD-DF46-AD97-1D8C7CDC7610}" type="presParOf" srcId="{EE68F7AB-D128-0948-A558-076149FD1827}" destId="{A5962135-9C9C-624D-A650-F80538DE9D43}" srcOrd="1" destOrd="0" presId="urn:microsoft.com/office/officeart/2016/7/layout/BasicLinearProcessNumbered"/>
    <dgm:cxn modelId="{62E72717-7231-C340-87CE-5976855DA12A}" type="presParOf" srcId="{EE68F7AB-D128-0948-A558-076149FD1827}" destId="{09ECAD16-6942-464B-85E5-ADD740036B63}" srcOrd="2" destOrd="0" presId="urn:microsoft.com/office/officeart/2016/7/layout/BasicLinearProcessNumbered"/>
    <dgm:cxn modelId="{E2DB0734-9C1A-1D4C-80BC-FAFB3ABEB7DC}" type="presParOf" srcId="{09ECAD16-6942-464B-85E5-ADD740036B63}" destId="{D5FBC429-2B03-DA40-AAD2-54714541D50F}" srcOrd="0" destOrd="0" presId="urn:microsoft.com/office/officeart/2016/7/layout/BasicLinearProcessNumbered"/>
    <dgm:cxn modelId="{6C06A909-7A08-6C45-9B4A-B5D8764E6113}" type="presParOf" srcId="{09ECAD16-6942-464B-85E5-ADD740036B63}" destId="{43CDF96C-CB79-394C-976E-CEE4B95DF83E}" srcOrd="1" destOrd="0" presId="urn:microsoft.com/office/officeart/2016/7/layout/BasicLinearProcessNumbered"/>
    <dgm:cxn modelId="{05475913-74AC-2B46-BDDD-F55BC7EEFC77}" type="presParOf" srcId="{09ECAD16-6942-464B-85E5-ADD740036B63}" destId="{E1534556-E9EC-4148-A8CA-B97C0B2DE239}" srcOrd="2" destOrd="0" presId="urn:microsoft.com/office/officeart/2016/7/layout/BasicLinearProcessNumbered"/>
    <dgm:cxn modelId="{5724750A-50D8-3244-9A17-8FC2515E6743}" type="presParOf" srcId="{09ECAD16-6942-464B-85E5-ADD740036B63}" destId="{79EA1F6B-CFB9-0E46-93FC-593BD5CFCA01}" srcOrd="3" destOrd="0" presId="urn:microsoft.com/office/officeart/2016/7/layout/BasicLinearProcessNumbered"/>
    <dgm:cxn modelId="{299E499F-02ED-FC40-A1EA-6A80C558730B}" type="presParOf" srcId="{EE68F7AB-D128-0948-A558-076149FD1827}" destId="{C6BDB260-BEC3-F842-859E-9F77152FD525}" srcOrd="3" destOrd="0" presId="urn:microsoft.com/office/officeart/2016/7/layout/BasicLinearProcessNumbered"/>
    <dgm:cxn modelId="{06B6AEBD-EB94-584D-9DC6-0F295CD3F973}" type="presParOf" srcId="{EE68F7AB-D128-0948-A558-076149FD1827}" destId="{0F24AC33-7CE4-7849-BBBE-A2D445BCF359}" srcOrd="4" destOrd="0" presId="urn:microsoft.com/office/officeart/2016/7/layout/BasicLinearProcessNumbered"/>
    <dgm:cxn modelId="{7BAD9098-1A61-5046-976A-03A6C71A9884}" type="presParOf" srcId="{0F24AC33-7CE4-7849-BBBE-A2D445BCF359}" destId="{758CFD93-F03C-ED4A-B965-6C91D1D0C24C}" srcOrd="0" destOrd="0" presId="urn:microsoft.com/office/officeart/2016/7/layout/BasicLinearProcessNumbered"/>
    <dgm:cxn modelId="{64D9CD3A-1542-1D43-ADBE-07695873C21F}" type="presParOf" srcId="{0F24AC33-7CE4-7849-BBBE-A2D445BCF359}" destId="{2D328ED4-9255-1542-AF4D-504BBD008C21}" srcOrd="1" destOrd="0" presId="urn:microsoft.com/office/officeart/2016/7/layout/BasicLinearProcessNumbered"/>
    <dgm:cxn modelId="{084443BC-3A83-7549-AE32-A21566FEA3DA}" type="presParOf" srcId="{0F24AC33-7CE4-7849-BBBE-A2D445BCF359}" destId="{3423B4F8-124B-BE4C-B164-E6C55A0F86ED}" srcOrd="2" destOrd="0" presId="urn:microsoft.com/office/officeart/2016/7/layout/BasicLinearProcessNumbered"/>
    <dgm:cxn modelId="{18BCDB22-2E54-5C43-AC86-A6DF29B9684D}" type="presParOf" srcId="{0F24AC33-7CE4-7849-BBBE-A2D445BCF359}" destId="{3C2D6537-5F03-B34A-B9D7-CAB4FB808875}" srcOrd="3" destOrd="0" presId="urn:microsoft.com/office/officeart/2016/7/layout/BasicLinearProcessNumbered"/>
    <dgm:cxn modelId="{2ADC4F54-CB46-C74F-9679-504EBFC6D653}" type="presParOf" srcId="{EE68F7AB-D128-0948-A558-076149FD1827}" destId="{E6D976CA-91E0-344B-B041-4E8578ED88F9}" srcOrd="5" destOrd="0" presId="urn:microsoft.com/office/officeart/2016/7/layout/BasicLinearProcessNumbered"/>
    <dgm:cxn modelId="{31099988-469C-C44B-AA34-5920330FD900}" type="presParOf" srcId="{EE68F7AB-D128-0948-A558-076149FD1827}" destId="{D9C1CE83-7507-6249-9AD3-5900EBFA59E3}" srcOrd="6" destOrd="0" presId="urn:microsoft.com/office/officeart/2016/7/layout/BasicLinearProcessNumbered"/>
    <dgm:cxn modelId="{72014AF2-08CB-1643-A5A4-7EA88ABC3581}" type="presParOf" srcId="{D9C1CE83-7507-6249-9AD3-5900EBFA59E3}" destId="{24D3E6A3-595F-7A43-939B-DD052B2F8BAA}" srcOrd="0" destOrd="0" presId="urn:microsoft.com/office/officeart/2016/7/layout/BasicLinearProcessNumbered"/>
    <dgm:cxn modelId="{9BCA49EA-805F-4D46-B6FA-C07DE5C94A19}" type="presParOf" srcId="{D9C1CE83-7507-6249-9AD3-5900EBFA59E3}" destId="{56CE9E2F-63B9-074E-87F6-795EF57E401A}" srcOrd="1" destOrd="0" presId="urn:microsoft.com/office/officeart/2016/7/layout/BasicLinearProcessNumbered"/>
    <dgm:cxn modelId="{2DF31740-67BE-9F4D-83CB-3620F6E1E8EB}" type="presParOf" srcId="{D9C1CE83-7507-6249-9AD3-5900EBFA59E3}" destId="{95A0B8DF-BA5C-7647-8D6E-024A17DDF486}" srcOrd="2" destOrd="0" presId="urn:microsoft.com/office/officeart/2016/7/layout/BasicLinearProcessNumbered"/>
    <dgm:cxn modelId="{FA9588B2-FCBB-9C40-89AD-FC2488D7F736}" type="presParOf" srcId="{D9C1CE83-7507-6249-9AD3-5900EBFA59E3}" destId="{1DC025E1-5411-BE45-BE47-A3875C31617C}" srcOrd="3" destOrd="0" presId="urn:microsoft.com/office/officeart/2016/7/layout/BasicLinearProcessNumbered"/>
    <dgm:cxn modelId="{54EC485D-B1E0-D94A-A8F7-415F9DA92386}" type="presParOf" srcId="{EE68F7AB-D128-0948-A558-076149FD1827}" destId="{CBA962D6-50D4-6947-B016-8468BB844332}" srcOrd="7" destOrd="0" presId="urn:microsoft.com/office/officeart/2016/7/layout/BasicLinearProcessNumbered"/>
    <dgm:cxn modelId="{454A2613-FBAB-8140-B5FC-10812A0F6145}" type="presParOf" srcId="{EE68F7AB-D128-0948-A558-076149FD1827}" destId="{74BCAB5F-8009-E24D-A5BB-DBE22FDEED98}" srcOrd="8" destOrd="0" presId="urn:microsoft.com/office/officeart/2016/7/layout/BasicLinearProcessNumbered"/>
    <dgm:cxn modelId="{2EF03941-00CD-4246-BC13-A6A63E1D4188}" type="presParOf" srcId="{74BCAB5F-8009-E24D-A5BB-DBE22FDEED98}" destId="{CD572BB8-3F31-2746-B25D-1FE1C7420D24}" srcOrd="0" destOrd="0" presId="urn:microsoft.com/office/officeart/2016/7/layout/BasicLinearProcessNumbered"/>
    <dgm:cxn modelId="{DD57286D-0E97-ED49-A6C2-78F803C75DC2}" type="presParOf" srcId="{74BCAB5F-8009-E24D-A5BB-DBE22FDEED98}" destId="{80BA9B41-EB9F-E044-A14E-36BDF666F0D9}" srcOrd="1" destOrd="0" presId="urn:microsoft.com/office/officeart/2016/7/layout/BasicLinearProcessNumbered"/>
    <dgm:cxn modelId="{DE181779-356D-6C4B-A034-A897D8AB9CE8}" type="presParOf" srcId="{74BCAB5F-8009-E24D-A5BB-DBE22FDEED98}" destId="{59C93E35-5423-5147-A059-260E95B02B4B}" srcOrd="2" destOrd="0" presId="urn:microsoft.com/office/officeart/2016/7/layout/BasicLinearProcessNumbered"/>
    <dgm:cxn modelId="{7978911F-05B6-EF45-AA1F-EA5D69E3FB26}" type="presParOf" srcId="{74BCAB5F-8009-E24D-A5BB-DBE22FDEED98}" destId="{6C342A8A-A1BF-6B44-91BD-BA9049AC2A02}" srcOrd="3" destOrd="0" presId="urn:microsoft.com/office/officeart/2016/7/layout/BasicLinearProcessNumbered"/>
    <dgm:cxn modelId="{D8E9324F-0CAC-6446-8010-E70EFE3CF069}" type="presParOf" srcId="{EE68F7AB-D128-0948-A558-076149FD1827}" destId="{EDEE2076-1059-B944-B7C3-3A924DED68CC}" srcOrd="9" destOrd="0" presId="urn:microsoft.com/office/officeart/2016/7/layout/BasicLinearProcessNumbered"/>
    <dgm:cxn modelId="{AB1F31D8-2518-F14D-A3A4-8F5D6F100271}" type="presParOf" srcId="{EE68F7AB-D128-0948-A558-076149FD1827}" destId="{CCF7091B-8840-B646-9A81-DC023057B40F}" srcOrd="10" destOrd="0" presId="urn:microsoft.com/office/officeart/2016/7/layout/BasicLinearProcessNumbered"/>
    <dgm:cxn modelId="{B1A90C33-0AA9-724A-9152-838D4138A47D}" type="presParOf" srcId="{CCF7091B-8840-B646-9A81-DC023057B40F}" destId="{2CABC5A7-ABB3-7541-B9B6-1CB338936B1C}" srcOrd="0" destOrd="0" presId="urn:microsoft.com/office/officeart/2016/7/layout/BasicLinearProcessNumbered"/>
    <dgm:cxn modelId="{2122369C-1EFC-4E4D-BF69-2079045C351B}" type="presParOf" srcId="{CCF7091B-8840-B646-9A81-DC023057B40F}" destId="{7EFDBBDA-C54F-D341-BA1D-6C01C2F0CFFA}" srcOrd="1" destOrd="0" presId="urn:microsoft.com/office/officeart/2016/7/layout/BasicLinearProcessNumbered"/>
    <dgm:cxn modelId="{C4C7CA67-FD49-A14C-A8CF-55AA81CFD500}" type="presParOf" srcId="{CCF7091B-8840-B646-9A81-DC023057B40F}" destId="{AD68932B-E53D-974E-AADD-31B885B9A9BE}" srcOrd="2" destOrd="0" presId="urn:microsoft.com/office/officeart/2016/7/layout/BasicLinearProcessNumbered"/>
    <dgm:cxn modelId="{5162ECEA-609B-7440-B073-65164BFE0291}" type="presParOf" srcId="{CCF7091B-8840-B646-9A81-DC023057B40F}" destId="{7ADEAF71-817B-CF4F-A585-E343F4B7067D}"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E9E99-3177-054C-B68B-58DBDCB4D7B4}">
      <dsp:nvSpPr>
        <dsp:cNvPr id="0" name=""/>
        <dsp:cNvSpPr/>
      </dsp:nvSpPr>
      <dsp:spPr>
        <a:xfrm>
          <a:off x="1409" y="1204073"/>
          <a:ext cx="1775357" cy="24855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414" tIns="330200" rIns="138414" bIns="330200" numCol="1" spcCol="1270" anchor="t" anchorCtr="0">
          <a:noAutofit/>
        </a:bodyPr>
        <a:lstStyle/>
        <a:p>
          <a:pPr marL="0" lvl="0" indent="0" algn="l"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Create a national, public data infrastructure on structural oppression.</a:t>
          </a:r>
        </a:p>
      </dsp:txBody>
      <dsp:txXfrm>
        <a:off x="1409" y="2148563"/>
        <a:ext cx="1775357" cy="1491300"/>
      </dsp:txXfrm>
    </dsp:sp>
    <dsp:sp modelId="{F1692A13-8841-2C4D-86AE-07FEF59EFD4B}">
      <dsp:nvSpPr>
        <dsp:cNvPr id="0" name=""/>
        <dsp:cNvSpPr/>
      </dsp:nvSpPr>
      <dsp:spPr>
        <a:xfrm>
          <a:off x="516262" y="1452623"/>
          <a:ext cx="745650" cy="74565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134" tIns="12700" rIns="58134" bIns="12700" numCol="1" spcCol="1270" anchor="ctr" anchorCtr="0">
          <a:noAutofit/>
        </a:bodyPr>
        <a:lstStyle/>
        <a:p>
          <a:pPr marL="0" lvl="0" indent="0" algn="ctr" defTabSz="1555750">
            <a:lnSpc>
              <a:spcPct val="90000"/>
            </a:lnSpc>
            <a:spcBef>
              <a:spcPct val="0"/>
            </a:spcBef>
            <a:spcAft>
              <a:spcPct val="35000"/>
            </a:spcAft>
            <a:buNone/>
          </a:pPr>
          <a:r>
            <a:rPr lang="en-US" sz="3500" kern="1200"/>
            <a:t>1</a:t>
          </a:r>
        </a:p>
      </dsp:txBody>
      <dsp:txXfrm>
        <a:off x="625460" y="1561821"/>
        <a:ext cx="527254" cy="527254"/>
      </dsp:txXfrm>
    </dsp:sp>
    <dsp:sp modelId="{1706C76C-1122-9342-A9F1-FF3C1FD2CF2A}">
      <dsp:nvSpPr>
        <dsp:cNvPr id="0" name=""/>
        <dsp:cNvSpPr/>
      </dsp:nvSpPr>
      <dsp:spPr>
        <a:xfrm>
          <a:off x="1409" y="3689501"/>
          <a:ext cx="1775357"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FBC429-2B03-DA40-AAD2-54714541D50F}">
      <dsp:nvSpPr>
        <dsp:cNvPr id="0" name=""/>
        <dsp:cNvSpPr/>
      </dsp:nvSpPr>
      <dsp:spPr>
        <a:xfrm>
          <a:off x="1954302" y="1204073"/>
          <a:ext cx="1775357" cy="24855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414" tIns="330200" rIns="138414" bIns="330200" numCol="1" spcCol="1270" anchor="t" anchorCtr="0">
          <a:noAutofit/>
        </a:bodyPr>
        <a:lstStyle/>
        <a:p>
          <a:pPr marL="0" lvl="0" indent="0" algn="l" defTabSz="622300">
            <a:lnSpc>
              <a:spcPct val="90000"/>
            </a:lnSpc>
            <a:spcBef>
              <a:spcPct val="0"/>
            </a:spcBef>
            <a:spcAft>
              <a:spcPct val="35000"/>
            </a:spcAft>
            <a:buNone/>
          </a:pPr>
          <a:r>
            <a:rPr lang="en-US" sz="1400" kern="1200" dirty="0">
              <a:latin typeface="Calibri" panose="020F0502020204030204" pitchFamily="34" charset="0"/>
              <a:cs typeface="Calibri" panose="020F0502020204030204" pitchFamily="34" charset="0"/>
            </a:rPr>
            <a:t>Include novel, valid measures across multiple domains &amp; spatiotemporal scales.</a:t>
          </a:r>
        </a:p>
      </dsp:txBody>
      <dsp:txXfrm>
        <a:off x="1954302" y="2148563"/>
        <a:ext cx="1775357" cy="1491300"/>
      </dsp:txXfrm>
    </dsp:sp>
    <dsp:sp modelId="{43CDF96C-CB79-394C-976E-CEE4B95DF83E}">
      <dsp:nvSpPr>
        <dsp:cNvPr id="0" name=""/>
        <dsp:cNvSpPr/>
      </dsp:nvSpPr>
      <dsp:spPr>
        <a:xfrm>
          <a:off x="2469156" y="1452623"/>
          <a:ext cx="745650" cy="74565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134" tIns="12700" rIns="58134" bIns="12700" numCol="1" spcCol="1270" anchor="ctr" anchorCtr="0">
          <a:noAutofit/>
        </a:bodyPr>
        <a:lstStyle/>
        <a:p>
          <a:pPr marL="0" lvl="0" indent="0" algn="ctr" defTabSz="1555750">
            <a:lnSpc>
              <a:spcPct val="90000"/>
            </a:lnSpc>
            <a:spcBef>
              <a:spcPct val="0"/>
            </a:spcBef>
            <a:spcAft>
              <a:spcPct val="35000"/>
            </a:spcAft>
            <a:buNone/>
          </a:pPr>
          <a:r>
            <a:rPr lang="en-US" sz="3500" kern="1200"/>
            <a:t>2</a:t>
          </a:r>
        </a:p>
      </dsp:txBody>
      <dsp:txXfrm>
        <a:off x="2578354" y="1561821"/>
        <a:ext cx="527254" cy="527254"/>
      </dsp:txXfrm>
    </dsp:sp>
    <dsp:sp modelId="{E1534556-E9EC-4148-A8CA-B97C0B2DE239}">
      <dsp:nvSpPr>
        <dsp:cNvPr id="0" name=""/>
        <dsp:cNvSpPr/>
      </dsp:nvSpPr>
      <dsp:spPr>
        <a:xfrm>
          <a:off x="1954302" y="3689501"/>
          <a:ext cx="1775357"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8CFD93-F03C-ED4A-B965-6C91D1D0C24C}">
      <dsp:nvSpPr>
        <dsp:cNvPr id="0" name=""/>
        <dsp:cNvSpPr/>
      </dsp:nvSpPr>
      <dsp:spPr>
        <a:xfrm>
          <a:off x="3907195" y="1204073"/>
          <a:ext cx="1775357" cy="24855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414" tIns="330200" rIns="138414" bIns="330200" numCol="1" spcCol="1270" anchor="t" anchorCtr="0">
          <a:noAutofit/>
        </a:bodyPr>
        <a:lstStyle/>
        <a:p>
          <a:pPr marL="0" lvl="0" indent="0" algn="l"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Enable easy linkage to health and demographic datasets.</a:t>
          </a:r>
        </a:p>
      </dsp:txBody>
      <dsp:txXfrm>
        <a:off x="3907195" y="2148563"/>
        <a:ext cx="1775357" cy="1491300"/>
      </dsp:txXfrm>
    </dsp:sp>
    <dsp:sp modelId="{2D328ED4-9255-1542-AF4D-504BBD008C21}">
      <dsp:nvSpPr>
        <dsp:cNvPr id="0" name=""/>
        <dsp:cNvSpPr/>
      </dsp:nvSpPr>
      <dsp:spPr>
        <a:xfrm>
          <a:off x="4422049" y="1452623"/>
          <a:ext cx="745650" cy="74565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134" tIns="12700" rIns="58134" bIns="12700" numCol="1" spcCol="1270" anchor="ctr" anchorCtr="0">
          <a:noAutofit/>
        </a:bodyPr>
        <a:lstStyle/>
        <a:p>
          <a:pPr marL="0" lvl="0" indent="0" algn="ctr" defTabSz="1555750">
            <a:lnSpc>
              <a:spcPct val="90000"/>
            </a:lnSpc>
            <a:spcBef>
              <a:spcPct val="0"/>
            </a:spcBef>
            <a:spcAft>
              <a:spcPct val="35000"/>
            </a:spcAft>
            <a:buNone/>
          </a:pPr>
          <a:r>
            <a:rPr lang="en-US" sz="3500" kern="1200"/>
            <a:t>3</a:t>
          </a:r>
        </a:p>
      </dsp:txBody>
      <dsp:txXfrm>
        <a:off x="4531247" y="1561821"/>
        <a:ext cx="527254" cy="527254"/>
      </dsp:txXfrm>
    </dsp:sp>
    <dsp:sp modelId="{3423B4F8-124B-BE4C-B164-E6C55A0F86ED}">
      <dsp:nvSpPr>
        <dsp:cNvPr id="0" name=""/>
        <dsp:cNvSpPr/>
      </dsp:nvSpPr>
      <dsp:spPr>
        <a:xfrm>
          <a:off x="3907195" y="3689501"/>
          <a:ext cx="1775357"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D3E6A3-595F-7A43-939B-DD052B2F8BAA}">
      <dsp:nvSpPr>
        <dsp:cNvPr id="0" name=""/>
        <dsp:cNvSpPr/>
      </dsp:nvSpPr>
      <dsp:spPr>
        <a:xfrm>
          <a:off x="5860089" y="1204073"/>
          <a:ext cx="1775357" cy="24855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414" tIns="330200" rIns="138414" bIns="330200" numCol="1" spcCol="1270" anchor="t" anchorCtr="0">
          <a:noAutofit/>
        </a:bodyPr>
        <a:lstStyle/>
        <a:p>
          <a:pPr marL="0" lvl="0" indent="0" algn="l" defTabSz="600075">
            <a:lnSpc>
              <a:spcPct val="90000"/>
            </a:lnSpc>
            <a:spcBef>
              <a:spcPct val="0"/>
            </a:spcBef>
            <a:spcAft>
              <a:spcPct val="35000"/>
            </a:spcAft>
            <a:buNone/>
          </a:pPr>
          <a:r>
            <a:rPr lang="en-US" sz="1350" kern="1200" dirty="0">
              <a:latin typeface="Calibri" panose="020F0502020204030204" pitchFamily="34" charset="0"/>
              <a:cs typeface="Calibri" panose="020F0502020204030204" pitchFamily="34" charset="0"/>
            </a:rPr>
            <a:t>Provide user-friendly tools: composite measures, codebooks, visualizations, archives.</a:t>
          </a:r>
        </a:p>
      </dsp:txBody>
      <dsp:txXfrm>
        <a:off x="5860089" y="2148563"/>
        <a:ext cx="1775357" cy="1491300"/>
      </dsp:txXfrm>
    </dsp:sp>
    <dsp:sp modelId="{56CE9E2F-63B9-074E-87F6-795EF57E401A}">
      <dsp:nvSpPr>
        <dsp:cNvPr id="0" name=""/>
        <dsp:cNvSpPr/>
      </dsp:nvSpPr>
      <dsp:spPr>
        <a:xfrm>
          <a:off x="6374943" y="1452623"/>
          <a:ext cx="745650" cy="74565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134" tIns="12700" rIns="58134" bIns="12700" numCol="1" spcCol="1270" anchor="ctr" anchorCtr="0">
          <a:noAutofit/>
        </a:bodyPr>
        <a:lstStyle/>
        <a:p>
          <a:pPr marL="0" lvl="0" indent="0" algn="ctr" defTabSz="1555750">
            <a:lnSpc>
              <a:spcPct val="90000"/>
            </a:lnSpc>
            <a:spcBef>
              <a:spcPct val="0"/>
            </a:spcBef>
            <a:spcAft>
              <a:spcPct val="35000"/>
            </a:spcAft>
            <a:buNone/>
          </a:pPr>
          <a:r>
            <a:rPr lang="en-US" sz="3500" kern="1200"/>
            <a:t>4</a:t>
          </a:r>
        </a:p>
      </dsp:txBody>
      <dsp:txXfrm>
        <a:off x="6484141" y="1561821"/>
        <a:ext cx="527254" cy="527254"/>
      </dsp:txXfrm>
    </dsp:sp>
    <dsp:sp modelId="{95A0B8DF-BA5C-7647-8D6E-024A17DDF486}">
      <dsp:nvSpPr>
        <dsp:cNvPr id="0" name=""/>
        <dsp:cNvSpPr/>
      </dsp:nvSpPr>
      <dsp:spPr>
        <a:xfrm>
          <a:off x="5860089" y="3689501"/>
          <a:ext cx="1775357"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572BB8-3F31-2746-B25D-1FE1C7420D24}">
      <dsp:nvSpPr>
        <dsp:cNvPr id="0" name=""/>
        <dsp:cNvSpPr/>
      </dsp:nvSpPr>
      <dsp:spPr>
        <a:xfrm>
          <a:off x="7812982" y="1204073"/>
          <a:ext cx="1775357" cy="24855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414" tIns="330200" rIns="138414" bIns="330200" numCol="1" spcCol="1270" anchor="t" anchorCtr="0">
          <a:noAutofit/>
        </a:bodyPr>
        <a:lstStyle/>
        <a:p>
          <a:pPr marL="0" lvl="0" indent="0" algn="l"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Incentivize and fund data deposition and infrastructure development.</a:t>
          </a:r>
        </a:p>
      </dsp:txBody>
      <dsp:txXfrm>
        <a:off x="7812982" y="2148563"/>
        <a:ext cx="1775357" cy="1491300"/>
      </dsp:txXfrm>
    </dsp:sp>
    <dsp:sp modelId="{80BA9B41-EB9F-E044-A14E-36BDF666F0D9}">
      <dsp:nvSpPr>
        <dsp:cNvPr id="0" name=""/>
        <dsp:cNvSpPr/>
      </dsp:nvSpPr>
      <dsp:spPr>
        <a:xfrm>
          <a:off x="8327836" y="1452623"/>
          <a:ext cx="745650" cy="74565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134" tIns="12700" rIns="58134" bIns="12700" numCol="1" spcCol="1270" anchor="ctr" anchorCtr="0">
          <a:noAutofit/>
        </a:bodyPr>
        <a:lstStyle/>
        <a:p>
          <a:pPr marL="0" lvl="0" indent="0" algn="ctr" defTabSz="1555750">
            <a:lnSpc>
              <a:spcPct val="90000"/>
            </a:lnSpc>
            <a:spcBef>
              <a:spcPct val="0"/>
            </a:spcBef>
            <a:spcAft>
              <a:spcPct val="35000"/>
            </a:spcAft>
            <a:buNone/>
          </a:pPr>
          <a:r>
            <a:rPr lang="en-US" sz="3500" kern="1200"/>
            <a:t>5</a:t>
          </a:r>
        </a:p>
      </dsp:txBody>
      <dsp:txXfrm>
        <a:off x="8437034" y="1561821"/>
        <a:ext cx="527254" cy="527254"/>
      </dsp:txXfrm>
    </dsp:sp>
    <dsp:sp modelId="{59C93E35-5423-5147-A059-260E95B02B4B}">
      <dsp:nvSpPr>
        <dsp:cNvPr id="0" name=""/>
        <dsp:cNvSpPr/>
      </dsp:nvSpPr>
      <dsp:spPr>
        <a:xfrm>
          <a:off x="7812982" y="3689501"/>
          <a:ext cx="1775357"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ABC5A7-ABB3-7541-B9B6-1CB338936B1C}">
      <dsp:nvSpPr>
        <dsp:cNvPr id="0" name=""/>
        <dsp:cNvSpPr/>
      </dsp:nvSpPr>
      <dsp:spPr>
        <a:xfrm>
          <a:off x="9765876" y="1204073"/>
          <a:ext cx="1775357" cy="24855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414" tIns="330200" rIns="138414" bIns="330200" numCol="1" spcCol="1270" anchor="t" anchorCtr="0">
          <a:noAutofit/>
        </a:bodyPr>
        <a:lstStyle/>
        <a:p>
          <a:pPr marL="0" lvl="0" indent="0" algn="l"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Sustain support through federal, state, and philanthropic investment.</a:t>
          </a:r>
        </a:p>
      </dsp:txBody>
      <dsp:txXfrm>
        <a:off x="9765876" y="2148563"/>
        <a:ext cx="1775357" cy="1491300"/>
      </dsp:txXfrm>
    </dsp:sp>
    <dsp:sp modelId="{7EFDBBDA-C54F-D341-BA1D-6C01C2F0CFFA}">
      <dsp:nvSpPr>
        <dsp:cNvPr id="0" name=""/>
        <dsp:cNvSpPr/>
      </dsp:nvSpPr>
      <dsp:spPr>
        <a:xfrm>
          <a:off x="10280730" y="1452623"/>
          <a:ext cx="745650" cy="74565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134" tIns="12700" rIns="58134" bIns="12700" numCol="1" spcCol="1270" anchor="ctr" anchorCtr="0">
          <a:noAutofit/>
        </a:bodyPr>
        <a:lstStyle/>
        <a:p>
          <a:pPr marL="0" lvl="0" indent="0" algn="ctr" defTabSz="1555750">
            <a:lnSpc>
              <a:spcPct val="90000"/>
            </a:lnSpc>
            <a:spcBef>
              <a:spcPct val="0"/>
            </a:spcBef>
            <a:spcAft>
              <a:spcPct val="35000"/>
            </a:spcAft>
            <a:buNone/>
          </a:pPr>
          <a:r>
            <a:rPr lang="en-US" sz="3500" kern="1200"/>
            <a:t>6</a:t>
          </a:r>
        </a:p>
      </dsp:txBody>
      <dsp:txXfrm>
        <a:off x="10389928" y="1561821"/>
        <a:ext cx="527254" cy="527254"/>
      </dsp:txXfrm>
    </dsp:sp>
    <dsp:sp modelId="{AD68932B-E53D-974E-AADD-31B885B9A9BE}">
      <dsp:nvSpPr>
        <dsp:cNvPr id="0" name=""/>
        <dsp:cNvSpPr/>
      </dsp:nvSpPr>
      <dsp:spPr>
        <a:xfrm>
          <a:off x="9765876" y="3689501"/>
          <a:ext cx="1775357"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09C88-0C50-439C-B1E2-614F7B9C73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Helvetica"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1B6E4D41-F6FE-4142-AFBD-F79E7AB0948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Helvetica" panose="020B0604020202020204" pitchFamily="34" charset="0"/>
              </a:defRPr>
            </a:lvl1pPr>
          </a:lstStyle>
          <a:p>
            <a:pPr>
              <a:defRPr/>
            </a:pPr>
            <a:fld id="{C3804ACD-0F03-4E49-A7D0-D0B848903BCF}" type="datetimeFigureOut">
              <a:rPr lang="en-US"/>
              <a:pPr>
                <a:defRPr/>
              </a:pPr>
              <a:t>10/23/25</a:t>
            </a:fld>
            <a:endParaRPr lang="en-US"/>
          </a:p>
        </p:txBody>
      </p:sp>
      <p:sp>
        <p:nvSpPr>
          <p:cNvPr id="4" name="Slide Image Placeholder 3">
            <a:extLst>
              <a:ext uri="{FF2B5EF4-FFF2-40B4-BE49-F238E27FC236}">
                <a16:creationId xmlns:a16="http://schemas.microsoft.com/office/drawing/2014/main" id="{34639E64-FEED-49AB-B5C0-7924FC59F236}"/>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CA2A543-186B-4D9A-A719-A42704A9174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95D3F1B-4090-4196-BFEA-2A83D57FCD7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Helvetica"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A6630A84-8971-44BE-B8EB-26E21482C16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60E1FA9-53DB-B842-B179-C8B22702182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Helvetica"/>
              <a:cs typeface="Helvetica"/>
            </a:endParaRPr>
          </a:p>
          <a:p>
            <a:r>
              <a:rPr lang="en-US" dirty="0"/>
              <a:t>Sign-in, All, 11:45 ET </a:t>
            </a:r>
          </a:p>
          <a:p>
            <a:r>
              <a:rPr lang="en-US" dirty="0"/>
              <a:t>Intro, Alan Cohen, 12 to 1:05 </a:t>
            </a:r>
          </a:p>
          <a:p>
            <a:r>
              <a:rPr lang="en-US" dirty="0">
                <a:latin typeface="Helvetica"/>
                <a:cs typeface="Helvetica"/>
              </a:rPr>
              <a:t>Presentation, Heller 12:05 to 12:15 </a:t>
            </a:r>
          </a:p>
          <a:p>
            <a:r>
              <a:rPr lang="en-US" dirty="0">
                <a:latin typeface="Helvetica"/>
                <a:cs typeface="Helvetica"/>
              </a:rPr>
              <a:t>Presentation, Brown 12:16 to 12:26 </a:t>
            </a:r>
          </a:p>
          <a:p>
            <a:r>
              <a:rPr lang="en-US" dirty="0">
                <a:latin typeface="Helvetica"/>
                <a:cs typeface="Helvetica"/>
              </a:rPr>
              <a:t>Discussant comments, Michener, 12:27-12:34</a:t>
            </a:r>
          </a:p>
          <a:p>
            <a:r>
              <a:rPr lang="en-US" dirty="0">
                <a:latin typeface="Helvetica"/>
                <a:cs typeface="Helvetica"/>
              </a:rPr>
              <a:t>Panel Discussion moderated by Alan: 12:35 to 12:50 </a:t>
            </a:r>
          </a:p>
          <a:p>
            <a:r>
              <a:rPr lang="en-US" dirty="0">
                <a:latin typeface="Helvetica"/>
                <a:cs typeface="Helvetica"/>
              </a:rPr>
              <a:t>Q&amp;A from Audience 12:51 to 12:58 pm </a:t>
            </a:r>
          </a:p>
          <a:p>
            <a:r>
              <a:rPr lang="en-US" dirty="0">
                <a:latin typeface="Helvetica"/>
                <a:cs typeface="Helvetica"/>
              </a:rPr>
              <a:t>Wrap-up, Alan, 12:59 to 1 pm </a:t>
            </a:r>
          </a:p>
          <a:p>
            <a:pPr>
              <a:lnSpc>
                <a:spcPct val="90000"/>
              </a:lnSpc>
              <a:spcBef>
                <a:spcPts val="1000"/>
              </a:spcBef>
            </a:pPr>
            <a:endParaRPr lang="en-US" dirty="0">
              <a:cs typeface="Helvetica"/>
            </a:endParaRPr>
          </a:p>
        </p:txBody>
      </p:sp>
      <p:sp>
        <p:nvSpPr>
          <p:cNvPr id="4" name="Slide Number Placeholder 3"/>
          <p:cNvSpPr>
            <a:spLocks noGrp="1"/>
          </p:cNvSpPr>
          <p:nvPr>
            <p:ph type="sldNum" sz="quarter" idx="5"/>
          </p:nvPr>
        </p:nvSpPr>
        <p:spPr/>
        <p:txBody>
          <a:bodyPr/>
          <a:lstStyle/>
          <a:p>
            <a:fld id="{060E1FA9-53DB-B842-B179-C8B22702182B}" type="slidenum">
              <a:rPr lang="en-US" altLang="en-US"/>
              <a:pPr/>
              <a:t>1</a:t>
            </a:fld>
            <a:endParaRPr lang="en-US" altLang="en-US"/>
          </a:p>
        </p:txBody>
      </p:sp>
    </p:spTree>
    <p:extLst>
      <p:ext uri="{BB962C8B-B14F-4D97-AF65-F5344CB8AC3E}">
        <p14:creationId xmlns:p14="http://schemas.microsoft.com/office/powerpoint/2010/main" val="3977102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1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12: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36" name="Google Shape;536;p12: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18E4D-C787-30D8-5F91-55ED72A9E3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B0C88F-4189-1132-B73F-C61A635D6E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12C77-DEA5-9192-A752-2AFE318BFD21}"/>
              </a:ext>
            </a:extLst>
          </p:cNvPr>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endParaRPr lang="en-US" dirty="0"/>
          </a:p>
        </p:txBody>
      </p:sp>
      <p:sp>
        <p:nvSpPr>
          <p:cNvPr id="4" name="Slide Number Placeholder 3">
            <a:extLst>
              <a:ext uri="{FF2B5EF4-FFF2-40B4-BE49-F238E27FC236}">
                <a16:creationId xmlns:a16="http://schemas.microsoft.com/office/drawing/2014/main" id="{1A5715DE-54E0-1302-F03E-26553F2B46D8}"/>
              </a:ext>
            </a:extLst>
          </p:cNvPr>
          <p:cNvSpPr>
            <a:spLocks noGrp="1"/>
          </p:cNvSpPr>
          <p:nvPr>
            <p:ph type="sldNum" sz="quarter" idx="5"/>
          </p:nvPr>
        </p:nvSpPr>
        <p:spPr/>
        <p:txBody>
          <a:bodyPr/>
          <a:lstStyle/>
          <a:p>
            <a:fld id="{486F8A03-E11D-4E9B-BDFE-EE9B85A9F2EB}" type="slidenum">
              <a:rPr lang="en-US" smtClean="0"/>
              <a:t>11</a:t>
            </a:fld>
            <a:endParaRPr lang="en-US"/>
          </a:p>
        </p:txBody>
      </p:sp>
    </p:spTree>
    <p:extLst>
      <p:ext uri="{BB962C8B-B14F-4D97-AF65-F5344CB8AC3E}">
        <p14:creationId xmlns:p14="http://schemas.microsoft.com/office/powerpoint/2010/main" val="2462613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18: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99" name="Google Shape;599;p18: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F8A03-E11D-4E9B-BDFE-EE9B85A9F2EB}" type="slidenum">
              <a:rPr lang="en-US" smtClean="0"/>
              <a:t>13</a:t>
            </a:fld>
            <a:endParaRPr lang="en-US"/>
          </a:p>
        </p:txBody>
      </p:sp>
    </p:spTree>
    <p:extLst>
      <p:ext uri="{BB962C8B-B14F-4D97-AF65-F5344CB8AC3E}">
        <p14:creationId xmlns:p14="http://schemas.microsoft.com/office/powerpoint/2010/main" val="785417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t>
            </a:r>
            <a:r>
              <a:rPr lang="en-US"/>
              <a:t>Looking forward to the discussion.</a:t>
            </a:r>
            <a:endParaRPr lang="en-US" dirty="0"/>
          </a:p>
        </p:txBody>
      </p:sp>
      <p:sp>
        <p:nvSpPr>
          <p:cNvPr id="4" name="Slide Number Placeholder 3"/>
          <p:cNvSpPr>
            <a:spLocks noGrp="1"/>
          </p:cNvSpPr>
          <p:nvPr>
            <p:ph type="sldNum" sz="quarter" idx="5"/>
          </p:nvPr>
        </p:nvSpPr>
        <p:spPr/>
        <p:txBody>
          <a:bodyPr/>
          <a:lstStyle/>
          <a:p>
            <a:fld id="{486F8A03-E11D-4E9B-BDFE-EE9B85A9F2EB}" type="slidenum">
              <a:rPr lang="en-US" smtClean="0"/>
              <a:t>14</a:t>
            </a:fld>
            <a:endParaRPr lang="en-US"/>
          </a:p>
        </p:txBody>
      </p:sp>
    </p:spTree>
    <p:extLst>
      <p:ext uri="{BB962C8B-B14F-4D97-AF65-F5344CB8AC3E}">
        <p14:creationId xmlns:p14="http://schemas.microsoft.com/office/powerpoint/2010/main" val="1192712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buNone/>
            </a:pPr>
            <a:endParaRPr lang="en-US" dirty="0"/>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35" indent="-285744">
              <a:defRPr sz="1200">
                <a:solidFill>
                  <a:schemeClr val="tx1"/>
                </a:solidFill>
                <a:latin typeface="Calibri" charset="0"/>
                <a:ea typeface="MS PGothic" charset="0"/>
                <a:cs typeface="MS PGothic" charset="0"/>
              </a:defRPr>
            </a:lvl2pPr>
            <a:lvl3pPr marL="1142977" indent="-228595">
              <a:defRPr sz="1200">
                <a:solidFill>
                  <a:schemeClr val="tx1"/>
                </a:solidFill>
                <a:latin typeface="Calibri" charset="0"/>
                <a:ea typeface="MS PGothic" charset="0"/>
                <a:cs typeface="MS PGothic" charset="0"/>
              </a:defRPr>
            </a:lvl3pPr>
            <a:lvl4pPr marL="1600168" indent="-228595">
              <a:defRPr sz="1200">
                <a:solidFill>
                  <a:schemeClr val="tx1"/>
                </a:solidFill>
                <a:latin typeface="Calibri" charset="0"/>
                <a:ea typeface="MS PGothic" charset="0"/>
                <a:cs typeface="MS PGothic" charset="0"/>
              </a:defRPr>
            </a:lvl4pPr>
            <a:lvl5pPr marL="2057359" indent="-228595">
              <a:defRPr sz="1200">
                <a:solidFill>
                  <a:schemeClr val="tx1"/>
                </a:solidFill>
                <a:latin typeface="Calibri" charset="0"/>
                <a:ea typeface="MS PGothic" charset="0"/>
                <a:cs typeface="MS PGothic" charset="0"/>
              </a:defRPr>
            </a:lvl5pPr>
            <a:lvl6pPr marL="2514550" indent="-228595"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740" indent="-228595"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8932" indent="-228595"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122" indent="-228595"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99BC936-AA11-F242-BDD0-1945E2592520}" type="slidenum">
              <a:rPr kumimoji="0" lang="en-US" sz="1200" b="0" i="0" u="none" strike="noStrike" kern="1200" cap="none" spc="0" normalizeH="0" baseline="0" noProof="0">
                <a:ln>
                  <a:noFill/>
                </a:ln>
                <a:solidFill>
                  <a:prstClr val="black"/>
                </a:solidFill>
                <a:effectLst/>
                <a:uLnTx/>
                <a:uFillTx/>
                <a:latin typeface="Calibri" charset="0"/>
                <a:ea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charset="0"/>
              <a:ea typeface="MS PGothic" charset="0"/>
            </a:endParaRPr>
          </a:p>
        </p:txBody>
      </p:sp>
    </p:spTree>
    <p:extLst>
      <p:ext uri="{BB962C8B-B14F-4D97-AF65-F5344CB8AC3E}">
        <p14:creationId xmlns:p14="http://schemas.microsoft.com/office/powerpoint/2010/main" val="3914198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0B6F6C-E593-224A-9D2A-E1849BF543B8}" type="slidenum">
              <a:rPr lang="en-US" smtClean="0"/>
              <a:t>16</a:t>
            </a:fld>
            <a:endParaRPr lang="en-US"/>
          </a:p>
        </p:txBody>
      </p:sp>
    </p:spTree>
    <p:extLst>
      <p:ext uri="{BB962C8B-B14F-4D97-AF65-F5344CB8AC3E}">
        <p14:creationId xmlns:p14="http://schemas.microsoft.com/office/powerpoint/2010/main" val="1558388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8C80B6-E901-1F49-84B2-AEA3E576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129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0E23C-5128-9762-CFF1-EF7FCEE3D5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CEF02-DA4F-5BE3-B907-480585FFF8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6F3932-AC32-F8C7-1A1D-13673A8F6BAA}"/>
              </a:ext>
            </a:extLst>
          </p:cNvPr>
          <p:cNvSpPr>
            <a:spLocks noGrp="1"/>
          </p:cNvSpPr>
          <p:nvPr>
            <p:ph type="body" idx="1"/>
          </p:nvPr>
        </p:nvSpPr>
        <p:spPr/>
        <p:txBody>
          <a:bodyPr/>
          <a:lstStyle/>
          <a:p>
            <a:pPr marL="45720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F350456-C37A-2B8B-433C-D87655690FE6}"/>
              </a:ext>
            </a:extLst>
          </p:cNvPr>
          <p:cNvSpPr>
            <a:spLocks noGrp="1"/>
          </p:cNvSpPr>
          <p:nvPr>
            <p:ph type="sldNum" sz="quarter" idx="5"/>
          </p:nvPr>
        </p:nvSpPr>
        <p:spPr/>
        <p:txBody>
          <a:bodyPr/>
          <a:lstStyle/>
          <a:p>
            <a:fld id="{42F642E0-3E90-E542-AF1F-16D137F8DCCD}" type="slidenum">
              <a:rPr lang="en-US" smtClean="0"/>
              <a:t>18</a:t>
            </a:fld>
            <a:endParaRPr lang="en-US"/>
          </a:p>
        </p:txBody>
      </p:sp>
    </p:spTree>
    <p:extLst>
      <p:ext uri="{BB962C8B-B14F-4D97-AF65-F5344CB8AC3E}">
        <p14:creationId xmlns:p14="http://schemas.microsoft.com/office/powerpoint/2010/main" val="2551832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C898A-0B98-9733-3E03-733740AB5E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98555A-0F2A-188E-D08A-5C0BF60944ED}"/>
              </a:ext>
            </a:extLst>
          </p:cNvPr>
          <p:cNvSpPr>
            <a:spLocks noGrp="1" noRot="1" noChangeAspect="1"/>
          </p:cNvSpPr>
          <p:nvPr>
            <p:ph type="sldImg"/>
          </p:nvPr>
        </p:nvSpPr>
        <p:spPr>
          <a:xfrm>
            <a:off x="407988" y="696913"/>
            <a:ext cx="6196012" cy="3486150"/>
          </a:xfrm>
        </p:spPr>
      </p:sp>
      <p:sp>
        <p:nvSpPr>
          <p:cNvPr id="3" name="Notes Placeholder 2">
            <a:extLst>
              <a:ext uri="{FF2B5EF4-FFF2-40B4-BE49-F238E27FC236}">
                <a16:creationId xmlns:a16="http://schemas.microsoft.com/office/drawing/2014/main" id="{3997F2A1-6B25-6777-0143-342984FD5AC7}"/>
              </a:ext>
            </a:extLst>
          </p:cNvPr>
          <p:cNvSpPr>
            <a:spLocks noGrp="1"/>
          </p:cNvSpPr>
          <p:nvPr>
            <p:ph type="body" idx="1"/>
          </p:nvPr>
        </p:nvSpPr>
        <p:spPr/>
        <p:txBody>
          <a:bodyPr/>
          <a:lstStyle/>
          <a:p>
            <a:pPr marL="0" marR="0">
              <a:buNone/>
            </a:pPr>
            <a:endParaRPr lang="en-US" dirty="0"/>
          </a:p>
        </p:txBody>
      </p:sp>
      <p:sp>
        <p:nvSpPr>
          <p:cNvPr id="4" name="Slide Number Placeholder 3">
            <a:extLst>
              <a:ext uri="{FF2B5EF4-FFF2-40B4-BE49-F238E27FC236}">
                <a16:creationId xmlns:a16="http://schemas.microsoft.com/office/drawing/2014/main" id="{75A9E47A-687A-EE8A-ADE9-77D87143E34F}"/>
              </a:ext>
            </a:extLst>
          </p:cNvPr>
          <p:cNvSpPr>
            <a:spLocks noGrp="1"/>
          </p:cNvSpPr>
          <p:nvPr>
            <p:ph type="sldNum" sz="quarter" idx="5"/>
          </p:nvPr>
        </p:nvSpPr>
        <p:spPr/>
        <p:txBody>
          <a:bodyPr/>
          <a:lstStyle/>
          <a:p>
            <a:fld id="{0BC13456-F6D4-A049-B48D-5A12500A9CAB}" type="slidenum">
              <a:rPr lang="en-US" smtClean="0"/>
              <a:t>19</a:t>
            </a:fld>
            <a:endParaRPr lang="en-US"/>
          </a:p>
        </p:txBody>
      </p:sp>
    </p:spTree>
    <p:extLst>
      <p:ext uri="{BB962C8B-B14F-4D97-AF65-F5344CB8AC3E}">
        <p14:creationId xmlns:p14="http://schemas.microsoft.com/office/powerpoint/2010/main" val="740057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E5D9D55-2D96-9A27-EB95-C150D4389EC9}"/>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AAEDF9F0-7C53-7D1B-A3AD-EFC18273DD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ts val="1000"/>
              </a:spcBef>
            </a:pPr>
            <a:endParaRPr lang="en-US">
              <a:cs typeface="Helvetica"/>
            </a:endParaRPr>
          </a:p>
        </p:txBody>
      </p:sp>
      <p:sp>
        <p:nvSpPr>
          <p:cNvPr id="13316" name="Slide Number Placeholder 3">
            <a:extLst>
              <a:ext uri="{FF2B5EF4-FFF2-40B4-BE49-F238E27FC236}">
                <a16:creationId xmlns:a16="http://schemas.microsoft.com/office/drawing/2014/main" id="{26C96D53-955C-110E-861C-6A4B8FE53F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itchFamily="2" charset="0"/>
              </a:defRPr>
            </a:lvl1pPr>
            <a:lvl2pPr marL="742950" indent="-285750">
              <a:defRPr>
                <a:solidFill>
                  <a:schemeClr val="tx1"/>
                </a:solidFill>
                <a:latin typeface="Helvetica" pitchFamily="2" charset="0"/>
              </a:defRPr>
            </a:lvl2pPr>
            <a:lvl3pPr marL="1143000" indent="-228600">
              <a:defRPr>
                <a:solidFill>
                  <a:schemeClr val="tx1"/>
                </a:solidFill>
                <a:latin typeface="Helvetica" pitchFamily="2" charset="0"/>
              </a:defRPr>
            </a:lvl3pPr>
            <a:lvl4pPr marL="1600200" indent="-228600">
              <a:defRPr>
                <a:solidFill>
                  <a:schemeClr val="tx1"/>
                </a:solidFill>
                <a:latin typeface="Helvetica" pitchFamily="2" charset="0"/>
              </a:defRPr>
            </a:lvl4pPr>
            <a:lvl5pPr marL="2057400" indent="-228600">
              <a:defRPr>
                <a:solidFill>
                  <a:schemeClr val="tx1"/>
                </a:solidFill>
                <a:latin typeface="Helvetica" pitchFamily="2" charset="0"/>
              </a:defRPr>
            </a:lvl5pPr>
            <a:lvl6pPr marL="2514600" indent="-228600" defTabSz="457200" eaLnBrk="0" fontAlgn="base" hangingPunct="0">
              <a:spcBef>
                <a:spcPct val="0"/>
              </a:spcBef>
              <a:spcAft>
                <a:spcPct val="0"/>
              </a:spcAft>
              <a:defRPr>
                <a:solidFill>
                  <a:schemeClr val="tx1"/>
                </a:solidFill>
                <a:latin typeface="Helvetica" pitchFamily="2" charset="0"/>
              </a:defRPr>
            </a:lvl6pPr>
            <a:lvl7pPr marL="2971800" indent="-228600" defTabSz="457200" eaLnBrk="0" fontAlgn="base" hangingPunct="0">
              <a:spcBef>
                <a:spcPct val="0"/>
              </a:spcBef>
              <a:spcAft>
                <a:spcPct val="0"/>
              </a:spcAft>
              <a:defRPr>
                <a:solidFill>
                  <a:schemeClr val="tx1"/>
                </a:solidFill>
                <a:latin typeface="Helvetica" pitchFamily="2" charset="0"/>
              </a:defRPr>
            </a:lvl7pPr>
            <a:lvl8pPr marL="3429000" indent="-228600" defTabSz="457200" eaLnBrk="0" fontAlgn="base" hangingPunct="0">
              <a:spcBef>
                <a:spcPct val="0"/>
              </a:spcBef>
              <a:spcAft>
                <a:spcPct val="0"/>
              </a:spcAft>
              <a:defRPr>
                <a:solidFill>
                  <a:schemeClr val="tx1"/>
                </a:solidFill>
                <a:latin typeface="Helvetica" pitchFamily="2" charset="0"/>
              </a:defRPr>
            </a:lvl8pPr>
            <a:lvl9pPr marL="3886200" indent="-228600" defTabSz="457200" eaLnBrk="0" fontAlgn="base" hangingPunct="0">
              <a:spcBef>
                <a:spcPct val="0"/>
              </a:spcBef>
              <a:spcAft>
                <a:spcPct val="0"/>
              </a:spcAft>
              <a:defRPr>
                <a:solidFill>
                  <a:schemeClr val="tx1"/>
                </a:solidFill>
                <a:latin typeface="Helvetica" pitchFamily="2" charset="0"/>
              </a:defRPr>
            </a:lvl9pPr>
          </a:lstStyle>
          <a:p>
            <a:fld id="{0E4C138F-4A49-0E42-ADCD-D4E434EE9871}" type="slidenum">
              <a:rPr lang="en-US" altLang="en-US"/>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5D7F0-3AF8-39C6-943D-0999ABA198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9DFD39-D627-8690-570E-E4ED29F8264D}"/>
              </a:ext>
            </a:extLst>
          </p:cNvPr>
          <p:cNvSpPr>
            <a:spLocks noGrp="1" noRot="1" noChangeAspect="1"/>
          </p:cNvSpPr>
          <p:nvPr>
            <p:ph type="sldImg"/>
          </p:nvPr>
        </p:nvSpPr>
        <p:spPr>
          <a:xfrm>
            <a:off x="407988" y="696913"/>
            <a:ext cx="6196012" cy="3486150"/>
          </a:xfrm>
        </p:spPr>
      </p:sp>
      <p:sp>
        <p:nvSpPr>
          <p:cNvPr id="3" name="Notes Placeholder 2">
            <a:extLst>
              <a:ext uri="{FF2B5EF4-FFF2-40B4-BE49-F238E27FC236}">
                <a16:creationId xmlns:a16="http://schemas.microsoft.com/office/drawing/2014/main" id="{C2E05E4D-5AEE-A248-80FA-E4052907999C}"/>
              </a:ext>
            </a:extLst>
          </p:cNvPr>
          <p:cNvSpPr>
            <a:spLocks noGrp="1"/>
          </p:cNvSpPr>
          <p:nvPr>
            <p:ph type="body" idx="1"/>
          </p:nvPr>
        </p:nvSpPr>
        <p:spPr/>
        <p:txBody>
          <a:bodyPr/>
          <a:lstStyle/>
          <a:p>
            <a:pPr>
              <a:buNone/>
            </a:pPr>
            <a:endParaRPr lang="en-US" dirty="0"/>
          </a:p>
        </p:txBody>
      </p:sp>
      <p:sp>
        <p:nvSpPr>
          <p:cNvPr id="4" name="Slide Number Placeholder 3">
            <a:extLst>
              <a:ext uri="{FF2B5EF4-FFF2-40B4-BE49-F238E27FC236}">
                <a16:creationId xmlns:a16="http://schemas.microsoft.com/office/drawing/2014/main" id="{700D48E4-F8D6-45DB-8A81-16BE96AA4851}"/>
              </a:ext>
            </a:extLst>
          </p:cNvPr>
          <p:cNvSpPr>
            <a:spLocks noGrp="1"/>
          </p:cNvSpPr>
          <p:nvPr>
            <p:ph type="sldNum" sz="quarter" idx="5"/>
          </p:nvPr>
        </p:nvSpPr>
        <p:spPr/>
        <p:txBody>
          <a:bodyPr/>
          <a:lstStyle/>
          <a:p>
            <a:fld id="{0BC13456-F6D4-A049-B48D-5A12500A9CAB}" type="slidenum">
              <a:rPr lang="en-US" smtClean="0"/>
              <a:t>20</a:t>
            </a:fld>
            <a:endParaRPr lang="en-US"/>
          </a:p>
        </p:txBody>
      </p:sp>
    </p:spTree>
    <p:extLst>
      <p:ext uri="{BB962C8B-B14F-4D97-AF65-F5344CB8AC3E}">
        <p14:creationId xmlns:p14="http://schemas.microsoft.com/office/powerpoint/2010/main" val="4096161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6424D-537A-F8B1-6A6C-48C3396EA8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E3FAE2-2ECF-7E0E-6645-8FD92C15C29E}"/>
              </a:ext>
            </a:extLst>
          </p:cNvPr>
          <p:cNvSpPr>
            <a:spLocks noGrp="1" noRot="1" noChangeAspect="1"/>
          </p:cNvSpPr>
          <p:nvPr>
            <p:ph type="sldImg"/>
          </p:nvPr>
        </p:nvSpPr>
        <p:spPr>
          <a:xfrm>
            <a:off x="407988" y="696913"/>
            <a:ext cx="6196012" cy="3486150"/>
          </a:xfrm>
        </p:spPr>
      </p:sp>
      <p:sp>
        <p:nvSpPr>
          <p:cNvPr id="3" name="Notes Placeholder 2">
            <a:extLst>
              <a:ext uri="{FF2B5EF4-FFF2-40B4-BE49-F238E27FC236}">
                <a16:creationId xmlns:a16="http://schemas.microsoft.com/office/drawing/2014/main" id="{2E681E1F-B7EC-42AE-F6E1-C3700397C0F7}"/>
              </a:ext>
            </a:extLst>
          </p:cNvPr>
          <p:cNvSpPr>
            <a:spLocks noGrp="1"/>
          </p:cNvSpPr>
          <p:nvPr>
            <p:ph type="body" idx="1"/>
          </p:nvPr>
        </p:nvSpPr>
        <p:spPr/>
        <p:txBody>
          <a:bodyPr/>
          <a:lstStyle/>
          <a:p>
            <a:pPr marL="0" marR="0">
              <a:buNone/>
            </a:pPr>
            <a:endParaRPr lang="en-US" dirty="0"/>
          </a:p>
        </p:txBody>
      </p:sp>
      <p:sp>
        <p:nvSpPr>
          <p:cNvPr id="4" name="Slide Number Placeholder 3">
            <a:extLst>
              <a:ext uri="{FF2B5EF4-FFF2-40B4-BE49-F238E27FC236}">
                <a16:creationId xmlns:a16="http://schemas.microsoft.com/office/drawing/2014/main" id="{8B64CD9C-A5DC-7DE7-BB2E-3EBFC8FD6F90}"/>
              </a:ext>
            </a:extLst>
          </p:cNvPr>
          <p:cNvSpPr>
            <a:spLocks noGrp="1"/>
          </p:cNvSpPr>
          <p:nvPr>
            <p:ph type="sldNum" sz="quarter" idx="5"/>
          </p:nvPr>
        </p:nvSpPr>
        <p:spPr/>
        <p:txBody>
          <a:bodyPr/>
          <a:lstStyle/>
          <a:p>
            <a:fld id="{0BC13456-F6D4-A049-B48D-5A12500A9CAB}" type="slidenum">
              <a:rPr lang="en-US" smtClean="0"/>
              <a:t>21</a:t>
            </a:fld>
            <a:endParaRPr lang="en-US"/>
          </a:p>
        </p:txBody>
      </p:sp>
    </p:spTree>
    <p:extLst>
      <p:ext uri="{BB962C8B-B14F-4D97-AF65-F5344CB8AC3E}">
        <p14:creationId xmlns:p14="http://schemas.microsoft.com/office/powerpoint/2010/main" val="1984141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E6036-BD91-E341-9B09-43031730A3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7BFC5D-11BA-1A5C-0F83-C82AD0C029A0}"/>
              </a:ext>
            </a:extLst>
          </p:cNvPr>
          <p:cNvSpPr>
            <a:spLocks noGrp="1" noRot="1" noChangeAspect="1"/>
          </p:cNvSpPr>
          <p:nvPr>
            <p:ph type="sldImg"/>
          </p:nvPr>
        </p:nvSpPr>
        <p:spPr>
          <a:xfrm>
            <a:off x="407988" y="696913"/>
            <a:ext cx="6196012" cy="3486150"/>
          </a:xfrm>
        </p:spPr>
      </p:sp>
      <p:sp>
        <p:nvSpPr>
          <p:cNvPr id="3" name="Notes Placeholder 2">
            <a:extLst>
              <a:ext uri="{FF2B5EF4-FFF2-40B4-BE49-F238E27FC236}">
                <a16:creationId xmlns:a16="http://schemas.microsoft.com/office/drawing/2014/main" id="{F24EA464-35D3-6574-AB36-CFC38F5ABEA3}"/>
              </a:ext>
            </a:extLst>
          </p:cNvPr>
          <p:cNvSpPr>
            <a:spLocks noGrp="1"/>
          </p:cNvSpPr>
          <p:nvPr>
            <p:ph type="body" idx="1"/>
          </p:nvPr>
        </p:nvSpPr>
        <p:spPr/>
        <p:txBody>
          <a:bodyPr/>
          <a:lstStyle/>
          <a:p>
            <a:pPr>
              <a:buNone/>
            </a:pPr>
            <a:endParaRPr lang="en-US" dirty="0"/>
          </a:p>
        </p:txBody>
      </p:sp>
      <p:sp>
        <p:nvSpPr>
          <p:cNvPr id="4" name="Slide Number Placeholder 3">
            <a:extLst>
              <a:ext uri="{FF2B5EF4-FFF2-40B4-BE49-F238E27FC236}">
                <a16:creationId xmlns:a16="http://schemas.microsoft.com/office/drawing/2014/main" id="{781FA6ED-887A-A958-EB7D-A6DDF2C31369}"/>
              </a:ext>
            </a:extLst>
          </p:cNvPr>
          <p:cNvSpPr>
            <a:spLocks noGrp="1"/>
          </p:cNvSpPr>
          <p:nvPr>
            <p:ph type="sldNum" sz="quarter" idx="5"/>
          </p:nvPr>
        </p:nvSpPr>
        <p:spPr/>
        <p:txBody>
          <a:bodyPr/>
          <a:lstStyle/>
          <a:p>
            <a:fld id="{0BC13456-F6D4-A049-B48D-5A12500A9CAB}" type="slidenum">
              <a:rPr lang="en-US" smtClean="0"/>
              <a:t>22</a:t>
            </a:fld>
            <a:endParaRPr lang="en-US"/>
          </a:p>
        </p:txBody>
      </p:sp>
    </p:spTree>
    <p:extLst>
      <p:ext uri="{BB962C8B-B14F-4D97-AF65-F5344CB8AC3E}">
        <p14:creationId xmlns:p14="http://schemas.microsoft.com/office/powerpoint/2010/main" val="605975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CDD38-B6E1-C0C6-0B4C-E2574A6717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C26F8-730D-2A1B-BAB6-59EA10C421EB}"/>
              </a:ext>
            </a:extLst>
          </p:cNvPr>
          <p:cNvSpPr>
            <a:spLocks noGrp="1" noRot="1" noChangeAspect="1"/>
          </p:cNvSpPr>
          <p:nvPr>
            <p:ph type="sldImg"/>
          </p:nvPr>
        </p:nvSpPr>
        <p:spPr>
          <a:xfrm>
            <a:off x="407988" y="696913"/>
            <a:ext cx="6196012" cy="3486150"/>
          </a:xfrm>
        </p:spPr>
      </p:sp>
      <p:sp>
        <p:nvSpPr>
          <p:cNvPr id="3" name="Notes Placeholder 2">
            <a:extLst>
              <a:ext uri="{FF2B5EF4-FFF2-40B4-BE49-F238E27FC236}">
                <a16:creationId xmlns:a16="http://schemas.microsoft.com/office/drawing/2014/main" id="{47A0F59F-6604-A2AA-D257-8386CA747B3A}"/>
              </a:ext>
            </a:extLst>
          </p:cNvPr>
          <p:cNvSpPr>
            <a:spLocks noGrp="1"/>
          </p:cNvSpPr>
          <p:nvPr>
            <p:ph type="body" idx="1"/>
          </p:nvPr>
        </p:nvSpPr>
        <p:spPr/>
        <p:txBody>
          <a:bodyPr/>
          <a:lstStyle/>
          <a:p>
            <a:pPr>
              <a:buNone/>
            </a:pPr>
            <a:endParaRPr lang="en-US" dirty="0"/>
          </a:p>
        </p:txBody>
      </p:sp>
      <p:sp>
        <p:nvSpPr>
          <p:cNvPr id="4" name="Slide Number Placeholder 3">
            <a:extLst>
              <a:ext uri="{FF2B5EF4-FFF2-40B4-BE49-F238E27FC236}">
                <a16:creationId xmlns:a16="http://schemas.microsoft.com/office/drawing/2014/main" id="{C2F7C309-7006-FEE7-AF86-F833D2A5A029}"/>
              </a:ext>
            </a:extLst>
          </p:cNvPr>
          <p:cNvSpPr>
            <a:spLocks noGrp="1"/>
          </p:cNvSpPr>
          <p:nvPr>
            <p:ph type="sldNum" sz="quarter" idx="5"/>
          </p:nvPr>
        </p:nvSpPr>
        <p:spPr/>
        <p:txBody>
          <a:bodyPr/>
          <a:lstStyle/>
          <a:p>
            <a:fld id="{0BC13456-F6D4-A049-B48D-5A12500A9CAB}" type="slidenum">
              <a:rPr lang="en-US" smtClean="0"/>
              <a:t>23</a:t>
            </a:fld>
            <a:endParaRPr lang="en-US"/>
          </a:p>
        </p:txBody>
      </p:sp>
    </p:spTree>
    <p:extLst>
      <p:ext uri="{BB962C8B-B14F-4D97-AF65-F5344CB8AC3E}">
        <p14:creationId xmlns:p14="http://schemas.microsoft.com/office/powerpoint/2010/main" val="1339821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A647B-0E7F-A02B-693B-5AA3A5819043}"/>
            </a:ext>
          </a:extLst>
        </p:cNvPr>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5034BC33-EC25-E571-1B41-D363A8B8599A}"/>
              </a:ext>
            </a:extLst>
          </p:cNvPr>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F6F1642D-D8D5-0B88-8677-76D758D232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0659" name="Slide Number Placeholder 3">
            <a:extLst>
              <a:ext uri="{FF2B5EF4-FFF2-40B4-BE49-F238E27FC236}">
                <a16:creationId xmlns:a16="http://schemas.microsoft.com/office/drawing/2014/main" id="{A806D893-7EDC-67DF-B8EB-DABEE0AA77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1B8FED6-BFFA-42F1-9E8A-987FD992FF2B}" type="slidenum">
              <a:rPr lang="en-US" altLang="en-US" smtClean="0"/>
              <a:pPr>
                <a:spcBef>
                  <a:spcPct val="0"/>
                </a:spcBef>
              </a:pPr>
              <a:t>24</a:t>
            </a:fld>
            <a:endParaRPr lang="en-US" altLang="en-US"/>
          </a:p>
        </p:txBody>
      </p:sp>
    </p:spTree>
    <p:extLst>
      <p:ext uri="{BB962C8B-B14F-4D97-AF65-F5344CB8AC3E}">
        <p14:creationId xmlns:p14="http://schemas.microsoft.com/office/powerpoint/2010/main" val="3749432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F8A03-E11D-4E9B-BDFE-EE9B85A9F2EB}" type="slidenum">
              <a:rPr lang="en-US" smtClean="0"/>
              <a:t>3</a:t>
            </a:fld>
            <a:endParaRPr lang="en-US"/>
          </a:p>
        </p:txBody>
      </p:sp>
    </p:spTree>
    <p:extLst>
      <p:ext uri="{BB962C8B-B14F-4D97-AF65-F5344CB8AC3E}">
        <p14:creationId xmlns:p14="http://schemas.microsoft.com/office/powerpoint/2010/main" val="669299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F8A03-E11D-4E9B-BDFE-EE9B85A9F2EB}" type="slidenum">
              <a:rPr lang="en-US" smtClean="0"/>
              <a:t>4</a:t>
            </a:fld>
            <a:endParaRPr lang="en-US"/>
          </a:p>
        </p:txBody>
      </p:sp>
    </p:spTree>
    <p:extLst>
      <p:ext uri="{BB962C8B-B14F-4D97-AF65-F5344CB8AC3E}">
        <p14:creationId xmlns:p14="http://schemas.microsoft.com/office/powerpoint/2010/main" val="3893915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B02AF-2832-574C-3DA2-5D3D25FC1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BE2711-5DE5-FFFE-79C6-274887139F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A63F1E-75CF-563A-3FC1-20706923D851}"/>
              </a:ext>
            </a:extLst>
          </p:cNvPr>
          <p:cNvSpPr>
            <a:spLocks noGrp="1"/>
          </p:cNvSpPr>
          <p:nvPr>
            <p:ph type="body" idx="1"/>
          </p:nvPr>
        </p:nvSpPr>
        <p:spPr/>
        <p:txBody>
          <a:bodyPr/>
          <a:lstStyle/>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9EC94C18-C49F-D72A-7C61-6E0419F62A5E}"/>
              </a:ext>
            </a:extLst>
          </p:cNvPr>
          <p:cNvSpPr>
            <a:spLocks noGrp="1"/>
          </p:cNvSpPr>
          <p:nvPr>
            <p:ph type="sldNum" sz="quarter" idx="5"/>
          </p:nvPr>
        </p:nvSpPr>
        <p:spPr/>
        <p:txBody>
          <a:bodyPr/>
          <a:lstStyle/>
          <a:p>
            <a:fld id="{486F8A03-E11D-4E9B-BDFE-EE9B85A9F2EB}" type="slidenum">
              <a:rPr lang="en-US" smtClean="0"/>
              <a:t>5</a:t>
            </a:fld>
            <a:endParaRPr lang="en-US"/>
          </a:p>
        </p:txBody>
      </p:sp>
    </p:spTree>
    <p:extLst>
      <p:ext uri="{BB962C8B-B14F-4D97-AF65-F5344CB8AC3E}">
        <p14:creationId xmlns:p14="http://schemas.microsoft.com/office/powerpoint/2010/main" val="251453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6F8A03-E11D-4E9B-BDFE-EE9B85A9F2EB}" type="slidenum">
              <a:rPr lang="en-US" smtClean="0"/>
              <a:t>6</a:t>
            </a:fld>
            <a:endParaRPr lang="en-US"/>
          </a:p>
        </p:txBody>
      </p:sp>
    </p:spTree>
    <p:extLst>
      <p:ext uri="{BB962C8B-B14F-4D97-AF65-F5344CB8AC3E}">
        <p14:creationId xmlns:p14="http://schemas.microsoft.com/office/powerpoint/2010/main" val="3785932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F8A03-E11D-4E9B-BDFE-EE9B85A9F2EB}" type="slidenum">
              <a:rPr lang="en-US" smtClean="0"/>
              <a:t>7</a:t>
            </a:fld>
            <a:endParaRPr lang="en-US"/>
          </a:p>
        </p:txBody>
      </p:sp>
    </p:spTree>
    <p:extLst>
      <p:ext uri="{BB962C8B-B14F-4D97-AF65-F5344CB8AC3E}">
        <p14:creationId xmlns:p14="http://schemas.microsoft.com/office/powerpoint/2010/main" val="892016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F8A03-E11D-4E9B-BDFE-EE9B85A9F2EB}" type="slidenum">
              <a:rPr lang="en-US" smtClean="0"/>
              <a:t>8</a:t>
            </a:fld>
            <a:endParaRPr lang="en-US"/>
          </a:p>
        </p:txBody>
      </p:sp>
    </p:spTree>
    <p:extLst>
      <p:ext uri="{BB962C8B-B14F-4D97-AF65-F5344CB8AC3E}">
        <p14:creationId xmlns:p14="http://schemas.microsoft.com/office/powerpoint/2010/main" val="189721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1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13: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559" name="Google Shape;559;p13: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6.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MQ">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3F259BC0-2CFD-3D7D-A7E6-DA0E8046254E}"/>
              </a:ext>
            </a:extLst>
          </p:cNvPr>
          <p:cNvGrpSpPr>
            <a:grpSpLocks/>
          </p:cNvGrpSpPr>
          <p:nvPr/>
        </p:nvGrpSpPr>
        <p:grpSpPr bwMode="auto">
          <a:xfrm>
            <a:off x="0" y="5934075"/>
            <a:ext cx="12192000" cy="914400"/>
            <a:chOff x="1" y="5933863"/>
            <a:chExt cx="9144000" cy="924138"/>
          </a:xfrm>
          <a:solidFill>
            <a:schemeClr val="accent2"/>
          </a:solidFill>
        </p:grpSpPr>
        <p:sp>
          <p:nvSpPr>
            <p:cNvPr id="5" name="Rectangle 4">
              <a:extLst>
                <a:ext uri="{FF2B5EF4-FFF2-40B4-BE49-F238E27FC236}">
                  <a16:creationId xmlns:a16="http://schemas.microsoft.com/office/drawing/2014/main" id="{03EDA39A-1409-17CE-DEB9-76B46CAD0CEF}"/>
                </a:ext>
              </a:extLst>
            </p:cNvPr>
            <p:cNvSpPr/>
            <p:nvPr/>
          </p:nvSpPr>
          <p:spPr>
            <a:xfrm>
              <a:off x="1" y="5933863"/>
              <a:ext cx="9144000" cy="92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9">
              <a:extLst>
                <a:ext uri="{FF2B5EF4-FFF2-40B4-BE49-F238E27FC236}">
                  <a16:creationId xmlns:a16="http://schemas.microsoft.com/office/drawing/2014/main" id="{BC0FA28C-E390-0E46-B75A-D64213163CA7}"/>
                </a:ext>
              </a:extLst>
            </p:cNvPr>
            <p:cNvPicPr>
              <a:picLocks noChangeAspect="1" noChangeArrowheads="1"/>
            </p:cNvPicPr>
            <p:nvPr/>
          </p:nvPicPr>
          <p:blipFill>
            <a:blip r:embed="rId2"/>
            <a:srcRect/>
            <a:stretch/>
          </p:blipFill>
          <p:spPr bwMode="auto">
            <a:xfrm>
              <a:off x="7217763" y="6016054"/>
              <a:ext cx="1477638" cy="754230"/>
            </a:xfrm>
            <a:prstGeom prst="rect">
              <a:avLst/>
            </a:prstGeom>
            <a:grpFill/>
            <a:ln>
              <a:noFill/>
            </a:ln>
          </p:spPr>
        </p:pic>
      </p:grpSp>
      <p:sp>
        <p:nvSpPr>
          <p:cNvPr id="3" name="Subtitle 2"/>
          <p:cNvSpPr>
            <a:spLocks noGrp="1"/>
          </p:cNvSpPr>
          <p:nvPr>
            <p:ph type="subTitle" idx="1"/>
          </p:nvPr>
        </p:nvSpPr>
        <p:spPr>
          <a:xfrm>
            <a:off x="517359" y="2057718"/>
            <a:ext cx="9144000" cy="1655762"/>
          </a:xfrm>
        </p:spPr>
        <p:txBody>
          <a:bodyPr>
            <a:normAutofit/>
          </a:bodyPr>
          <a:lstStyle>
            <a:lvl1pPr marL="0" indent="0" algn="l">
              <a:buNone/>
              <a:defRPr sz="1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itle 3"/>
          <p:cNvSpPr>
            <a:spLocks noGrp="1"/>
          </p:cNvSpPr>
          <p:nvPr>
            <p:ph type="title"/>
          </p:nvPr>
        </p:nvSpPr>
        <p:spPr>
          <a:xfrm>
            <a:off x="517359" y="538381"/>
            <a:ext cx="10515600" cy="1325563"/>
          </a:xfrm>
        </p:spPr>
        <p:txBody>
          <a:bodyPr>
            <a:normAutofit/>
          </a:bodyPr>
          <a:lstStyle>
            <a:lvl1pPr>
              <a:defRPr sz="3200">
                <a:solidFill>
                  <a:schemeClr val="accent2"/>
                </a:solidFill>
                <a:latin typeface="Georgia" panose="02040502050405020303" pitchFamily="18" charset="0"/>
              </a:defRPr>
            </a:lvl1pPr>
          </a:lstStyle>
          <a:p>
            <a:r>
              <a:rPr lang="en-US"/>
              <a:t>Click to edit Master title style</a:t>
            </a:r>
          </a:p>
        </p:txBody>
      </p:sp>
    </p:spTree>
    <p:extLst>
      <p:ext uri="{BB962C8B-B14F-4D97-AF65-F5344CB8AC3E}">
        <p14:creationId xmlns:p14="http://schemas.microsoft.com/office/powerpoint/2010/main" val="241087900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5DC049F-365D-5643-9A16-3E5C2860C1CB}" type="datetimeFigureOut">
              <a:rPr lang="en-US" smtClean="0"/>
              <a:t>10/23/25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B3D67-B3A5-B849-A872-5DE480608992}" type="slidenum">
              <a:rPr lang="en-US" smtClean="0"/>
              <a:t>‹#›</a:t>
            </a:fld>
            <a:endParaRPr lang="en-US"/>
          </a:p>
        </p:txBody>
      </p:sp>
    </p:spTree>
    <p:extLst>
      <p:ext uri="{BB962C8B-B14F-4D97-AF65-F5344CB8AC3E}">
        <p14:creationId xmlns:p14="http://schemas.microsoft.com/office/powerpoint/2010/main" val="206251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DC049F-365D-5643-9A16-3E5C2860C1CB}" type="datetimeFigureOut">
              <a:rPr lang="en-US" smtClean="0"/>
              <a:t>10/23/25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B3D67-B3A5-B849-A872-5DE480608992}" type="slidenum">
              <a:rPr lang="en-US" smtClean="0"/>
              <a:t>‹#›</a:t>
            </a:fld>
            <a:endParaRPr lang="en-US"/>
          </a:p>
        </p:txBody>
      </p:sp>
    </p:spTree>
    <p:extLst>
      <p:ext uri="{BB962C8B-B14F-4D97-AF65-F5344CB8AC3E}">
        <p14:creationId xmlns:p14="http://schemas.microsoft.com/office/powerpoint/2010/main" val="75450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DC049F-365D-5643-9A16-3E5C2860C1CB}" type="datetimeFigureOut">
              <a:rPr lang="en-US" smtClean="0"/>
              <a:t>10/23/25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B3D67-B3A5-B849-A872-5DE480608992}" type="slidenum">
              <a:rPr lang="en-US" smtClean="0"/>
              <a:t>‹#›</a:t>
            </a:fld>
            <a:endParaRPr lang="en-US"/>
          </a:p>
        </p:txBody>
      </p:sp>
    </p:spTree>
    <p:extLst>
      <p:ext uri="{BB962C8B-B14F-4D97-AF65-F5344CB8AC3E}">
        <p14:creationId xmlns:p14="http://schemas.microsoft.com/office/powerpoint/2010/main" val="1075806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DC049F-365D-5643-9A16-3E5C2860C1CB}" type="datetimeFigureOut">
              <a:rPr lang="en-US" smtClean="0"/>
              <a:t>10/23/25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B3D67-B3A5-B849-A872-5DE480608992}" type="slidenum">
              <a:rPr lang="en-US" smtClean="0"/>
              <a:t>‹#›</a:t>
            </a:fld>
            <a:endParaRPr lang="en-US"/>
          </a:p>
        </p:txBody>
      </p:sp>
    </p:spTree>
    <p:extLst>
      <p:ext uri="{BB962C8B-B14F-4D97-AF65-F5344CB8AC3E}">
        <p14:creationId xmlns:p14="http://schemas.microsoft.com/office/powerpoint/2010/main" val="1418769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DC049F-365D-5643-9A16-3E5C2860C1CB}" type="datetimeFigureOut">
              <a:rPr lang="en-US" smtClean="0"/>
              <a:t>10/23/25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BB3D67-B3A5-B849-A872-5DE480608992}" type="slidenum">
              <a:rPr lang="en-US" smtClean="0"/>
              <a:t>‹#›</a:t>
            </a:fld>
            <a:endParaRPr lang="en-US"/>
          </a:p>
        </p:txBody>
      </p:sp>
    </p:spTree>
    <p:extLst>
      <p:ext uri="{BB962C8B-B14F-4D97-AF65-F5344CB8AC3E}">
        <p14:creationId xmlns:p14="http://schemas.microsoft.com/office/powerpoint/2010/main" val="1745835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DC049F-365D-5643-9A16-3E5C2860C1CB}" type="datetimeFigureOut">
              <a:rPr lang="en-US" smtClean="0"/>
              <a:t>10/23/25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BB3D67-B3A5-B849-A872-5DE480608992}" type="slidenum">
              <a:rPr lang="en-US" smtClean="0"/>
              <a:t>‹#›</a:t>
            </a:fld>
            <a:endParaRPr lang="en-US"/>
          </a:p>
        </p:txBody>
      </p:sp>
    </p:spTree>
    <p:extLst>
      <p:ext uri="{BB962C8B-B14F-4D97-AF65-F5344CB8AC3E}">
        <p14:creationId xmlns:p14="http://schemas.microsoft.com/office/powerpoint/2010/main" val="1185406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C049F-365D-5643-9A16-3E5C2860C1CB}" type="datetimeFigureOut">
              <a:rPr lang="en-US" smtClean="0"/>
              <a:t>10/23/25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BB3D67-B3A5-B849-A872-5DE480608992}" type="slidenum">
              <a:rPr lang="en-US" smtClean="0"/>
              <a:t>‹#›</a:t>
            </a:fld>
            <a:endParaRPr lang="en-US"/>
          </a:p>
        </p:txBody>
      </p:sp>
    </p:spTree>
    <p:extLst>
      <p:ext uri="{BB962C8B-B14F-4D97-AF65-F5344CB8AC3E}">
        <p14:creationId xmlns:p14="http://schemas.microsoft.com/office/powerpoint/2010/main" val="919302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DC049F-365D-5643-9A16-3E5C2860C1CB}" type="datetimeFigureOut">
              <a:rPr lang="en-US" smtClean="0"/>
              <a:t>10/23/25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B3D67-B3A5-B849-A872-5DE480608992}" type="slidenum">
              <a:rPr lang="en-US" smtClean="0"/>
              <a:t>‹#›</a:t>
            </a:fld>
            <a:endParaRPr lang="en-US"/>
          </a:p>
        </p:txBody>
      </p:sp>
    </p:spTree>
    <p:extLst>
      <p:ext uri="{BB962C8B-B14F-4D97-AF65-F5344CB8AC3E}">
        <p14:creationId xmlns:p14="http://schemas.microsoft.com/office/powerpoint/2010/main" val="1722601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DC049F-365D-5643-9A16-3E5C2860C1CB}" type="datetimeFigureOut">
              <a:rPr lang="en-US" smtClean="0"/>
              <a:t>10/23/25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B3D67-B3A5-B849-A872-5DE480608992}" type="slidenum">
              <a:rPr lang="en-US" smtClean="0"/>
              <a:t>‹#›</a:t>
            </a:fld>
            <a:endParaRPr lang="en-US"/>
          </a:p>
        </p:txBody>
      </p:sp>
    </p:spTree>
    <p:extLst>
      <p:ext uri="{BB962C8B-B14F-4D97-AF65-F5344CB8AC3E}">
        <p14:creationId xmlns:p14="http://schemas.microsoft.com/office/powerpoint/2010/main" val="1534096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DC049F-365D-5643-9A16-3E5C2860C1CB}" type="datetimeFigureOut">
              <a:rPr lang="en-US" smtClean="0"/>
              <a:t>10/23/25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B3D67-B3A5-B849-A872-5DE480608992}" type="slidenum">
              <a:rPr lang="en-US" smtClean="0"/>
              <a:t>‹#›</a:t>
            </a:fld>
            <a:endParaRPr lang="en-US"/>
          </a:p>
        </p:txBody>
      </p:sp>
    </p:spTree>
    <p:extLst>
      <p:ext uri="{BB962C8B-B14F-4D97-AF65-F5344CB8AC3E}">
        <p14:creationId xmlns:p14="http://schemas.microsoft.com/office/powerpoint/2010/main" val="86865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MQ">
    <p:spTree>
      <p:nvGrpSpPr>
        <p:cNvPr id="1" name=""/>
        <p:cNvGrpSpPr/>
        <p:nvPr/>
      </p:nvGrpSpPr>
      <p:grpSpPr>
        <a:xfrm>
          <a:off x="0" y="0"/>
          <a:ext cx="0" cy="0"/>
          <a:chOff x="0" y="0"/>
          <a:chExt cx="0" cy="0"/>
        </a:xfrm>
      </p:grpSpPr>
      <p:sp>
        <p:nvSpPr>
          <p:cNvPr id="15" name="Title 10"/>
          <p:cNvSpPr>
            <a:spLocks noGrp="1"/>
          </p:cNvSpPr>
          <p:nvPr>
            <p:ph type="title"/>
          </p:nvPr>
        </p:nvSpPr>
        <p:spPr>
          <a:xfrm>
            <a:off x="708747" y="1427163"/>
            <a:ext cx="10515600" cy="2852737"/>
          </a:xfrm>
        </p:spPr>
        <p:txBody>
          <a:bodyPr>
            <a:norm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16" name="Subtitle 2"/>
          <p:cNvSpPr>
            <a:spLocks noGrp="1"/>
          </p:cNvSpPr>
          <p:nvPr>
            <p:ph type="body" idx="1"/>
          </p:nvPr>
        </p:nvSpPr>
        <p:spPr>
          <a:xfrm>
            <a:off x="708747" y="4306888"/>
            <a:ext cx="10515600" cy="1500187"/>
          </a:xfrm>
        </p:spPr>
        <p:txBody>
          <a:bodyPr>
            <a:normAutofit/>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959759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DC049F-365D-5643-9A16-3E5C2860C1CB}" type="datetimeFigureOut">
              <a:rPr lang="en-US" smtClean="0"/>
              <a:t>10/23/25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B3D67-B3A5-B849-A872-5DE480608992}" type="slidenum">
              <a:rPr lang="en-US" smtClean="0"/>
              <a:t>‹#›</a:t>
            </a:fld>
            <a:endParaRPr lang="en-US"/>
          </a:p>
        </p:txBody>
      </p:sp>
    </p:spTree>
    <p:extLst>
      <p:ext uri="{BB962C8B-B14F-4D97-AF65-F5344CB8AC3E}">
        <p14:creationId xmlns:p14="http://schemas.microsoft.com/office/powerpoint/2010/main" val="889979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A20815"/>
              </a:solidFill>
            </a:endParaRPr>
          </a:p>
        </p:txBody>
      </p:sp>
      <p:sp>
        <p:nvSpPr>
          <p:cNvPr id="9" name="Title 1"/>
          <p:cNvSpPr>
            <a:spLocks noGrp="1"/>
          </p:cNvSpPr>
          <p:nvPr>
            <p:ph type="ctrTitle" hasCustomPrompt="1"/>
          </p:nvPr>
        </p:nvSpPr>
        <p:spPr>
          <a:xfrm>
            <a:off x="422899" y="2512509"/>
            <a:ext cx="11135808" cy="989914"/>
          </a:xfrm>
        </p:spPr>
        <p:txBody>
          <a:bodyPr lIns="0" bIns="0">
            <a:noAutofit/>
          </a:bodyPr>
          <a:lstStyle>
            <a:lvl1pPr algn="l">
              <a:lnSpc>
                <a:spcPct val="90000"/>
              </a:lnSpc>
              <a:defRPr sz="6600" b="1" baseline="0">
                <a:solidFill>
                  <a:srgbClr val="B31B1B"/>
                </a:solidFill>
                <a:latin typeface="Arial"/>
                <a:cs typeface="Arial"/>
              </a:defRPr>
            </a:lvl1pPr>
          </a:lstStyle>
          <a:p>
            <a:r>
              <a:rPr lang="en-US"/>
              <a:t>Cover Slide Title</a:t>
            </a:r>
            <a:br>
              <a:rPr lang="en-US"/>
            </a:br>
            <a:endParaRPr lang="en-US"/>
          </a:p>
        </p:txBody>
      </p:sp>
      <p:sp>
        <p:nvSpPr>
          <p:cNvPr id="11" name="Subtitle 2"/>
          <p:cNvSpPr>
            <a:spLocks noGrp="1"/>
          </p:cNvSpPr>
          <p:nvPr>
            <p:ph type="subTitle" idx="1" hasCustomPrompt="1"/>
          </p:nvPr>
        </p:nvSpPr>
        <p:spPr>
          <a:xfrm>
            <a:off x="422899" y="3571843"/>
            <a:ext cx="8534400" cy="882865"/>
          </a:xfrm>
        </p:spPr>
        <p:txBody>
          <a:bodyPr lIns="0" tIns="0" rIns="0" bIns="0">
            <a:normAutofit/>
          </a:bodyPr>
          <a:lstStyle>
            <a:lvl1pPr marL="0" indent="0" algn="l">
              <a:buNone/>
              <a:defRPr sz="2400">
                <a:solidFill>
                  <a:srgbClr val="B31B1B"/>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Title</a:t>
            </a:r>
          </a:p>
        </p:txBody>
      </p:sp>
      <p:sp>
        <p:nvSpPr>
          <p:cNvPr id="18" name="Content Placeholder 8"/>
          <p:cNvSpPr>
            <a:spLocks noGrp="1"/>
          </p:cNvSpPr>
          <p:nvPr>
            <p:ph sz="quarter" idx="10" hasCustomPrompt="1"/>
          </p:nvPr>
        </p:nvSpPr>
        <p:spPr>
          <a:xfrm>
            <a:off x="2949677" y="5830722"/>
            <a:ext cx="5191024" cy="620956"/>
          </a:xfrm>
        </p:spPr>
        <p:txBody>
          <a:bodyPr anchor="b">
            <a:noAutofit/>
          </a:bodyPr>
          <a:lstStyle>
            <a:lvl1pPr marL="0" indent="0">
              <a:buNone/>
              <a:defRPr sz="1500" baseline="0">
                <a:solidFill>
                  <a:schemeClr val="accent6">
                    <a:lumMod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Presenter’s Name</a:t>
            </a:r>
            <a:br>
              <a:rPr lang="en-US"/>
            </a:br>
            <a:r>
              <a:rPr lang="en-US"/>
              <a:t>Presenter’s Title</a:t>
            </a:r>
          </a:p>
        </p:txBody>
      </p:sp>
      <p:sp>
        <p:nvSpPr>
          <p:cNvPr id="19" name="Content Placeholder 10"/>
          <p:cNvSpPr>
            <a:spLocks noGrp="1"/>
          </p:cNvSpPr>
          <p:nvPr>
            <p:ph sz="quarter" idx="11" hasCustomPrompt="1"/>
          </p:nvPr>
        </p:nvSpPr>
        <p:spPr>
          <a:xfrm>
            <a:off x="8559801" y="5830723"/>
            <a:ext cx="2907255" cy="620957"/>
          </a:xfrm>
        </p:spPr>
        <p:txBody>
          <a:bodyPr anchor="b">
            <a:normAutofit/>
          </a:bodyPr>
          <a:lstStyle>
            <a:lvl1pPr marL="0" indent="0" algn="r">
              <a:buNone/>
              <a:defRPr sz="1500" baseline="0">
                <a:solidFill>
                  <a:schemeClr val="accent6">
                    <a:lumMod val="25000"/>
                  </a:schemeClr>
                </a:solidFill>
              </a:defRPr>
            </a:lvl1pPr>
          </a:lstStyle>
          <a:p>
            <a:pPr lvl="0"/>
            <a:r>
              <a:rPr lang="en-US"/>
              <a:t>10.10.15</a:t>
            </a:r>
          </a:p>
          <a:p>
            <a:pPr lvl="0"/>
            <a:r>
              <a:rPr lang="en-US"/>
              <a:t>Web Address</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899" y="152400"/>
            <a:ext cx="3437901" cy="1129596"/>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0746" r="67015" b="53747"/>
          <a:stretch/>
        </p:blipFill>
        <p:spPr>
          <a:xfrm>
            <a:off x="738390" y="5523834"/>
            <a:ext cx="896217" cy="960673"/>
          </a:xfrm>
          <a:prstGeom prst="rect">
            <a:avLst/>
          </a:prstGeom>
        </p:spPr>
      </p:pic>
    </p:spTree>
    <p:extLst>
      <p:ext uri="{BB962C8B-B14F-4D97-AF65-F5344CB8AC3E}">
        <p14:creationId xmlns:p14="http://schemas.microsoft.com/office/powerpoint/2010/main" val="3010574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Logo">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2140" y="0"/>
            <a:ext cx="8534400" cy="6357342"/>
          </a:xfrm>
          <a:prstGeom prst="rect">
            <a:avLst/>
          </a:prstGeom>
        </p:spPr>
      </p:pic>
    </p:spTree>
    <p:extLst>
      <p:ext uri="{BB962C8B-B14F-4D97-AF65-F5344CB8AC3E}">
        <p14:creationId xmlns:p14="http://schemas.microsoft.com/office/powerpoint/2010/main" val="484653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Webinar title">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F3CE7C2-6A96-E53F-6954-FC33FB277F88}"/>
              </a:ext>
            </a:extLst>
          </p:cNvPr>
          <p:cNvPicPr>
            <a:picLocks noChangeAspect="1"/>
          </p:cNvPicPr>
          <p:nvPr userDrawn="1"/>
        </p:nvPicPr>
        <p:blipFill>
          <a:blip r:embed="rId2"/>
          <a:srcRect t="25998" r="4481" b="43778"/>
          <a:stretch>
            <a:fillRect/>
          </a:stretch>
        </p:blipFill>
        <p:spPr>
          <a:xfrm>
            <a:off x="0" y="0"/>
            <a:ext cx="12192000" cy="6858000"/>
          </a:xfrm>
          <a:prstGeom prst="rect">
            <a:avLst/>
          </a:prstGeom>
        </p:spPr>
      </p:pic>
      <p:pic>
        <p:nvPicPr>
          <p:cNvPr id="8" name="Picture 6">
            <a:extLst>
              <a:ext uri="{FF2B5EF4-FFF2-40B4-BE49-F238E27FC236}">
                <a16:creationId xmlns:a16="http://schemas.microsoft.com/office/drawing/2014/main" id="{D4713E7D-AA5E-F739-3EEE-CB647DA3F0C0}"/>
              </a:ext>
            </a:extLst>
          </p:cNvPr>
          <p:cNvPicPr>
            <a:picLocks noChangeAspect="1"/>
          </p:cNvPicPr>
          <p:nvPr userDrawn="1"/>
        </p:nvPicPr>
        <p:blipFill>
          <a:blip r:embed="rId3"/>
          <a:srcRect l="487" r="487"/>
          <a:stretch>
            <a:fillRect/>
          </a:stretch>
        </p:blipFill>
        <p:spPr>
          <a:xfrm>
            <a:off x="9499600" y="5372732"/>
            <a:ext cx="1854220" cy="951493"/>
          </a:xfrm>
          <a:prstGeom prst="rect">
            <a:avLst/>
          </a:prstGeom>
        </p:spPr>
      </p:pic>
      <p:pic>
        <p:nvPicPr>
          <p:cNvPr id="9" name="Picture 7">
            <a:extLst>
              <a:ext uri="{FF2B5EF4-FFF2-40B4-BE49-F238E27FC236}">
                <a16:creationId xmlns:a16="http://schemas.microsoft.com/office/drawing/2014/main" id="{E6AEEF9B-8061-163A-AC78-78E0022DD520}"/>
              </a:ext>
            </a:extLst>
          </p:cNvPr>
          <p:cNvPicPr>
            <a:picLocks noChangeAspect="1"/>
          </p:cNvPicPr>
          <p:nvPr userDrawn="1"/>
        </p:nvPicPr>
        <p:blipFill>
          <a:blip r:embed="rId4"/>
          <a:srcRect r="36188"/>
          <a:stretch>
            <a:fillRect/>
          </a:stretch>
        </p:blipFill>
        <p:spPr>
          <a:xfrm>
            <a:off x="5878978" y="5484914"/>
            <a:ext cx="3353319" cy="839311"/>
          </a:xfrm>
          <a:prstGeom prst="rect">
            <a:avLst/>
          </a:prstGeom>
        </p:spPr>
      </p:pic>
      <p:sp>
        <p:nvSpPr>
          <p:cNvPr id="10" name="TextBox 8">
            <a:extLst>
              <a:ext uri="{FF2B5EF4-FFF2-40B4-BE49-F238E27FC236}">
                <a16:creationId xmlns:a16="http://schemas.microsoft.com/office/drawing/2014/main" id="{5F5D042E-9E3B-2DBF-4DE6-8FBDA61CF678}"/>
              </a:ext>
            </a:extLst>
          </p:cNvPr>
          <p:cNvSpPr txBox="1"/>
          <p:nvPr userDrawn="1"/>
        </p:nvSpPr>
        <p:spPr>
          <a:xfrm>
            <a:off x="685800" y="5915553"/>
            <a:ext cx="3568997" cy="399212"/>
          </a:xfrm>
          <a:prstGeom prst="rect">
            <a:avLst/>
          </a:prstGeom>
        </p:spPr>
        <p:txBody>
          <a:bodyPr lIns="0" tIns="0" rIns="0" bIns="0" rtlCol="0" anchor="t">
            <a:spAutoFit/>
          </a:bodyPr>
          <a:lstStyle/>
          <a:p>
            <a:pPr algn="ctr">
              <a:lnSpc>
                <a:spcPts val="3375"/>
              </a:lnSpc>
            </a:pPr>
            <a:r>
              <a:rPr lang="en-US" sz="2133">
                <a:solidFill>
                  <a:srgbClr val="FFFFFF"/>
                </a:solidFill>
                <a:latin typeface="DM Sans Italics"/>
              </a:rPr>
              <a:t>countyhealthrankings.org</a:t>
            </a:r>
          </a:p>
        </p:txBody>
      </p:sp>
      <p:sp>
        <p:nvSpPr>
          <p:cNvPr id="11" name="AutoShape 9">
            <a:extLst>
              <a:ext uri="{FF2B5EF4-FFF2-40B4-BE49-F238E27FC236}">
                <a16:creationId xmlns:a16="http://schemas.microsoft.com/office/drawing/2014/main" id="{88A53864-A48A-41D3-72B5-D8C73DE1AE8A}"/>
              </a:ext>
            </a:extLst>
          </p:cNvPr>
          <p:cNvSpPr/>
          <p:nvPr userDrawn="1"/>
        </p:nvSpPr>
        <p:spPr>
          <a:xfrm rot="5400000">
            <a:off x="890476" y="3869234"/>
            <a:ext cx="878641" cy="1"/>
          </a:xfrm>
          <a:custGeom>
            <a:avLst/>
            <a:gdLst>
              <a:gd name="connsiteX0" fmla="*/ 0 w 10000"/>
              <a:gd name="connsiteY0" fmla="*/ 0 h 10000"/>
              <a:gd name="connsiteX1" fmla="*/ 10000 w 10000"/>
              <a:gd name="connsiteY1" fmla="*/ 10000 h 10000"/>
              <a:gd name="connsiteX0" fmla="*/ 0 w 5146"/>
              <a:gd name="connsiteY0" fmla="*/ 0 h 10000"/>
              <a:gd name="connsiteX1" fmla="*/ 5146 w 5146"/>
              <a:gd name="connsiteY1" fmla="*/ 10000 h 10000"/>
              <a:gd name="connsiteX0" fmla="*/ 0 w 11986"/>
              <a:gd name="connsiteY0" fmla="*/ 0 h 10000"/>
              <a:gd name="connsiteX1" fmla="*/ 11986 w 11986"/>
              <a:gd name="connsiteY1" fmla="*/ 10000 h 10000"/>
            </a:gdLst>
            <a:ahLst/>
            <a:cxnLst>
              <a:cxn ang="0">
                <a:pos x="connsiteX0" y="connsiteY0"/>
              </a:cxn>
              <a:cxn ang="0">
                <a:pos x="connsiteX1" y="connsiteY1"/>
              </a:cxn>
            </a:cxnLst>
            <a:rect l="l" t="t" r="r" b="b"/>
            <a:pathLst>
              <a:path w="11986" h="10000">
                <a:moveTo>
                  <a:pt x="0" y="0"/>
                </a:moveTo>
                <a:cubicBezTo>
                  <a:pt x="6477" y="3333"/>
                  <a:pt x="5509" y="6667"/>
                  <a:pt x="11986" y="10000"/>
                </a:cubicBezTo>
              </a:path>
            </a:pathLst>
          </a:custGeom>
          <a:ln w="142875" cap="flat">
            <a:solidFill>
              <a:srgbClr val="F39021"/>
            </a:solidFill>
            <a:prstDash val="solid"/>
            <a:headEnd type="none" w="sm" len="sm"/>
            <a:tailEnd type="none" w="sm" len="sm"/>
          </a:ln>
        </p:spPr>
        <p:txBody>
          <a:bodyPr/>
          <a:lstStyle/>
          <a:p>
            <a:endParaRPr lang="en-US"/>
          </a:p>
        </p:txBody>
      </p:sp>
      <p:pic>
        <p:nvPicPr>
          <p:cNvPr id="12" name="Picture 11" descr="A black background with white text&#10;&#10;Description automatically generated">
            <a:extLst>
              <a:ext uri="{FF2B5EF4-FFF2-40B4-BE49-F238E27FC236}">
                <a16:creationId xmlns:a16="http://schemas.microsoft.com/office/drawing/2014/main" id="{EDD3EF58-8E72-6C5A-3EA1-358398DBE0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01701" y="1138149"/>
            <a:ext cx="4017792" cy="868451"/>
          </a:xfrm>
          <a:prstGeom prst="rect">
            <a:avLst/>
          </a:prstGeom>
        </p:spPr>
      </p:pic>
      <p:sp>
        <p:nvSpPr>
          <p:cNvPr id="14" name="Text Placeholder 13">
            <a:extLst>
              <a:ext uri="{FF2B5EF4-FFF2-40B4-BE49-F238E27FC236}">
                <a16:creationId xmlns:a16="http://schemas.microsoft.com/office/drawing/2014/main" id="{DEEB964C-471F-8368-D8FF-54E69B6B790B}"/>
              </a:ext>
            </a:extLst>
          </p:cNvPr>
          <p:cNvSpPr>
            <a:spLocks noGrp="1"/>
          </p:cNvSpPr>
          <p:nvPr>
            <p:ph type="body" sz="quarter" idx="10" hasCustomPrompt="1"/>
          </p:nvPr>
        </p:nvSpPr>
        <p:spPr>
          <a:xfrm>
            <a:off x="1537415" y="3429914"/>
            <a:ext cx="8254999" cy="863069"/>
          </a:xfrm>
          <a:prstGeom prst="rect">
            <a:avLst/>
          </a:prstGeom>
        </p:spPr>
        <p:txBody>
          <a:bodyPr/>
          <a:lstStyle>
            <a:lvl1pPr marL="0" indent="0">
              <a:spcBef>
                <a:spcPts val="0"/>
              </a:spcBef>
              <a:spcAft>
                <a:spcPts val="0"/>
              </a:spcAft>
              <a:buFontTx/>
              <a:buNone/>
              <a:defRPr sz="3600">
                <a:solidFill>
                  <a:schemeClr val="bg1"/>
                </a:solidFill>
              </a:defRPr>
            </a:lvl1pPr>
            <a:lvl2pPr marL="0" indent="0">
              <a:buFontTx/>
              <a:buNone/>
              <a:defRPr b="0">
                <a:solidFill>
                  <a:schemeClr val="bg1"/>
                </a:solidFill>
              </a:defRPr>
            </a:lvl2pPr>
          </a:lstStyle>
          <a:p>
            <a:pPr lvl="0"/>
            <a:r>
              <a:rPr lang="en-US" dirty="0"/>
              <a:t>Structural determinants of health</a:t>
            </a:r>
          </a:p>
        </p:txBody>
      </p:sp>
      <p:sp>
        <p:nvSpPr>
          <p:cNvPr id="16" name="Text Placeholder 15">
            <a:extLst>
              <a:ext uri="{FF2B5EF4-FFF2-40B4-BE49-F238E27FC236}">
                <a16:creationId xmlns:a16="http://schemas.microsoft.com/office/drawing/2014/main" id="{4ABB1E20-FE77-2EFC-5A9A-16674B328E8F}"/>
              </a:ext>
            </a:extLst>
          </p:cNvPr>
          <p:cNvSpPr>
            <a:spLocks noGrp="1"/>
          </p:cNvSpPr>
          <p:nvPr>
            <p:ph type="body" sz="quarter" idx="11" hasCustomPrompt="1"/>
          </p:nvPr>
        </p:nvSpPr>
        <p:spPr>
          <a:xfrm>
            <a:off x="1537415" y="3984548"/>
            <a:ext cx="8331200" cy="253999"/>
          </a:xfrm>
          <a:prstGeom prst="rect">
            <a:avLst/>
          </a:prstGeom>
        </p:spPr>
        <p:txBody>
          <a:bodyPr/>
          <a:lstStyle>
            <a:lvl1pPr marL="0" indent="0">
              <a:buFontTx/>
              <a:buNone/>
              <a:defRPr sz="2133" b="0">
                <a:solidFill>
                  <a:schemeClr val="bg1"/>
                </a:solidFill>
              </a:defRPr>
            </a:lvl1pPr>
          </a:lstStyle>
          <a:p>
            <a:pPr lvl="0"/>
            <a:r>
              <a:rPr lang="en-US" b="0" dirty="0"/>
              <a:t>Month, day, year</a:t>
            </a:r>
            <a:endParaRPr lang="en-US" dirty="0"/>
          </a:p>
        </p:txBody>
      </p:sp>
    </p:spTree>
    <p:extLst>
      <p:ext uri="{BB962C8B-B14F-4D97-AF65-F5344CB8AC3E}">
        <p14:creationId xmlns:p14="http://schemas.microsoft.com/office/powerpoint/2010/main" val="4291063410"/>
      </p:ext>
    </p:extLst>
  </p:cSld>
  <p:clrMapOvr>
    <a:masterClrMapping/>
  </p:clrMapOvr>
  <p:extLst>
    <p:ext uri="{DCECCB84-F9BA-43D5-87BE-67443E8EF086}">
      <p15:sldGuideLst xmlns:p15="http://schemas.microsoft.com/office/powerpoint/2012/main">
        <p15:guide id="1" orient="horz" pos="4776">
          <p15:clr>
            <a:srgbClr val="FBAE40"/>
          </p15:clr>
        </p15:guide>
        <p15:guide id="2" pos="27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iscussion group">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14437B7-DB15-48ED-1F08-55BA311A6784}"/>
              </a:ext>
            </a:extLst>
          </p:cNvPr>
          <p:cNvSpPr>
            <a:spLocks noGrp="1"/>
          </p:cNvSpPr>
          <p:nvPr>
            <p:ph type="body" sz="quarter" idx="11"/>
          </p:nvPr>
        </p:nvSpPr>
        <p:spPr>
          <a:xfrm>
            <a:off x="919061" y="1865368"/>
            <a:ext cx="4049183" cy="1383241"/>
          </a:xfrm>
          <a:prstGeom prst="rect">
            <a:avLst/>
          </a:prstGeom>
        </p:spPr>
        <p:txBody>
          <a:bodyPr/>
          <a:lstStyle>
            <a:lvl1pPr marL="0" indent="0">
              <a:buFontTx/>
              <a:buNone/>
              <a:defRPr sz="4000">
                <a:solidFill>
                  <a:schemeClr val="bg1"/>
                </a:solidFill>
                <a:latin typeface="Arial Black" panose="020B0A04020102020204" pitchFamily="34" charset="0"/>
              </a:defRPr>
            </a:lvl1pPr>
          </a:lstStyle>
          <a:p>
            <a:pPr lvl="0"/>
            <a:endParaRPr lang="en-US" dirty="0"/>
          </a:p>
        </p:txBody>
      </p:sp>
      <p:pic>
        <p:nvPicPr>
          <p:cNvPr id="16" name="Picture 15" descr="A close-up of a sign&#10;&#10;Description automatically generated">
            <a:extLst>
              <a:ext uri="{FF2B5EF4-FFF2-40B4-BE49-F238E27FC236}">
                <a16:creationId xmlns:a16="http://schemas.microsoft.com/office/drawing/2014/main" id="{84230012-06CC-B876-CEF3-2034487DF2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858" y="144544"/>
            <a:ext cx="2910142" cy="628346"/>
          </a:xfrm>
          <a:prstGeom prst="rect">
            <a:avLst/>
          </a:prstGeom>
        </p:spPr>
      </p:pic>
    </p:spTree>
    <p:extLst>
      <p:ext uri="{BB962C8B-B14F-4D97-AF65-F5344CB8AC3E}">
        <p14:creationId xmlns:p14="http://schemas.microsoft.com/office/powerpoint/2010/main" val="1375875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 point simpl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B9BFFA5-3C9E-A5AF-D715-6C93267F8BA9}"/>
              </a:ext>
            </a:extLst>
          </p:cNvPr>
          <p:cNvSpPr/>
          <p:nvPr userDrawn="1"/>
        </p:nvSpPr>
        <p:spPr>
          <a:xfrm>
            <a:off x="0" y="-6269"/>
            <a:ext cx="12191999" cy="6870537"/>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p>
        </p:txBody>
      </p:sp>
      <p:sp>
        <p:nvSpPr>
          <p:cNvPr id="2" name="Rectangle 1">
            <a:extLst>
              <a:ext uri="{FF2B5EF4-FFF2-40B4-BE49-F238E27FC236}">
                <a16:creationId xmlns:a16="http://schemas.microsoft.com/office/drawing/2014/main" id="{0209F621-CFDE-FB1F-4A72-C0E0D36FFB83}"/>
              </a:ext>
            </a:extLst>
          </p:cNvPr>
          <p:cNvSpPr/>
          <p:nvPr userDrawn="1"/>
        </p:nvSpPr>
        <p:spPr>
          <a:xfrm>
            <a:off x="-1" y="-6269"/>
            <a:ext cx="6096001" cy="68705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sign&#10;&#10;Description automatically generated">
            <a:extLst>
              <a:ext uri="{FF2B5EF4-FFF2-40B4-BE49-F238E27FC236}">
                <a16:creationId xmlns:a16="http://schemas.microsoft.com/office/drawing/2014/main" id="{EDDE2378-21CB-E72C-0D54-96A67E9962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7858" y="144544"/>
            <a:ext cx="2910142" cy="628346"/>
          </a:xfrm>
          <a:prstGeom prst="rect">
            <a:avLst/>
          </a:prstGeom>
        </p:spPr>
      </p:pic>
    </p:spTree>
    <p:extLst>
      <p:ext uri="{BB962C8B-B14F-4D97-AF65-F5344CB8AC3E}">
        <p14:creationId xmlns:p14="http://schemas.microsoft.com/office/powerpoint/2010/main" val="1468999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iscussion group">
  <p:cSld name="1_Discussion group">
    <p:spTree>
      <p:nvGrpSpPr>
        <p:cNvPr id="1" name="Shape 15"/>
        <p:cNvGrpSpPr/>
        <p:nvPr/>
      </p:nvGrpSpPr>
      <p:grpSpPr>
        <a:xfrm>
          <a:off x="0" y="0"/>
          <a:ext cx="0" cy="0"/>
          <a:chOff x="0" y="0"/>
          <a:chExt cx="0" cy="0"/>
        </a:xfrm>
      </p:grpSpPr>
      <p:sp>
        <p:nvSpPr>
          <p:cNvPr id="16" name="Google Shape;16;p54"/>
          <p:cNvSpPr txBox="1">
            <a:spLocks noGrp="1"/>
          </p:cNvSpPr>
          <p:nvPr>
            <p:ph type="body" idx="1"/>
          </p:nvPr>
        </p:nvSpPr>
        <p:spPr>
          <a:xfrm>
            <a:off x="919061" y="1865368"/>
            <a:ext cx="4049183" cy="1383241"/>
          </a:xfrm>
          <a:prstGeom prst="rect">
            <a:avLst/>
          </a:prstGeom>
          <a:noFill/>
          <a:ln>
            <a:noFill/>
          </a:ln>
        </p:spPr>
        <p:txBody>
          <a:bodyPr spcFirstLastPara="1" wrap="square" lIns="91425" tIns="45700" rIns="91425" bIns="45700" anchor="t" anchorCtr="0">
            <a:noAutofit/>
          </a:bodyPr>
          <a:lstStyle>
            <a:lvl1pPr marL="304815" marR="0" lvl="0" indent="-152408" algn="l" rtl="0">
              <a:spcBef>
                <a:spcPts val="800"/>
              </a:spcBef>
              <a:spcAft>
                <a:spcPts val="0"/>
              </a:spcAft>
              <a:buClr>
                <a:schemeClr val="lt1"/>
              </a:buClr>
              <a:buSzPts val="6000"/>
              <a:buFont typeface="Arial"/>
              <a:buNone/>
              <a:defRPr sz="4000" b="1" i="0" u="none" strike="noStrike" cap="none">
                <a:solidFill>
                  <a:schemeClr val="lt1"/>
                </a:solidFill>
                <a:latin typeface="Arial Black"/>
                <a:ea typeface="Arial Black"/>
                <a:cs typeface="Arial Black"/>
                <a:sym typeface="Arial Black"/>
              </a:defRPr>
            </a:lvl1pPr>
            <a:lvl2pPr marL="609630" marR="0" lvl="1" indent="-287881" algn="l" rtl="0">
              <a:spcBef>
                <a:spcPts val="427"/>
              </a:spcBef>
              <a:spcAft>
                <a:spcPts val="0"/>
              </a:spcAft>
              <a:buClr>
                <a:srgbClr val="003C69"/>
              </a:buClr>
              <a:buSzPts val="3200"/>
              <a:buFont typeface="Arial"/>
              <a:buChar char="–"/>
              <a:defRPr sz="2133" b="1" i="0" u="none" strike="noStrike" cap="none">
                <a:solidFill>
                  <a:srgbClr val="003C69"/>
                </a:solidFill>
                <a:latin typeface="DM Sans"/>
                <a:ea typeface="DM Sans"/>
                <a:cs typeface="DM Sans"/>
                <a:sym typeface="DM Sans"/>
              </a:defRPr>
            </a:lvl2pPr>
            <a:lvl3pPr marL="914446" marR="0" lvl="2" indent="-287881" algn="l" rtl="0">
              <a:spcBef>
                <a:spcPts val="427"/>
              </a:spcBef>
              <a:spcAft>
                <a:spcPts val="0"/>
              </a:spcAft>
              <a:buClr>
                <a:srgbClr val="003C69"/>
              </a:buClr>
              <a:buSzPts val="3200"/>
              <a:buFont typeface="Arial"/>
              <a:buChar char="•"/>
              <a:defRPr sz="2133" b="0" i="0" u="none" strike="noStrike" cap="none">
                <a:solidFill>
                  <a:srgbClr val="003C69"/>
                </a:solidFill>
                <a:latin typeface="DM Sans"/>
                <a:ea typeface="DM Sans"/>
                <a:cs typeface="DM Sans"/>
                <a:sym typeface="DM Sans"/>
              </a:defRPr>
            </a:lvl3pPr>
            <a:lvl4pPr marL="1219261" marR="0" lvl="3" indent="-237079" algn="l" rtl="0">
              <a:spcBef>
                <a:spcPts val="267"/>
              </a:spcBef>
              <a:spcAft>
                <a:spcPts val="0"/>
              </a:spcAft>
              <a:buClr>
                <a:schemeClr val="dk1"/>
              </a:buClr>
              <a:buSzPts val="2000"/>
              <a:buFont typeface="Arial"/>
              <a:buChar char="–"/>
              <a:defRPr sz="1333" b="0" i="0" u="none" strike="noStrike" cap="none">
                <a:solidFill>
                  <a:schemeClr val="dk1"/>
                </a:solidFill>
                <a:latin typeface="Calibri"/>
                <a:ea typeface="Calibri"/>
                <a:cs typeface="Calibri"/>
                <a:sym typeface="Calibri"/>
              </a:defRPr>
            </a:lvl4pPr>
            <a:lvl5pPr marL="1524076" marR="0" lvl="4" indent="-237079" algn="l" rtl="0">
              <a:spcBef>
                <a:spcPts val="267"/>
              </a:spcBef>
              <a:spcAft>
                <a:spcPts val="0"/>
              </a:spcAft>
              <a:buClr>
                <a:schemeClr val="dk1"/>
              </a:buClr>
              <a:buSzPts val="2000"/>
              <a:buFont typeface="Arial"/>
              <a:buChar char="»"/>
              <a:defRPr sz="1333" b="0" i="0" u="none" strike="noStrike" cap="none">
                <a:solidFill>
                  <a:schemeClr val="dk1"/>
                </a:solidFill>
                <a:latin typeface="Calibri"/>
                <a:ea typeface="Calibri"/>
                <a:cs typeface="Calibri"/>
                <a:sym typeface="Calibri"/>
              </a:defRPr>
            </a:lvl5pPr>
            <a:lvl6pPr marL="1828891" marR="0" lvl="5" indent="-237079" algn="l" rtl="0">
              <a:spcBef>
                <a:spcPts val="267"/>
              </a:spcBef>
              <a:spcAft>
                <a:spcPts val="0"/>
              </a:spcAft>
              <a:buClr>
                <a:schemeClr val="dk1"/>
              </a:buClr>
              <a:buSzPts val="2000"/>
              <a:buFont typeface="Arial"/>
              <a:buChar char="•"/>
              <a:defRPr sz="1333" b="0" i="0" u="none" strike="noStrike" cap="none">
                <a:solidFill>
                  <a:schemeClr val="dk1"/>
                </a:solidFill>
                <a:latin typeface="Calibri"/>
                <a:ea typeface="Calibri"/>
                <a:cs typeface="Calibri"/>
                <a:sym typeface="Calibri"/>
              </a:defRPr>
            </a:lvl6pPr>
            <a:lvl7pPr marL="2133707" marR="0" lvl="6" indent="-237079" algn="l" rtl="0">
              <a:spcBef>
                <a:spcPts val="267"/>
              </a:spcBef>
              <a:spcAft>
                <a:spcPts val="0"/>
              </a:spcAft>
              <a:buClr>
                <a:schemeClr val="dk1"/>
              </a:buClr>
              <a:buSzPts val="2000"/>
              <a:buFont typeface="Arial"/>
              <a:buChar char="•"/>
              <a:defRPr sz="1333" b="0" i="0" u="none" strike="noStrike" cap="none">
                <a:solidFill>
                  <a:schemeClr val="dk1"/>
                </a:solidFill>
                <a:latin typeface="Calibri"/>
                <a:ea typeface="Calibri"/>
                <a:cs typeface="Calibri"/>
                <a:sym typeface="Calibri"/>
              </a:defRPr>
            </a:lvl7pPr>
            <a:lvl8pPr marL="2438522" marR="0" lvl="7" indent="-237079" algn="l" rtl="0">
              <a:spcBef>
                <a:spcPts val="267"/>
              </a:spcBef>
              <a:spcAft>
                <a:spcPts val="0"/>
              </a:spcAft>
              <a:buClr>
                <a:schemeClr val="dk1"/>
              </a:buClr>
              <a:buSzPts val="2000"/>
              <a:buFont typeface="Arial"/>
              <a:buChar char="•"/>
              <a:defRPr sz="1333" b="0" i="0" u="none" strike="noStrike" cap="none">
                <a:solidFill>
                  <a:schemeClr val="dk1"/>
                </a:solidFill>
                <a:latin typeface="Calibri"/>
                <a:ea typeface="Calibri"/>
                <a:cs typeface="Calibri"/>
                <a:sym typeface="Calibri"/>
              </a:defRPr>
            </a:lvl8pPr>
            <a:lvl9pPr marL="2743337" marR="0" lvl="8" indent="-237079" algn="l" rtl="0">
              <a:spcBef>
                <a:spcPts val="267"/>
              </a:spcBef>
              <a:spcAft>
                <a:spcPts val="0"/>
              </a:spcAft>
              <a:buClr>
                <a:schemeClr val="dk1"/>
              </a:buClr>
              <a:buSzPts val="2000"/>
              <a:buFont typeface="Arial"/>
              <a:buChar char="•"/>
              <a:defRPr sz="1333" b="0" i="0" u="none" strike="noStrike" cap="none">
                <a:solidFill>
                  <a:schemeClr val="dk1"/>
                </a:solidFill>
                <a:latin typeface="Calibri"/>
                <a:ea typeface="Calibri"/>
                <a:cs typeface="Calibri"/>
                <a:sym typeface="Calibri"/>
              </a:defRPr>
            </a:lvl9pPr>
          </a:lstStyle>
          <a:p>
            <a:endParaRPr/>
          </a:p>
        </p:txBody>
      </p:sp>
      <p:pic>
        <p:nvPicPr>
          <p:cNvPr id="17" name="Google Shape;17;p54" descr="A close-up of a sign&#10;&#10;Description automatically generated"/>
          <p:cNvPicPr preferRelativeResize="0"/>
          <p:nvPr/>
        </p:nvPicPr>
        <p:blipFill rotWithShape="1">
          <a:blip r:embed="rId2">
            <a:alphaModFix/>
          </a:blip>
          <a:srcRect/>
          <a:stretch/>
        </p:blipFill>
        <p:spPr>
          <a:xfrm>
            <a:off x="137858" y="144544"/>
            <a:ext cx="2910142" cy="628346"/>
          </a:xfrm>
          <a:prstGeom prst="rect">
            <a:avLst/>
          </a:prstGeom>
          <a:noFill/>
          <a:ln>
            <a:noFill/>
          </a:ln>
        </p:spPr>
      </p:pic>
    </p:spTree>
    <p:extLst>
      <p:ext uri="{BB962C8B-B14F-4D97-AF65-F5344CB8AC3E}">
        <p14:creationId xmlns:p14="http://schemas.microsoft.com/office/powerpoint/2010/main" val="55718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DD9246-2F6E-C15B-40F8-FF067DAC9292}"/>
              </a:ext>
            </a:extLst>
          </p:cNvPr>
          <p:cNvPicPr>
            <a:picLocks noChangeAspect="1"/>
          </p:cNvPicPr>
          <p:nvPr userDrawn="1"/>
        </p:nvPicPr>
        <p:blipFill>
          <a:blip r:embed="rId2"/>
          <a:srcRect t="24282" b="44077"/>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2DBEE8B-D5AC-7377-A4C6-97FFE4C6ED91}"/>
              </a:ext>
            </a:extLst>
          </p:cNvPr>
          <p:cNvPicPr>
            <a:picLocks noChangeAspect="1"/>
          </p:cNvPicPr>
          <p:nvPr userDrawn="1"/>
        </p:nvPicPr>
        <p:blipFill>
          <a:blip r:embed="rId3"/>
          <a:srcRect r="37828"/>
          <a:stretch>
            <a:fillRect/>
          </a:stretch>
        </p:blipFill>
        <p:spPr>
          <a:xfrm>
            <a:off x="2165665" y="2419303"/>
            <a:ext cx="7860671" cy="2019394"/>
          </a:xfrm>
          <a:prstGeom prst="rect">
            <a:avLst/>
          </a:prstGeom>
        </p:spPr>
      </p:pic>
    </p:spTree>
    <p:extLst>
      <p:ext uri="{BB962C8B-B14F-4D97-AF65-F5344CB8AC3E}">
        <p14:creationId xmlns:p14="http://schemas.microsoft.com/office/powerpoint/2010/main" val="1494505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A20815"/>
              </a:solidFill>
            </a:endParaRPr>
          </a:p>
        </p:txBody>
      </p:sp>
      <p:sp>
        <p:nvSpPr>
          <p:cNvPr id="9" name="Title 1"/>
          <p:cNvSpPr>
            <a:spLocks noGrp="1"/>
          </p:cNvSpPr>
          <p:nvPr>
            <p:ph type="ctrTitle" hasCustomPrompt="1"/>
          </p:nvPr>
        </p:nvSpPr>
        <p:spPr>
          <a:xfrm>
            <a:off x="422899" y="2512509"/>
            <a:ext cx="11135808" cy="989914"/>
          </a:xfrm>
        </p:spPr>
        <p:txBody>
          <a:bodyPr lIns="0" bIns="0">
            <a:noAutofit/>
          </a:bodyPr>
          <a:lstStyle>
            <a:lvl1pPr algn="l">
              <a:lnSpc>
                <a:spcPct val="90000"/>
              </a:lnSpc>
              <a:defRPr sz="6600" b="1" baseline="0">
                <a:solidFill>
                  <a:srgbClr val="B31B1B"/>
                </a:solidFill>
                <a:latin typeface="Arial"/>
                <a:cs typeface="Arial"/>
              </a:defRPr>
            </a:lvl1pPr>
          </a:lstStyle>
          <a:p>
            <a:r>
              <a:rPr lang="en-US"/>
              <a:t>Cover Slide Title</a:t>
            </a:r>
            <a:br>
              <a:rPr lang="en-US"/>
            </a:br>
            <a:endParaRPr lang="en-US"/>
          </a:p>
        </p:txBody>
      </p:sp>
      <p:sp>
        <p:nvSpPr>
          <p:cNvPr id="11" name="Subtitle 2"/>
          <p:cNvSpPr>
            <a:spLocks noGrp="1"/>
          </p:cNvSpPr>
          <p:nvPr>
            <p:ph type="subTitle" idx="1" hasCustomPrompt="1"/>
          </p:nvPr>
        </p:nvSpPr>
        <p:spPr>
          <a:xfrm>
            <a:off x="422899" y="3571843"/>
            <a:ext cx="8534400" cy="882865"/>
          </a:xfrm>
        </p:spPr>
        <p:txBody>
          <a:bodyPr lIns="0" tIns="0" rIns="0" bIns="0">
            <a:normAutofit/>
          </a:bodyPr>
          <a:lstStyle>
            <a:lvl1pPr marL="0" indent="0" algn="l">
              <a:buNone/>
              <a:defRPr sz="2400">
                <a:solidFill>
                  <a:srgbClr val="B31B1B"/>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Title</a:t>
            </a:r>
          </a:p>
        </p:txBody>
      </p:sp>
      <p:sp>
        <p:nvSpPr>
          <p:cNvPr id="18" name="Content Placeholder 8"/>
          <p:cNvSpPr>
            <a:spLocks noGrp="1"/>
          </p:cNvSpPr>
          <p:nvPr>
            <p:ph sz="quarter" idx="10" hasCustomPrompt="1"/>
          </p:nvPr>
        </p:nvSpPr>
        <p:spPr>
          <a:xfrm>
            <a:off x="2949677" y="5830722"/>
            <a:ext cx="5191024" cy="620956"/>
          </a:xfrm>
        </p:spPr>
        <p:txBody>
          <a:bodyPr anchor="b">
            <a:noAutofit/>
          </a:bodyPr>
          <a:lstStyle>
            <a:lvl1pPr marL="0" indent="0">
              <a:buNone/>
              <a:defRPr sz="1500" baseline="0">
                <a:solidFill>
                  <a:schemeClr val="accent6">
                    <a:lumMod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Presenter’s Name</a:t>
            </a:r>
            <a:br>
              <a:rPr lang="en-US"/>
            </a:br>
            <a:r>
              <a:rPr lang="en-US"/>
              <a:t>Presenter’s Title</a:t>
            </a:r>
          </a:p>
        </p:txBody>
      </p:sp>
      <p:sp>
        <p:nvSpPr>
          <p:cNvPr id="19" name="Content Placeholder 10"/>
          <p:cNvSpPr>
            <a:spLocks noGrp="1"/>
          </p:cNvSpPr>
          <p:nvPr>
            <p:ph sz="quarter" idx="11" hasCustomPrompt="1"/>
          </p:nvPr>
        </p:nvSpPr>
        <p:spPr>
          <a:xfrm>
            <a:off x="8559801" y="5830723"/>
            <a:ext cx="2907255" cy="620957"/>
          </a:xfrm>
        </p:spPr>
        <p:txBody>
          <a:bodyPr anchor="b">
            <a:normAutofit/>
          </a:bodyPr>
          <a:lstStyle>
            <a:lvl1pPr marL="0" indent="0" algn="r">
              <a:buNone/>
              <a:defRPr sz="1500" baseline="0">
                <a:solidFill>
                  <a:schemeClr val="accent6">
                    <a:lumMod val="25000"/>
                  </a:schemeClr>
                </a:solidFill>
              </a:defRPr>
            </a:lvl1pPr>
          </a:lstStyle>
          <a:p>
            <a:pPr lvl="0"/>
            <a:r>
              <a:rPr lang="en-US"/>
              <a:t>10.10.15</a:t>
            </a:r>
          </a:p>
          <a:p>
            <a:pPr lvl="0"/>
            <a:r>
              <a:rPr lang="en-US"/>
              <a:t>Web Address</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899" y="152400"/>
            <a:ext cx="3437901" cy="1129596"/>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0746" r="67015" b="53747"/>
          <a:stretch/>
        </p:blipFill>
        <p:spPr>
          <a:xfrm>
            <a:off x="738390" y="5523834"/>
            <a:ext cx="896217" cy="960673"/>
          </a:xfrm>
          <a:prstGeom prst="rect">
            <a:avLst/>
          </a:prstGeom>
        </p:spPr>
      </p:pic>
    </p:spTree>
    <p:extLst>
      <p:ext uri="{BB962C8B-B14F-4D97-AF65-F5344CB8AC3E}">
        <p14:creationId xmlns:p14="http://schemas.microsoft.com/office/powerpoint/2010/main" val="1385793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itle 1"/>
          <p:cNvSpPr>
            <a:spLocks noGrp="1"/>
          </p:cNvSpPr>
          <p:nvPr>
            <p:ph type="ctrTitle" hasCustomPrompt="1"/>
          </p:nvPr>
        </p:nvSpPr>
        <p:spPr>
          <a:xfrm>
            <a:off x="422899" y="2512509"/>
            <a:ext cx="11135808" cy="989914"/>
          </a:xfrm>
        </p:spPr>
        <p:txBody>
          <a:bodyPr lIns="0" bIns="0">
            <a:noAutofit/>
          </a:bodyPr>
          <a:lstStyle>
            <a:lvl1pPr algn="l">
              <a:lnSpc>
                <a:spcPct val="90000"/>
              </a:lnSpc>
              <a:defRPr sz="6600" b="1" baseline="0">
                <a:solidFill>
                  <a:schemeClr val="accent3"/>
                </a:solidFill>
                <a:latin typeface="Arial"/>
                <a:cs typeface="Arial"/>
              </a:defRPr>
            </a:lvl1pPr>
          </a:lstStyle>
          <a:p>
            <a:r>
              <a:rPr lang="en-US"/>
              <a:t>Section Divider Title</a:t>
            </a:r>
            <a:br>
              <a:rPr lang="en-US"/>
            </a:br>
            <a:endParaRPr lang="en-US"/>
          </a:p>
        </p:txBody>
      </p:sp>
      <p:sp>
        <p:nvSpPr>
          <p:cNvPr id="9" name="Subtitle 2"/>
          <p:cNvSpPr>
            <a:spLocks noGrp="1"/>
          </p:cNvSpPr>
          <p:nvPr>
            <p:ph type="subTitle" idx="1" hasCustomPrompt="1"/>
          </p:nvPr>
        </p:nvSpPr>
        <p:spPr>
          <a:xfrm>
            <a:off x="422899" y="3571843"/>
            <a:ext cx="8534400" cy="882865"/>
          </a:xfrm>
        </p:spPr>
        <p:txBody>
          <a:bodyPr lIns="0" tIns="0" rIns="0" bIns="0">
            <a:normAutofit/>
          </a:bodyPr>
          <a:lstStyle>
            <a:lvl1pPr marL="0" indent="0" algn="l">
              <a:buNone/>
              <a:defRPr sz="2400" baseline="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Title</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899" y="152400"/>
            <a:ext cx="3437901" cy="1129596"/>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0746" r="67015" b="53747"/>
          <a:stretch/>
        </p:blipFill>
        <p:spPr>
          <a:xfrm>
            <a:off x="738390" y="5523834"/>
            <a:ext cx="896217" cy="960673"/>
          </a:xfrm>
          <a:prstGeom prst="rect">
            <a:avLst/>
          </a:prstGeom>
        </p:spPr>
      </p:pic>
    </p:spTree>
    <p:extLst>
      <p:ext uri="{BB962C8B-B14F-4D97-AF65-F5344CB8AC3E}">
        <p14:creationId xmlns:p14="http://schemas.microsoft.com/office/powerpoint/2010/main" val="42157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MQ">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normAutofit/>
          </a:bodyPr>
          <a:lstStyle>
            <a:lvl1pPr>
              <a:defRPr sz="3200">
                <a:solidFill>
                  <a:schemeClr val="accent2"/>
                </a:solidFill>
                <a:latin typeface="Georgia" panose="02040502050405020303" pitchFamily="18" charset="0"/>
              </a:defRPr>
            </a:lvl1pPr>
          </a:lstStyle>
          <a:p>
            <a:r>
              <a:rPr lang="en-US"/>
              <a:t>Click to edit Master title style</a:t>
            </a:r>
          </a:p>
        </p:txBody>
      </p:sp>
      <p:sp>
        <p:nvSpPr>
          <p:cNvPr id="3" name="Content Placeholder 2"/>
          <p:cNvSpPr>
            <a:spLocks noGrp="1"/>
          </p:cNvSpPr>
          <p:nvPr>
            <p:ph idx="1"/>
          </p:nvPr>
        </p:nvSpPr>
        <p:spPr>
          <a:xfrm>
            <a:off x="838200" y="1825626"/>
            <a:ext cx="10515600" cy="2177663"/>
          </a:xfrm>
        </p:spPr>
        <p:txBody>
          <a:bodyPr>
            <a:noAutofit/>
          </a:bodyPr>
          <a:lstStyle>
            <a:lvl1pPr>
              <a:defRPr sz="1800">
                <a:solidFill>
                  <a:schemeClr val="accent3"/>
                </a:solidFill>
                <a:latin typeface="Arial" panose="020B0604020202020204" pitchFamily="34" charset="0"/>
                <a:cs typeface="Arial" panose="020B0604020202020204" pitchFamily="34" charset="0"/>
              </a:defRPr>
            </a:lvl1pPr>
            <a:lvl2pPr>
              <a:defRPr sz="1800">
                <a:solidFill>
                  <a:schemeClr val="accent3"/>
                </a:solidFill>
                <a:latin typeface="Arial" panose="020B0604020202020204" pitchFamily="34" charset="0"/>
                <a:cs typeface="Arial" panose="020B0604020202020204" pitchFamily="34" charset="0"/>
              </a:defRPr>
            </a:lvl2pPr>
            <a:lvl3pPr>
              <a:defRPr sz="1800">
                <a:solidFill>
                  <a:schemeClr val="accent3"/>
                </a:solidFill>
                <a:latin typeface="Arial" panose="020B0604020202020204" pitchFamily="34" charset="0"/>
                <a:cs typeface="Arial" panose="020B0604020202020204" pitchFamily="34" charset="0"/>
              </a:defRPr>
            </a:lvl3pPr>
            <a:lvl4pPr>
              <a:defRPr sz="1800">
                <a:solidFill>
                  <a:schemeClr val="accent3"/>
                </a:solidFill>
                <a:latin typeface="Arial" panose="020B0604020202020204" pitchFamily="34" charset="0"/>
                <a:cs typeface="Arial" panose="020B0604020202020204" pitchFamily="34" charset="0"/>
              </a:defRPr>
            </a:lvl4pPr>
            <a:lvl5pPr>
              <a:defRPr sz="1800">
                <a:solidFill>
                  <a:schemeClr val="accent3"/>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4592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anchor="t">
            <a:normAutofit/>
          </a:bodyPr>
          <a:lstStyle>
            <a:lvl1pPr algn="l">
              <a:defRPr sz="3600">
                <a:solidFill>
                  <a:srgbClr val="A20815"/>
                </a:solidFill>
                <a:latin typeface="Arial"/>
                <a:cs typeface="Arial"/>
              </a:defRPr>
            </a:lvl1pPr>
          </a:lstStyle>
          <a:p>
            <a:r>
              <a:rPr lang="en-US"/>
              <a:t>Insert Title Here</a:t>
            </a:r>
            <a:br>
              <a:rPr lang="en-US"/>
            </a:br>
            <a:r>
              <a:rPr lang="en-US"/>
              <a:t>Copy Only</a:t>
            </a:r>
          </a:p>
        </p:txBody>
      </p:sp>
      <p:sp>
        <p:nvSpPr>
          <p:cNvPr id="5" name="Content Placeholder 4"/>
          <p:cNvSpPr>
            <a:spLocks noGrp="1"/>
          </p:cNvSpPr>
          <p:nvPr>
            <p:ph sz="quarter" idx="11" hasCustomPrompt="1"/>
          </p:nvPr>
        </p:nvSpPr>
        <p:spPr>
          <a:xfrm>
            <a:off x="1219202" y="1432415"/>
            <a:ext cx="10346268" cy="4517048"/>
          </a:xfrm>
        </p:spPr>
        <p:txBody>
          <a:bodyPr>
            <a:normAutofit/>
          </a:bodyPr>
          <a:lstStyle>
            <a:lvl1pPr marL="342900" marR="0" indent="-342900" algn="l" defTabSz="914400" rtl="0" eaLnBrk="1" fontAlgn="base" latinLnBrk="0" hangingPunct="1">
              <a:lnSpc>
                <a:spcPct val="100000"/>
              </a:lnSpc>
              <a:spcBef>
                <a:spcPct val="20000"/>
              </a:spcBef>
              <a:spcAft>
                <a:spcPct val="0"/>
              </a:spcAft>
              <a:buClrTx/>
              <a:buSzTx/>
              <a:buFontTx/>
              <a:buChar char="•"/>
              <a:tabLst/>
              <a:defRPr sz="1800" b="1" baseline="0">
                <a:solidFill>
                  <a:schemeClr val="tx1"/>
                </a:solidFill>
                <a:latin typeface="Arial"/>
                <a:cs typeface="Arial"/>
              </a:defRPr>
            </a:lvl1pPr>
            <a:lvl2pPr marL="742950" marR="0"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800" b="1">
                <a:solidFill>
                  <a:schemeClr val="tx1"/>
                </a:solidFill>
                <a:latin typeface="Arial"/>
                <a:cs typeface="Arial"/>
              </a:defRPr>
            </a:lvl2pPr>
            <a:lvl3pPr marL="1143000" marR="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800" b="1">
                <a:solidFill>
                  <a:schemeClr val="tx1"/>
                </a:solidFill>
                <a:latin typeface="Arial"/>
                <a:cs typeface="Arial"/>
              </a:defRPr>
            </a:lvl3pPr>
            <a:lvl4pPr marL="0">
              <a:defRPr sz="1500">
                <a:solidFill>
                  <a:srgbClr val="7F7F7F"/>
                </a:solidFill>
                <a:latin typeface="Arial"/>
                <a:cs typeface="Arial"/>
              </a:defRPr>
            </a:lvl4pPr>
            <a:lvl5pPr marL="457200">
              <a:defRPr sz="1500">
                <a:solidFill>
                  <a:srgbClr val="7F7F7F"/>
                </a:solidFill>
                <a:latin typeface="Arial"/>
                <a:cs typeface="Arial"/>
              </a:defRPr>
            </a:lvl5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UY" altLang="en-US" sz="3200" b="0" i="0" u="none" strike="noStrike" kern="0" cap="none" spc="0" normalizeH="0" baseline="0" noProof="0" err="1">
                <a:ln>
                  <a:noFill/>
                </a:ln>
                <a:solidFill>
                  <a:srgbClr val="000000"/>
                </a:solidFill>
                <a:effectLst/>
                <a:uLnTx/>
                <a:uFillTx/>
                <a:latin typeface="Arial"/>
                <a:ea typeface="+mn-ea"/>
                <a:cs typeface="Arial"/>
              </a:rPr>
              <a:t>First</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3200" b="0" i="0" u="none" strike="noStrike" kern="0" cap="none" spc="0" normalizeH="0" baseline="0" noProof="0">
              <a:ln>
                <a:noFill/>
              </a:ln>
              <a:solidFill>
                <a:srgbClr val="000000"/>
              </a:solidFill>
              <a:effectLst/>
              <a:uLnTx/>
              <a:uFillTx/>
              <a:latin typeface="Arial"/>
              <a:ea typeface="+mn-ea"/>
              <a:cs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s-UY" altLang="en-US" sz="2800" b="0" i="0" u="none" strike="noStrike" kern="0" cap="none" spc="0" normalizeH="0" baseline="0" noProof="0" err="1">
                <a:ln>
                  <a:noFill/>
                </a:ln>
                <a:solidFill>
                  <a:srgbClr val="000000"/>
                </a:solidFill>
                <a:effectLst/>
                <a:uLnTx/>
                <a:uFillTx/>
                <a:latin typeface="Arial"/>
                <a:ea typeface="+mn-ea"/>
                <a:cs typeface="Arial"/>
              </a:rPr>
              <a:t>Second</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2800" b="0" i="0" u="none" strike="noStrike" kern="0" cap="none" spc="0" normalizeH="0" baseline="0" noProof="0">
              <a:ln>
                <a:noFill/>
              </a:ln>
              <a:solidFill>
                <a:srgbClr val="000000"/>
              </a:solidFill>
              <a:effectLst/>
              <a:uLnTx/>
              <a:uFillTx/>
              <a:latin typeface="Arial"/>
              <a:ea typeface="+mn-ea"/>
              <a:cs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s-UY" altLang="en-US" sz="2400" b="0" i="0" u="none" strike="noStrike" kern="0" cap="none" spc="0" normalizeH="0" baseline="0" noProof="0">
                <a:ln>
                  <a:noFill/>
                </a:ln>
                <a:solidFill>
                  <a:srgbClr val="000000"/>
                </a:solidFill>
                <a:effectLst/>
                <a:uLnTx/>
                <a:uFillTx/>
                <a:latin typeface="Arial"/>
                <a:ea typeface="+mn-ea"/>
                <a:cs typeface="Arial"/>
              </a:rPr>
              <a:t>Third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400" b="0" i="0" u="none" strike="noStrike" kern="0" cap="none" spc="0" normalizeH="0" baseline="0" noProof="0">
                <a:ln>
                  <a:noFill/>
                </a:ln>
                <a:solidFill>
                  <a:srgbClr val="000000"/>
                </a:solidFill>
                <a:effectLst/>
                <a:uLnTx/>
                <a:uFillTx/>
                <a:latin typeface="Arial"/>
                <a:ea typeface="+mn-ea"/>
                <a:cs typeface="Arial"/>
              </a:rPr>
              <a:t>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copy</a:t>
            </a:r>
            <a:endParaRPr kumimoji="0" lang="es-ES" altLang="en-US" sz="2400" b="0" i="0" u="none" strike="noStrike" kern="0" cap="none" spc="0" normalizeH="0" baseline="0" noProof="0">
              <a:ln>
                <a:noFill/>
              </a:ln>
              <a:solidFill>
                <a:srgbClr val="000000"/>
              </a:solidFill>
              <a:effectLst/>
              <a:uLnTx/>
              <a:uFillTx/>
              <a:latin typeface="Arial"/>
              <a:ea typeface="+mn-ea"/>
              <a:cs typeface="Arial"/>
            </a:endParaRPr>
          </a:p>
          <a:p>
            <a:pPr lvl="0"/>
            <a:endParaRPr lang="en-US"/>
          </a:p>
        </p:txBody>
      </p:sp>
    </p:spTree>
    <p:extLst>
      <p:ext uri="{BB962C8B-B14F-4D97-AF65-F5344CB8AC3E}">
        <p14:creationId xmlns:p14="http://schemas.microsoft.com/office/powerpoint/2010/main" val="2412841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mp; Copy">
    <p:spTree>
      <p:nvGrpSpPr>
        <p:cNvPr id="1" name=""/>
        <p:cNvGrpSpPr/>
        <p:nvPr/>
      </p:nvGrpSpPr>
      <p:grpSpPr>
        <a:xfrm>
          <a:off x="0" y="0"/>
          <a:ext cx="0" cy="0"/>
          <a:chOff x="0" y="0"/>
          <a:chExt cx="0" cy="0"/>
        </a:xfrm>
      </p:grpSpPr>
      <p:sp>
        <p:nvSpPr>
          <p:cNvPr id="7" name="Content Placeholder 6"/>
          <p:cNvSpPr>
            <a:spLocks noGrp="1"/>
          </p:cNvSpPr>
          <p:nvPr>
            <p:ph sz="quarter" idx="15" hasCustomPrompt="1"/>
          </p:nvPr>
        </p:nvSpPr>
        <p:spPr>
          <a:xfrm>
            <a:off x="6045201" y="1417761"/>
            <a:ext cx="4993217" cy="4007827"/>
          </a:xfrm>
        </p:spPr>
        <p:txBody>
          <a:bodyPr>
            <a:normAutofit/>
          </a:bodyPr>
          <a:lstStyle>
            <a:lvl1pPr marL="342900" marR="0" indent="-342900" algn="l" defTabSz="914400" rtl="0" eaLnBrk="1" fontAlgn="base" latinLnBrk="0" hangingPunct="1">
              <a:lnSpc>
                <a:spcPct val="100000"/>
              </a:lnSpc>
              <a:spcBef>
                <a:spcPct val="20000"/>
              </a:spcBef>
              <a:spcAft>
                <a:spcPct val="0"/>
              </a:spcAft>
              <a:buClrTx/>
              <a:buSzTx/>
              <a:buFontTx/>
              <a:buChar char="•"/>
              <a:tabLst/>
              <a:defRPr kumimoji="0" lang="es-UY" altLang="en-US" sz="1800" b="1" i="0" u="none" strike="noStrike" kern="0" cap="none" spc="0" normalizeH="0" baseline="0" noProof="0">
                <a:ln>
                  <a:noFill/>
                </a:ln>
                <a:solidFill>
                  <a:schemeClr val="tx1"/>
                </a:solidFill>
                <a:effectLst/>
                <a:uLnTx/>
                <a:uFillTx/>
                <a:latin typeface="Arial"/>
              </a:defRPr>
            </a:lvl1pPr>
            <a:lvl2pPr marL="742950" marR="0"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800" b="1">
                <a:solidFill>
                  <a:schemeClr val="tx1"/>
                </a:solidFill>
              </a:defRPr>
            </a:lvl2pPr>
            <a:lvl3pPr marL="1143000" marR="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800" b="1">
                <a:solidFill>
                  <a:schemeClr val="tx1"/>
                </a:solidFill>
              </a:defRPr>
            </a:lvl3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UY" altLang="en-US" sz="3200" b="0" i="0" u="none" strike="noStrike" kern="0" cap="none" spc="0" normalizeH="0" baseline="0" noProof="0" err="1">
                <a:ln>
                  <a:noFill/>
                </a:ln>
                <a:solidFill>
                  <a:srgbClr val="000000"/>
                </a:solidFill>
                <a:effectLst/>
                <a:uLnTx/>
                <a:uFillTx/>
                <a:latin typeface="Arial"/>
                <a:ea typeface="+mn-ea"/>
                <a:cs typeface="Arial"/>
              </a:rPr>
              <a:t>First</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3200" b="0" i="0" u="none" strike="noStrike" kern="0" cap="none" spc="0" normalizeH="0" baseline="0" noProof="0">
              <a:ln>
                <a:noFill/>
              </a:ln>
              <a:solidFill>
                <a:srgbClr val="000000"/>
              </a:solidFill>
              <a:effectLst/>
              <a:uLnTx/>
              <a:uFillTx/>
              <a:latin typeface="Arial"/>
              <a:ea typeface="+mn-ea"/>
              <a:cs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s-UY" altLang="en-US" sz="2800" b="0" i="0" u="none" strike="noStrike" kern="0" cap="none" spc="0" normalizeH="0" baseline="0" noProof="0" err="1">
                <a:ln>
                  <a:noFill/>
                </a:ln>
                <a:solidFill>
                  <a:srgbClr val="000000"/>
                </a:solidFill>
                <a:effectLst/>
                <a:uLnTx/>
                <a:uFillTx/>
                <a:latin typeface="Arial"/>
                <a:ea typeface="+mn-ea"/>
                <a:cs typeface="Arial"/>
              </a:rPr>
              <a:t>Second</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2800" b="0" i="0" u="none" strike="noStrike" kern="0" cap="none" spc="0" normalizeH="0" baseline="0" noProof="0">
              <a:ln>
                <a:noFill/>
              </a:ln>
              <a:solidFill>
                <a:srgbClr val="000000"/>
              </a:solidFill>
              <a:effectLst/>
              <a:uLnTx/>
              <a:uFillTx/>
              <a:latin typeface="Arial"/>
              <a:ea typeface="+mn-ea"/>
              <a:cs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s-UY" altLang="en-US" sz="2400" b="0" i="0" u="none" strike="noStrike" kern="0" cap="none" spc="0" normalizeH="0" baseline="0" noProof="0">
                <a:ln>
                  <a:noFill/>
                </a:ln>
                <a:solidFill>
                  <a:srgbClr val="000000"/>
                </a:solidFill>
                <a:effectLst/>
                <a:uLnTx/>
                <a:uFillTx/>
                <a:latin typeface="Arial"/>
                <a:ea typeface="+mn-ea"/>
                <a:cs typeface="Arial"/>
              </a:rPr>
              <a:t>Third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400" b="0" i="0" u="none" strike="noStrike" kern="0" cap="none" spc="0" normalizeH="0" baseline="0" noProof="0">
                <a:ln>
                  <a:noFill/>
                </a:ln>
                <a:solidFill>
                  <a:srgbClr val="000000"/>
                </a:solidFill>
                <a:effectLst/>
                <a:uLnTx/>
                <a:uFillTx/>
                <a:latin typeface="Arial"/>
                <a:ea typeface="+mn-ea"/>
                <a:cs typeface="Arial"/>
              </a:rPr>
              <a:t>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copy</a:t>
            </a:r>
            <a:endParaRPr kumimoji="0" lang="es-ES" altLang="en-US" sz="2400" b="0" i="0" u="none" strike="noStrike" kern="0" cap="none" spc="0" normalizeH="0" baseline="0" noProof="0">
              <a:ln>
                <a:noFill/>
              </a:ln>
              <a:solidFill>
                <a:srgbClr val="000000"/>
              </a:solidFill>
              <a:effectLst/>
              <a:uLnTx/>
              <a:uFillTx/>
              <a:latin typeface="Arial"/>
              <a:ea typeface="+mn-ea"/>
              <a:cs typeface="Arial"/>
            </a:endParaRPr>
          </a:p>
        </p:txBody>
      </p:sp>
      <p:sp>
        <p:nvSpPr>
          <p:cNvPr id="2" name="Title 1"/>
          <p:cNvSpPr>
            <a:spLocks noGrp="1"/>
          </p:cNvSpPr>
          <p:nvPr>
            <p:ph type="title" hasCustomPrompt="1"/>
          </p:nvPr>
        </p:nvSpPr>
        <p:spPr/>
        <p:txBody>
          <a:bodyPr lIns="0" tIns="0" rIns="0" bIns="0" anchor="t">
            <a:normAutofit/>
          </a:bodyPr>
          <a:lstStyle>
            <a:lvl1pPr algn="l">
              <a:defRPr sz="3600">
                <a:solidFill>
                  <a:srgbClr val="A20815"/>
                </a:solidFill>
                <a:latin typeface="Arial"/>
                <a:cs typeface="Arial"/>
              </a:defRPr>
            </a:lvl1pPr>
          </a:lstStyle>
          <a:p>
            <a:r>
              <a:rPr lang="en-US"/>
              <a:t>Insert Title Here</a:t>
            </a:r>
            <a:br>
              <a:rPr lang="en-US"/>
            </a:br>
            <a:r>
              <a:rPr lang="en-US"/>
              <a:t>Image &amp; Copy</a:t>
            </a:r>
          </a:p>
        </p:txBody>
      </p:sp>
      <p:sp>
        <p:nvSpPr>
          <p:cNvPr id="8" name="Picture Placeholder 7"/>
          <p:cNvSpPr>
            <a:spLocks noGrp="1"/>
          </p:cNvSpPr>
          <p:nvPr>
            <p:ph type="pic" sz="quarter" idx="13"/>
          </p:nvPr>
        </p:nvSpPr>
        <p:spPr>
          <a:xfrm>
            <a:off x="1149903" y="1418372"/>
            <a:ext cx="4739117" cy="4007067"/>
          </a:xfrm>
          <a:solidFill>
            <a:schemeClr val="bg1">
              <a:lumMod val="50000"/>
            </a:schemeClr>
          </a:solidFill>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5044177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oub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nchor="t">
            <a:normAutofit/>
          </a:bodyPr>
          <a:lstStyle>
            <a:lvl1pPr algn="l">
              <a:defRPr sz="3600">
                <a:solidFill>
                  <a:srgbClr val="A20815"/>
                </a:solidFill>
                <a:latin typeface="Arial"/>
                <a:cs typeface="Arial"/>
              </a:defRPr>
            </a:lvl1pPr>
          </a:lstStyle>
          <a:p>
            <a:r>
              <a:rPr lang="en-US"/>
              <a:t>Insert Title Here</a:t>
            </a:r>
            <a:br>
              <a:rPr lang="en-US"/>
            </a:br>
            <a:r>
              <a:rPr lang="en-US"/>
              <a:t>Double Column</a:t>
            </a:r>
          </a:p>
        </p:txBody>
      </p:sp>
      <p:sp>
        <p:nvSpPr>
          <p:cNvPr id="7" name="Content Placeholder 6"/>
          <p:cNvSpPr>
            <a:spLocks noGrp="1"/>
          </p:cNvSpPr>
          <p:nvPr>
            <p:ph sz="quarter" idx="15" hasCustomPrompt="1"/>
          </p:nvPr>
        </p:nvSpPr>
        <p:spPr>
          <a:xfrm>
            <a:off x="965200" y="1417761"/>
            <a:ext cx="4842933" cy="4007827"/>
          </a:xfrm>
        </p:spPr>
        <p:txBody>
          <a:bodyPr>
            <a:normAutofit/>
          </a:bodyPr>
          <a:lstStyle>
            <a:lvl1pPr marL="342900" marR="0" indent="-342900" algn="l" defTabSz="914400" rtl="0" eaLnBrk="1" fontAlgn="base" latinLnBrk="0" hangingPunct="1">
              <a:lnSpc>
                <a:spcPct val="100000"/>
              </a:lnSpc>
              <a:spcBef>
                <a:spcPct val="20000"/>
              </a:spcBef>
              <a:spcAft>
                <a:spcPct val="0"/>
              </a:spcAft>
              <a:buClrTx/>
              <a:buSzTx/>
              <a:buFontTx/>
              <a:buChar char="•"/>
              <a:tabLst/>
              <a:defRPr kumimoji="0" lang="es-UY" altLang="en-US" sz="1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800" b="1">
                <a:solidFill>
                  <a:srgbClr val="000000"/>
                </a:solidFill>
              </a:defRPr>
            </a:lvl2pPr>
            <a:lvl3pPr marL="1143000" marR="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800" b="1">
                <a:solidFill>
                  <a:srgbClr val="000000"/>
                </a:solidFill>
              </a:defRPr>
            </a:lvl3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UY" altLang="en-US" sz="3200" b="0" i="0" u="none" strike="noStrike" kern="0" cap="none" spc="0" normalizeH="0" baseline="0" noProof="0" err="1">
                <a:ln>
                  <a:noFill/>
                </a:ln>
                <a:solidFill>
                  <a:srgbClr val="000000"/>
                </a:solidFill>
                <a:effectLst/>
                <a:uLnTx/>
                <a:uFillTx/>
                <a:latin typeface="Arial"/>
                <a:ea typeface="+mn-ea"/>
                <a:cs typeface="Arial"/>
              </a:rPr>
              <a:t>First</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3200" b="0" i="0" u="none" strike="noStrike" kern="0" cap="none" spc="0" normalizeH="0" baseline="0" noProof="0">
              <a:ln>
                <a:noFill/>
              </a:ln>
              <a:solidFill>
                <a:srgbClr val="000000"/>
              </a:solidFill>
              <a:effectLst/>
              <a:uLnTx/>
              <a:uFillTx/>
              <a:latin typeface="Arial"/>
              <a:ea typeface="+mn-ea"/>
              <a:cs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s-UY" altLang="en-US" sz="2800" b="0" i="0" u="none" strike="noStrike" kern="0" cap="none" spc="0" normalizeH="0" baseline="0" noProof="0" err="1">
                <a:ln>
                  <a:noFill/>
                </a:ln>
                <a:solidFill>
                  <a:srgbClr val="000000"/>
                </a:solidFill>
                <a:effectLst/>
                <a:uLnTx/>
                <a:uFillTx/>
                <a:latin typeface="Arial"/>
                <a:ea typeface="+mn-ea"/>
                <a:cs typeface="Arial"/>
              </a:rPr>
              <a:t>Second</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2800" b="0" i="0" u="none" strike="noStrike" kern="0" cap="none" spc="0" normalizeH="0" baseline="0" noProof="0">
              <a:ln>
                <a:noFill/>
              </a:ln>
              <a:solidFill>
                <a:srgbClr val="000000"/>
              </a:solidFill>
              <a:effectLst/>
              <a:uLnTx/>
              <a:uFillTx/>
              <a:latin typeface="Arial"/>
              <a:ea typeface="+mn-ea"/>
              <a:cs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s-UY" altLang="en-US" sz="2400" b="0" i="0" u="none" strike="noStrike" kern="0" cap="none" spc="0" normalizeH="0" baseline="0" noProof="0">
                <a:ln>
                  <a:noFill/>
                </a:ln>
                <a:solidFill>
                  <a:srgbClr val="000000"/>
                </a:solidFill>
                <a:effectLst/>
                <a:uLnTx/>
                <a:uFillTx/>
                <a:latin typeface="Arial"/>
                <a:ea typeface="+mn-ea"/>
                <a:cs typeface="Arial"/>
              </a:rPr>
              <a:t>Third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400" b="0" i="0" u="none" strike="noStrike" kern="0" cap="none" spc="0" normalizeH="0" baseline="0" noProof="0">
                <a:ln>
                  <a:noFill/>
                </a:ln>
                <a:solidFill>
                  <a:srgbClr val="000000"/>
                </a:solidFill>
                <a:effectLst/>
                <a:uLnTx/>
                <a:uFillTx/>
                <a:latin typeface="Arial"/>
                <a:ea typeface="+mn-ea"/>
                <a:cs typeface="Arial"/>
              </a:rPr>
              <a:t>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copy</a:t>
            </a:r>
            <a:endParaRPr kumimoji="0" lang="es-ES" altLang="en-US" sz="2400" b="0" i="0" u="none" strike="noStrike" kern="0" cap="none" spc="0" normalizeH="0" baseline="0" noProof="0">
              <a:ln>
                <a:noFill/>
              </a:ln>
              <a:solidFill>
                <a:srgbClr val="000000"/>
              </a:solidFill>
              <a:effectLst/>
              <a:uLnTx/>
              <a:uFillTx/>
              <a:latin typeface="Arial"/>
              <a:ea typeface="+mn-ea"/>
              <a:cs typeface="Arial"/>
            </a:endParaRPr>
          </a:p>
        </p:txBody>
      </p:sp>
      <p:sp>
        <p:nvSpPr>
          <p:cNvPr id="10" name="Content Placeholder 9"/>
          <p:cNvSpPr>
            <a:spLocks noGrp="1"/>
          </p:cNvSpPr>
          <p:nvPr>
            <p:ph sz="quarter" idx="16" hasCustomPrompt="1"/>
          </p:nvPr>
        </p:nvSpPr>
        <p:spPr>
          <a:xfrm>
            <a:off x="6061620" y="1417761"/>
            <a:ext cx="5063067" cy="4007827"/>
          </a:xfrm>
        </p:spPr>
        <p:txBody>
          <a:bodyPr>
            <a:normAutofit/>
          </a:bodyPr>
          <a:lstStyle>
            <a:lvl1pPr marL="342900" marR="0" indent="-342900" algn="l" defTabSz="914400" rtl="0" eaLnBrk="1" fontAlgn="base" latinLnBrk="0" hangingPunct="1">
              <a:lnSpc>
                <a:spcPct val="100000"/>
              </a:lnSpc>
              <a:spcBef>
                <a:spcPct val="20000"/>
              </a:spcBef>
              <a:spcAft>
                <a:spcPct val="0"/>
              </a:spcAft>
              <a:buClrTx/>
              <a:buSzTx/>
              <a:buFontTx/>
              <a:buChar char="•"/>
              <a:tabLst/>
              <a:defRPr sz="1800" b="1">
                <a:solidFill>
                  <a:srgbClr val="000000"/>
                </a:solidFill>
                <a:latin typeface="Arial" panose="020B0604020202020204" pitchFamily="34" charset="0"/>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800" b="1">
                <a:solidFill>
                  <a:srgbClr val="000000"/>
                </a:solidFill>
              </a:defRPr>
            </a:lvl2pPr>
            <a:lvl3pPr marL="1143000" marR="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800" b="1">
                <a:solidFill>
                  <a:srgbClr val="000000"/>
                </a:solidFill>
              </a:defRPr>
            </a:lvl3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UY" altLang="en-US" sz="3200" b="0" i="0" u="none" strike="noStrike" kern="0" cap="none" spc="0" normalizeH="0" baseline="0" noProof="0" err="1">
                <a:ln>
                  <a:noFill/>
                </a:ln>
                <a:solidFill>
                  <a:srgbClr val="000000"/>
                </a:solidFill>
                <a:effectLst/>
                <a:uLnTx/>
                <a:uFillTx/>
                <a:latin typeface="Arial"/>
                <a:ea typeface="+mn-ea"/>
                <a:cs typeface="Arial"/>
              </a:rPr>
              <a:t>First</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3200" b="0" i="0" u="none" strike="noStrike" kern="0" cap="none" spc="0" normalizeH="0" baseline="0" noProof="0">
              <a:ln>
                <a:noFill/>
              </a:ln>
              <a:solidFill>
                <a:srgbClr val="000000"/>
              </a:solidFill>
              <a:effectLst/>
              <a:uLnTx/>
              <a:uFillTx/>
              <a:latin typeface="Arial"/>
              <a:ea typeface="+mn-ea"/>
              <a:cs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s-UY" altLang="en-US" sz="2800" b="0" i="0" u="none" strike="noStrike" kern="0" cap="none" spc="0" normalizeH="0" baseline="0" noProof="0" err="1">
                <a:ln>
                  <a:noFill/>
                </a:ln>
                <a:solidFill>
                  <a:srgbClr val="000000"/>
                </a:solidFill>
                <a:effectLst/>
                <a:uLnTx/>
                <a:uFillTx/>
                <a:latin typeface="Arial"/>
                <a:ea typeface="+mn-ea"/>
                <a:cs typeface="Arial"/>
              </a:rPr>
              <a:t>Second</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2800" b="0" i="0" u="none" strike="noStrike" kern="0" cap="none" spc="0" normalizeH="0" baseline="0" noProof="0">
              <a:ln>
                <a:noFill/>
              </a:ln>
              <a:solidFill>
                <a:srgbClr val="000000"/>
              </a:solidFill>
              <a:effectLst/>
              <a:uLnTx/>
              <a:uFillTx/>
              <a:latin typeface="Arial"/>
              <a:ea typeface="+mn-ea"/>
              <a:cs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s-UY" altLang="en-US" sz="2400" b="0" i="0" u="none" strike="noStrike" kern="0" cap="none" spc="0" normalizeH="0" baseline="0" noProof="0">
                <a:ln>
                  <a:noFill/>
                </a:ln>
                <a:solidFill>
                  <a:srgbClr val="000000"/>
                </a:solidFill>
                <a:effectLst/>
                <a:uLnTx/>
                <a:uFillTx/>
                <a:latin typeface="Arial"/>
                <a:ea typeface="+mn-ea"/>
                <a:cs typeface="Arial"/>
              </a:rPr>
              <a:t>Third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400" b="0" i="0" u="none" strike="noStrike" kern="0" cap="none" spc="0" normalizeH="0" baseline="0" noProof="0">
                <a:ln>
                  <a:noFill/>
                </a:ln>
                <a:solidFill>
                  <a:srgbClr val="000000"/>
                </a:solidFill>
                <a:effectLst/>
                <a:uLnTx/>
                <a:uFillTx/>
                <a:latin typeface="Arial"/>
                <a:ea typeface="+mn-ea"/>
                <a:cs typeface="Arial"/>
              </a:rPr>
              <a:t>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copy</a:t>
            </a:r>
            <a:endParaRPr kumimoji="0" lang="es-ES" altLang="en-US" sz="2400" b="0" i="0" u="none" strike="noStrike" kern="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731015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s &amp; Cop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nchor="t">
            <a:normAutofit/>
          </a:bodyPr>
          <a:lstStyle>
            <a:lvl1pPr algn="l">
              <a:defRPr sz="3600">
                <a:solidFill>
                  <a:srgbClr val="A20815"/>
                </a:solidFill>
                <a:latin typeface="Arial"/>
                <a:cs typeface="Arial"/>
              </a:defRPr>
            </a:lvl1pPr>
          </a:lstStyle>
          <a:p>
            <a:r>
              <a:rPr lang="en-US"/>
              <a:t>Insert Title Here</a:t>
            </a:r>
            <a:br>
              <a:rPr lang="en-US"/>
            </a:br>
            <a:r>
              <a:rPr lang="en-US"/>
              <a:t>Images &amp; Copy</a:t>
            </a:r>
          </a:p>
        </p:txBody>
      </p:sp>
      <p:sp>
        <p:nvSpPr>
          <p:cNvPr id="10" name="Picture Placeholder 9"/>
          <p:cNvSpPr>
            <a:spLocks noGrp="1"/>
          </p:cNvSpPr>
          <p:nvPr>
            <p:ph type="pic" sz="quarter" idx="16"/>
          </p:nvPr>
        </p:nvSpPr>
        <p:spPr>
          <a:xfrm>
            <a:off x="1184820" y="1417640"/>
            <a:ext cx="2903360" cy="2512523"/>
          </a:xfrm>
          <a:solidFill>
            <a:schemeClr val="tx1">
              <a:lumMod val="50000"/>
              <a:lumOff val="50000"/>
            </a:schemeClr>
          </a:solidFill>
        </p:spPr>
        <p:txBody>
          <a:bodyPr>
            <a:normAutofit/>
          </a:bodyPr>
          <a:lstStyle>
            <a:lvl1pPr marL="0" indent="0">
              <a:buNone/>
              <a:defRPr sz="1800">
                <a:solidFill>
                  <a:schemeClr val="tx1"/>
                </a:solidFill>
              </a:defRPr>
            </a:lvl1pPr>
          </a:lstStyle>
          <a:p>
            <a:r>
              <a:rPr lang="en-US"/>
              <a:t>Click icon to add picture</a:t>
            </a:r>
          </a:p>
        </p:txBody>
      </p:sp>
      <p:sp>
        <p:nvSpPr>
          <p:cNvPr id="12" name="Picture Placeholder 9"/>
          <p:cNvSpPr>
            <a:spLocks noGrp="1"/>
          </p:cNvSpPr>
          <p:nvPr>
            <p:ph type="pic" sz="quarter" idx="18"/>
          </p:nvPr>
        </p:nvSpPr>
        <p:spPr>
          <a:xfrm>
            <a:off x="4667505" y="1417640"/>
            <a:ext cx="2903360" cy="2512523"/>
          </a:xfrm>
          <a:solidFill>
            <a:schemeClr val="tx1">
              <a:lumMod val="50000"/>
              <a:lumOff val="50000"/>
            </a:schemeClr>
          </a:solidFill>
        </p:spPr>
        <p:txBody>
          <a:bodyPr>
            <a:normAutofit/>
          </a:bodyPr>
          <a:lstStyle>
            <a:lvl1pPr marL="0" indent="0">
              <a:buNone/>
              <a:defRPr sz="1800">
                <a:solidFill>
                  <a:schemeClr val="tx1"/>
                </a:solidFill>
              </a:defRPr>
            </a:lvl1pPr>
          </a:lstStyle>
          <a:p>
            <a:r>
              <a:rPr lang="en-US"/>
              <a:t>Click icon to add picture</a:t>
            </a:r>
          </a:p>
        </p:txBody>
      </p:sp>
      <p:sp>
        <p:nvSpPr>
          <p:cNvPr id="14" name="Picture Placeholder 9"/>
          <p:cNvSpPr>
            <a:spLocks noGrp="1"/>
          </p:cNvSpPr>
          <p:nvPr>
            <p:ph type="pic" sz="quarter" idx="20"/>
          </p:nvPr>
        </p:nvSpPr>
        <p:spPr>
          <a:xfrm>
            <a:off x="8170527" y="1417640"/>
            <a:ext cx="2903360" cy="2512523"/>
          </a:xfrm>
          <a:solidFill>
            <a:schemeClr val="tx1">
              <a:lumMod val="50000"/>
              <a:lumOff val="50000"/>
            </a:schemeClr>
          </a:solidFill>
        </p:spPr>
        <p:txBody>
          <a:bodyPr>
            <a:normAutofit/>
          </a:bodyPr>
          <a:lstStyle>
            <a:lvl1pPr marL="0" indent="0">
              <a:buNone/>
              <a:defRPr sz="1800">
                <a:solidFill>
                  <a:schemeClr val="tx1"/>
                </a:solidFill>
              </a:defRPr>
            </a:lvl1pPr>
          </a:lstStyle>
          <a:p>
            <a:r>
              <a:rPr lang="en-US"/>
              <a:t>Click icon to add picture</a:t>
            </a:r>
          </a:p>
        </p:txBody>
      </p:sp>
      <p:sp>
        <p:nvSpPr>
          <p:cNvPr id="15" name="Content Placeholder 3"/>
          <p:cNvSpPr>
            <a:spLocks noGrp="1"/>
          </p:cNvSpPr>
          <p:nvPr>
            <p:ph sz="half" idx="2"/>
          </p:nvPr>
        </p:nvSpPr>
        <p:spPr>
          <a:xfrm>
            <a:off x="1184820" y="4067527"/>
            <a:ext cx="2903360" cy="1975644"/>
          </a:xfrm>
        </p:spPr>
        <p:txBody>
          <a:bodyPr lIns="0" tIns="0" rIns="0" bIns="0">
            <a:noAutofit/>
          </a:bodyPr>
          <a:lstStyle>
            <a:lvl1pPr marL="0" indent="0">
              <a:buFontTx/>
              <a:buNone/>
              <a:defRPr sz="1500" b="1">
                <a:solidFill>
                  <a:schemeClr val="tx1"/>
                </a:solidFill>
                <a:latin typeface="Arial"/>
                <a:cs typeface="Arial"/>
              </a:defRPr>
            </a:lvl1pPr>
            <a:lvl2pPr marL="0" indent="-137160">
              <a:lnSpc>
                <a:spcPct val="120000"/>
              </a:lnSpc>
              <a:buClr>
                <a:srgbClr val="8D8E8D"/>
              </a:buClr>
              <a:buFont typeface="Lucida Grande"/>
              <a:buChar char="-"/>
              <a:defRPr sz="1500">
                <a:solidFill>
                  <a:schemeClr val="tx1"/>
                </a:solidFill>
                <a:latin typeface="Arial"/>
                <a:cs typeface="Arial"/>
              </a:defRPr>
            </a:lvl2pPr>
            <a:lvl3pPr marL="914400" indent="0">
              <a:buFontTx/>
              <a:buNone/>
              <a:defRPr sz="1500">
                <a:latin typeface="Arial"/>
                <a:cs typeface="Arial"/>
              </a:defRPr>
            </a:lvl3pPr>
            <a:lvl4pPr marL="1371600" indent="0">
              <a:buFontTx/>
              <a:buNone/>
              <a:defRPr sz="1500">
                <a:latin typeface="Arial"/>
                <a:cs typeface="Arial"/>
              </a:defRPr>
            </a:lvl4pPr>
            <a:lvl5pPr marL="1828800" indent="0">
              <a:buFontTx/>
              <a:buNone/>
              <a:defRPr sz="15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6" name="Content Placeholder 3"/>
          <p:cNvSpPr>
            <a:spLocks noGrp="1"/>
          </p:cNvSpPr>
          <p:nvPr>
            <p:ph sz="half" idx="21"/>
          </p:nvPr>
        </p:nvSpPr>
        <p:spPr>
          <a:xfrm>
            <a:off x="4667505" y="4067527"/>
            <a:ext cx="2903360" cy="1975644"/>
          </a:xfrm>
        </p:spPr>
        <p:txBody>
          <a:bodyPr lIns="0" tIns="0" rIns="0" bIns="0">
            <a:noAutofit/>
          </a:bodyPr>
          <a:lstStyle>
            <a:lvl1pPr marL="0" indent="0">
              <a:buFontTx/>
              <a:buNone/>
              <a:defRPr sz="1500" b="1">
                <a:solidFill>
                  <a:schemeClr val="tx1"/>
                </a:solidFill>
                <a:latin typeface="Arial"/>
                <a:cs typeface="Arial"/>
              </a:defRPr>
            </a:lvl1pPr>
            <a:lvl2pPr marL="0" indent="-137160">
              <a:lnSpc>
                <a:spcPct val="120000"/>
              </a:lnSpc>
              <a:buClr>
                <a:srgbClr val="8D8E8D"/>
              </a:buClr>
              <a:buFont typeface="Lucida Grande"/>
              <a:buChar char="-"/>
              <a:defRPr sz="1500">
                <a:solidFill>
                  <a:schemeClr val="tx1"/>
                </a:solidFill>
                <a:latin typeface="Arial"/>
                <a:cs typeface="Arial"/>
              </a:defRPr>
            </a:lvl2pPr>
            <a:lvl3pPr marL="914400" indent="0">
              <a:buFontTx/>
              <a:buNone/>
              <a:defRPr sz="1500">
                <a:latin typeface="Arial"/>
                <a:cs typeface="Arial"/>
              </a:defRPr>
            </a:lvl3pPr>
            <a:lvl4pPr marL="1371600" indent="0">
              <a:buFontTx/>
              <a:buNone/>
              <a:defRPr sz="1500">
                <a:latin typeface="Arial"/>
                <a:cs typeface="Arial"/>
              </a:defRPr>
            </a:lvl4pPr>
            <a:lvl5pPr marL="1828800" indent="0">
              <a:buFontTx/>
              <a:buNone/>
              <a:defRPr sz="15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7" name="Content Placeholder 3"/>
          <p:cNvSpPr>
            <a:spLocks noGrp="1"/>
          </p:cNvSpPr>
          <p:nvPr>
            <p:ph sz="half" idx="22"/>
          </p:nvPr>
        </p:nvSpPr>
        <p:spPr>
          <a:xfrm>
            <a:off x="8170527" y="4067527"/>
            <a:ext cx="2903360" cy="1975644"/>
          </a:xfrm>
        </p:spPr>
        <p:txBody>
          <a:bodyPr lIns="0" tIns="0" rIns="0" bIns="0">
            <a:noAutofit/>
          </a:bodyPr>
          <a:lstStyle>
            <a:lvl1pPr marL="0" indent="0">
              <a:buFontTx/>
              <a:buNone/>
              <a:defRPr sz="1500" b="1">
                <a:solidFill>
                  <a:schemeClr val="tx1"/>
                </a:solidFill>
                <a:latin typeface="Arial"/>
                <a:cs typeface="Arial"/>
              </a:defRPr>
            </a:lvl1pPr>
            <a:lvl2pPr marL="0" indent="-137160">
              <a:lnSpc>
                <a:spcPct val="120000"/>
              </a:lnSpc>
              <a:buClr>
                <a:srgbClr val="8D8E8D"/>
              </a:buClr>
              <a:buFont typeface="Lucida Grande"/>
              <a:buChar char="-"/>
              <a:defRPr sz="1500">
                <a:solidFill>
                  <a:schemeClr val="tx1"/>
                </a:solidFill>
                <a:latin typeface="Arial"/>
                <a:cs typeface="Arial"/>
              </a:defRPr>
            </a:lvl2pPr>
            <a:lvl3pPr marL="914400" indent="0">
              <a:buFontTx/>
              <a:buNone/>
              <a:defRPr sz="1500">
                <a:latin typeface="Arial"/>
                <a:cs typeface="Arial"/>
              </a:defRPr>
            </a:lvl3pPr>
            <a:lvl4pPr marL="1371600" indent="0">
              <a:buFontTx/>
              <a:buNone/>
              <a:defRPr sz="1500">
                <a:latin typeface="Arial"/>
                <a:cs typeface="Arial"/>
              </a:defRPr>
            </a:lvl4pPr>
            <a:lvl5pPr marL="1828800" indent="0">
              <a:buFontTx/>
              <a:buNone/>
              <a:defRPr sz="15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49941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ng Image &amp; Cop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nchor="t">
            <a:normAutofit/>
          </a:bodyPr>
          <a:lstStyle>
            <a:lvl1pPr algn="l">
              <a:defRPr sz="3600" baseline="0">
                <a:solidFill>
                  <a:srgbClr val="A20815"/>
                </a:solidFill>
                <a:latin typeface="Arial"/>
                <a:cs typeface="Arial"/>
              </a:defRPr>
            </a:lvl1pPr>
          </a:lstStyle>
          <a:p>
            <a:r>
              <a:rPr lang="en-US"/>
              <a:t>Insert Title Here</a:t>
            </a:r>
            <a:br>
              <a:rPr lang="en-US"/>
            </a:br>
            <a:r>
              <a:rPr lang="en-US"/>
              <a:t>Long Image &amp; Copy</a:t>
            </a:r>
          </a:p>
        </p:txBody>
      </p:sp>
      <p:sp>
        <p:nvSpPr>
          <p:cNvPr id="10" name="Picture Placeholder 9"/>
          <p:cNvSpPr>
            <a:spLocks noGrp="1"/>
          </p:cNvSpPr>
          <p:nvPr>
            <p:ph type="pic" sz="quarter" idx="16"/>
          </p:nvPr>
        </p:nvSpPr>
        <p:spPr>
          <a:xfrm>
            <a:off x="1151467" y="1417640"/>
            <a:ext cx="9889067" cy="2512523"/>
          </a:xfrm>
          <a:solidFill>
            <a:schemeClr val="tx1">
              <a:lumMod val="50000"/>
              <a:lumOff val="50000"/>
            </a:schemeClr>
          </a:solidFill>
        </p:spPr>
        <p:txBody>
          <a:bodyPr>
            <a:normAutofit/>
          </a:bodyPr>
          <a:lstStyle>
            <a:lvl1pPr marL="0" indent="0">
              <a:buNone/>
              <a:defRPr sz="1800">
                <a:solidFill>
                  <a:schemeClr val="tx1"/>
                </a:solidFill>
              </a:defRPr>
            </a:lvl1pPr>
          </a:lstStyle>
          <a:p>
            <a:r>
              <a:rPr lang="en-US"/>
              <a:t>Click icon to add picture</a:t>
            </a:r>
          </a:p>
        </p:txBody>
      </p:sp>
      <p:sp>
        <p:nvSpPr>
          <p:cNvPr id="15" name="Content Placeholder 3"/>
          <p:cNvSpPr>
            <a:spLocks noGrp="1"/>
          </p:cNvSpPr>
          <p:nvPr>
            <p:ph sz="half" idx="2"/>
          </p:nvPr>
        </p:nvSpPr>
        <p:spPr>
          <a:xfrm>
            <a:off x="1151467" y="4067527"/>
            <a:ext cx="9889067" cy="1975644"/>
          </a:xfrm>
        </p:spPr>
        <p:txBody>
          <a:bodyPr lIns="0" tIns="0" rIns="0" bIns="0">
            <a:noAutofit/>
          </a:bodyPr>
          <a:lstStyle>
            <a:lvl1pPr marL="0" indent="0">
              <a:lnSpc>
                <a:spcPct val="90000"/>
              </a:lnSpc>
              <a:buFontTx/>
              <a:buNone/>
              <a:defRPr sz="1500" b="0">
                <a:solidFill>
                  <a:schemeClr val="tx1"/>
                </a:solidFill>
                <a:latin typeface="Arial"/>
                <a:cs typeface="Arial"/>
              </a:defRPr>
            </a:lvl1pPr>
            <a:lvl2pPr marL="0" indent="-137160">
              <a:lnSpc>
                <a:spcPct val="120000"/>
              </a:lnSpc>
              <a:buClr>
                <a:srgbClr val="8D8E8D"/>
              </a:buClr>
              <a:buFont typeface="Lucida Grande"/>
              <a:buChar char="-"/>
              <a:defRPr sz="1500">
                <a:solidFill>
                  <a:srgbClr val="8D8E8D"/>
                </a:solidFill>
                <a:latin typeface="Arial"/>
                <a:cs typeface="Arial"/>
              </a:defRPr>
            </a:lvl2pPr>
            <a:lvl3pPr marL="914400" indent="0">
              <a:buFontTx/>
              <a:buNone/>
              <a:defRPr sz="1500">
                <a:latin typeface="Arial"/>
                <a:cs typeface="Arial"/>
              </a:defRPr>
            </a:lvl3pPr>
            <a:lvl4pPr marL="1371600" indent="0">
              <a:buFontTx/>
              <a:buNone/>
              <a:defRPr sz="1500">
                <a:latin typeface="Arial"/>
                <a:cs typeface="Arial"/>
              </a:defRPr>
            </a:lvl4pPr>
            <a:lvl5pPr marL="1828800" indent="0">
              <a:buFontTx/>
              <a:buNone/>
              <a:defRPr sz="1500">
                <a:latin typeface="Arial"/>
                <a:cs typeface="Arial"/>
              </a:defRPr>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2360517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e Charts &amp; Copy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nchor="t">
            <a:normAutofit/>
          </a:bodyPr>
          <a:lstStyle>
            <a:lvl1pPr algn="l">
              <a:defRPr sz="3600">
                <a:solidFill>
                  <a:srgbClr val="A20815"/>
                </a:solidFill>
                <a:latin typeface="Arial"/>
                <a:cs typeface="Arial"/>
              </a:defRPr>
            </a:lvl1pPr>
          </a:lstStyle>
          <a:p>
            <a:r>
              <a:rPr lang="en-US"/>
              <a:t>Insert Title Here</a:t>
            </a:r>
            <a:br>
              <a:rPr lang="en-US"/>
            </a:br>
            <a:r>
              <a:rPr lang="en-US"/>
              <a:t>Pie Charts &amp; Copy 1</a:t>
            </a:r>
          </a:p>
        </p:txBody>
      </p:sp>
      <p:sp>
        <p:nvSpPr>
          <p:cNvPr id="15" name="Content Placeholder 3"/>
          <p:cNvSpPr>
            <a:spLocks noGrp="1"/>
          </p:cNvSpPr>
          <p:nvPr>
            <p:ph sz="half" idx="2" hasCustomPrompt="1"/>
          </p:nvPr>
        </p:nvSpPr>
        <p:spPr>
          <a:xfrm>
            <a:off x="1004334" y="3598669"/>
            <a:ext cx="10205533" cy="2444501"/>
          </a:xfrm>
        </p:spPr>
        <p:txBody>
          <a:bodyPr lIns="0" tIns="0" rIns="0" bIns="0">
            <a:noAutofit/>
          </a:bodyPr>
          <a:lstStyle>
            <a:lvl1pPr marL="342900" marR="0" indent="-342900" algn="l" defTabSz="914400" rtl="0" eaLnBrk="1" fontAlgn="base" latinLnBrk="0" hangingPunct="1">
              <a:lnSpc>
                <a:spcPct val="100000"/>
              </a:lnSpc>
              <a:spcBef>
                <a:spcPct val="20000"/>
              </a:spcBef>
              <a:spcAft>
                <a:spcPct val="0"/>
              </a:spcAft>
              <a:buClrTx/>
              <a:buSzTx/>
              <a:buFontTx/>
              <a:buChar char="•"/>
              <a:tabLst/>
              <a:defRPr sz="1500" b="1">
                <a:solidFill>
                  <a:srgbClr val="000000"/>
                </a:solidFill>
                <a:latin typeface="Arial"/>
                <a:cs typeface="Arial"/>
              </a:defRPr>
            </a:lvl1pPr>
            <a:lvl2pPr marL="742950" marR="0"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500" b="1">
                <a:solidFill>
                  <a:srgbClr val="000000"/>
                </a:solidFill>
                <a:latin typeface="Arial"/>
                <a:cs typeface="Arial"/>
              </a:defRPr>
            </a:lvl2pPr>
            <a:lvl3pPr marL="1143000" marR="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500" b="1">
                <a:solidFill>
                  <a:srgbClr val="000000"/>
                </a:solidFill>
                <a:latin typeface="Arial"/>
                <a:cs typeface="Arial"/>
              </a:defRPr>
            </a:lvl3pPr>
            <a:lvl4pPr marL="1371600" indent="0">
              <a:buFontTx/>
              <a:buNone/>
              <a:defRPr sz="1500">
                <a:latin typeface="Arial"/>
                <a:cs typeface="Arial"/>
              </a:defRPr>
            </a:lvl4pPr>
            <a:lvl5pPr marL="1828800" indent="0">
              <a:buFontTx/>
              <a:buNone/>
              <a:defRPr sz="1500">
                <a:latin typeface="Arial"/>
                <a:cs typeface="Arial"/>
              </a:defRPr>
            </a:lvl5pPr>
            <a:lvl6pPr>
              <a:defRPr sz="1600"/>
            </a:lvl6pPr>
            <a:lvl7pPr>
              <a:defRPr sz="1600"/>
            </a:lvl7pPr>
            <a:lvl8pPr>
              <a:defRPr sz="1600"/>
            </a:lvl8pPr>
            <a:lvl9pPr>
              <a:defRPr sz="1600"/>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UY" altLang="en-US" sz="3200" b="0" i="0" u="none" strike="noStrike" kern="0" cap="none" spc="0" normalizeH="0" baseline="0" noProof="0" err="1">
                <a:ln>
                  <a:noFill/>
                </a:ln>
                <a:solidFill>
                  <a:srgbClr val="000000"/>
                </a:solidFill>
                <a:effectLst/>
                <a:uLnTx/>
                <a:uFillTx/>
                <a:latin typeface="Arial"/>
                <a:ea typeface="+mn-ea"/>
                <a:cs typeface="Arial"/>
              </a:rPr>
              <a:t>First</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3200" b="0" i="0" u="none" strike="noStrike" kern="0" cap="none" spc="0" normalizeH="0" baseline="0" noProof="0">
              <a:ln>
                <a:noFill/>
              </a:ln>
              <a:solidFill>
                <a:srgbClr val="000000"/>
              </a:solidFill>
              <a:effectLst/>
              <a:uLnTx/>
              <a:uFillTx/>
              <a:latin typeface="Arial"/>
              <a:ea typeface="+mn-ea"/>
              <a:cs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s-UY" altLang="en-US" sz="2800" b="0" i="0" u="none" strike="noStrike" kern="0" cap="none" spc="0" normalizeH="0" baseline="0" noProof="0" err="1">
                <a:ln>
                  <a:noFill/>
                </a:ln>
                <a:solidFill>
                  <a:srgbClr val="000000"/>
                </a:solidFill>
                <a:effectLst/>
                <a:uLnTx/>
                <a:uFillTx/>
                <a:latin typeface="Arial"/>
                <a:ea typeface="+mn-ea"/>
                <a:cs typeface="Arial"/>
              </a:rPr>
              <a:t>Second</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2800" b="0" i="0" u="none" strike="noStrike" kern="0" cap="none" spc="0" normalizeH="0" baseline="0" noProof="0">
              <a:ln>
                <a:noFill/>
              </a:ln>
              <a:solidFill>
                <a:srgbClr val="000000"/>
              </a:solidFill>
              <a:effectLst/>
              <a:uLnTx/>
              <a:uFillTx/>
              <a:latin typeface="Arial"/>
              <a:ea typeface="+mn-ea"/>
              <a:cs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s-UY" altLang="en-US" sz="2400" b="0" i="0" u="none" strike="noStrike" kern="0" cap="none" spc="0" normalizeH="0" baseline="0" noProof="0">
                <a:ln>
                  <a:noFill/>
                </a:ln>
                <a:solidFill>
                  <a:srgbClr val="000000"/>
                </a:solidFill>
                <a:effectLst/>
                <a:uLnTx/>
                <a:uFillTx/>
                <a:latin typeface="Arial"/>
                <a:ea typeface="+mn-ea"/>
                <a:cs typeface="Arial"/>
              </a:rPr>
              <a:t>Third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400" b="0" i="0" u="none" strike="noStrike" kern="0" cap="none" spc="0" normalizeH="0" baseline="0" noProof="0">
                <a:ln>
                  <a:noFill/>
                </a:ln>
                <a:solidFill>
                  <a:srgbClr val="000000"/>
                </a:solidFill>
                <a:effectLst/>
                <a:uLnTx/>
                <a:uFillTx/>
                <a:latin typeface="Arial"/>
                <a:ea typeface="+mn-ea"/>
                <a:cs typeface="Arial"/>
              </a:rPr>
              <a:t>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copy</a:t>
            </a:r>
            <a:endParaRPr kumimoji="0" lang="es-ES" altLang="en-US" sz="2400" b="0" i="0" u="none" strike="noStrike" kern="0" cap="none" spc="0" normalizeH="0" baseline="0" noProof="0">
              <a:ln>
                <a:noFill/>
              </a:ln>
              <a:solidFill>
                <a:srgbClr val="000000"/>
              </a:solidFill>
              <a:effectLst/>
              <a:uLnTx/>
              <a:uFillTx/>
              <a:latin typeface="Arial"/>
              <a:ea typeface="+mn-ea"/>
              <a:cs typeface="Arial"/>
            </a:endParaRPr>
          </a:p>
        </p:txBody>
      </p:sp>
      <p:sp>
        <p:nvSpPr>
          <p:cNvPr id="20" name="Chart Placeholder 6"/>
          <p:cNvSpPr>
            <a:spLocks noGrp="1"/>
          </p:cNvSpPr>
          <p:nvPr>
            <p:ph type="chart" sz="quarter" idx="27"/>
          </p:nvPr>
        </p:nvSpPr>
        <p:spPr>
          <a:xfrm>
            <a:off x="8689566" y="1417640"/>
            <a:ext cx="2520301" cy="2181031"/>
          </a:xfrm>
        </p:spPr>
        <p:txBody>
          <a:bodyPr/>
          <a:lstStyle>
            <a:lvl1pPr marL="0" indent="0">
              <a:buNone/>
              <a:defRPr>
                <a:solidFill>
                  <a:schemeClr val="tx1"/>
                </a:solidFill>
              </a:defRPr>
            </a:lvl1pPr>
          </a:lstStyle>
          <a:p>
            <a:r>
              <a:rPr lang="en-US"/>
              <a:t>Click icon to add chart</a:t>
            </a:r>
          </a:p>
        </p:txBody>
      </p:sp>
      <p:sp>
        <p:nvSpPr>
          <p:cNvPr id="21" name="Chart Placeholder 6"/>
          <p:cNvSpPr>
            <a:spLocks noGrp="1"/>
          </p:cNvSpPr>
          <p:nvPr>
            <p:ph type="chart" sz="quarter" idx="28"/>
          </p:nvPr>
        </p:nvSpPr>
        <p:spPr>
          <a:xfrm>
            <a:off x="6127822" y="1417640"/>
            <a:ext cx="2520301" cy="2181031"/>
          </a:xfrm>
        </p:spPr>
        <p:txBody>
          <a:bodyPr/>
          <a:lstStyle>
            <a:lvl1pPr marL="0" indent="0">
              <a:buNone/>
              <a:defRPr>
                <a:solidFill>
                  <a:schemeClr val="tx1"/>
                </a:solidFill>
              </a:defRPr>
            </a:lvl1pPr>
          </a:lstStyle>
          <a:p>
            <a:r>
              <a:rPr lang="en-US"/>
              <a:t>Click icon to add chart</a:t>
            </a:r>
          </a:p>
        </p:txBody>
      </p:sp>
      <p:sp>
        <p:nvSpPr>
          <p:cNvPr id="22" name="Chart Placeholder 6"/>
          <p:cNvSpPr>
            <a:spLocks noGrp="1"/>
          </p:cNvSpPr>
          <p:nvPr>
            <p:ph type="chart" sz="quarter" idx="29"/>
          </p:nvPr>
        </p:nvSpPr>
        <p:spPr>
          <a:xfrm>
            <a:off x="3566078" y="1417640"/>
            <a:ext cx="2520301" cy="2181031"/>
          </a:xfrm>
        </p:spPr>
        <p:txBody>
          <a:bodyPr/>
          <a:lstStyle>
            <a:lvl1pPr marL="0" indent="0">
              <a:buNone/>
              <a:defRPr>
                <a:solidFill>
                  <a:schemeClr val="tx1"/>
                </a:solidFill>
              </a:defRPr>
            </a:lvl1pPr>
          </a:lstStyle>
          <a:p>
            <a:r>
              <a:rPr lang="en-US"/>
              <a:t>Click icon to add chart</a:t>
            </a:r>
          </a:p>
        </p:txBody>
      </p:sp>
      <p:sp>
        <p:nvSpPr>
          <p:cNvPr id="23" name="Chart Placeholder 6"/>
          <p:cNvSpPr>
            <a:spLocks noGrp="1"/>
          </p:cNvSpPr>
          <p:nvPr>
            <p:ph type="chart" sz="quarter" idx="30"/>
          </p:nvPr>
        </p:nvSpPr>
        <p:spPr>
          <a:xfrm>
            <a:off x="1004334" y="1417640"/>
            <a:ext cx="2520301" cy="2181031"/>
          </a:xfrm>
        </p:spPr>
        <p:txBody>
          <a:bodyPr/>
          <a:lstStyle>
            <a:lvl1pPr marL="0" indent="0">
              <a:buNone/>
              <a:defRPr>
                <a:solidFill>
                  <a:schemeClr val="tx1"/>
                </a:solidFill>
              </a:defRPr>
            </a:lvl1pPr>
          </a:lstStyle>
          <a:p>
            <a:r>
              <a:rPr lang="en-US"/>
              <a:t>Click icon to add chart</a:t>
            </a:r>
          </a:p>
        </p:txBody>
      </p:sp>
    </p:spTree>
    <p:extLst>
      <p:ext uri="{BB962C8B-B14F-4D97-AF65-F5344CB8AC3E}">
        <p14:creationId xmlns:p14="http://schemas.microsoft.com/office/powerpoint/2010/main" val="18033065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e Charts &amp; Copy 2">
    <p:spTree>
      <p:nvGrpSpPr>
        <p:cNvPr id="1" name=""/>
        <p:cNvGrpSpPr/>
        <p:nvPr/>
      </p:nvGrpSpPr>
      <p:grpSpPr>
        <a:xfrm>
          <a:off x="0" y="0"/>
          <a:ext cx="0" cy="0"/>
          <a:chOff x="0" y="0"/>
          <a:chExt cx="0" cy="0"/>
        </a:xfrm>
      </p:grpSpPr>
      <p:sp>
        <p:nvSpPr>
          <p:cNvPr id="18" name="Chart Placeholder 6"/>
          <p:cNvSpPr>
            <a:spLocks noGrp="1"/>
          </p:cNvSpPr>
          <p:nvPr>
            <p:ph type="chart" sz="quarter" idx="24"/>
          </p:nvPr>
        </p:nvSpPr>
        <p:spPr>
          <a:xfrm>
            <a:off x="4554303" y="1417762"/>
            <a:ext cx="2904067" cy="2513135"/>
          </a:xfrm>
        </p:spPr>
        <p:txBody>
          <a:bodyPr/>
          <a:lstStyle>
            <a:lvl1pPr marL="0" indent="0">
              <a:buNone/>
              <a:defRPr>
                <a:solidFill>
                  <a:schemeClr val="tx1"/>
                </a:solidFill>
              </a:defRPr>
            </a:lvl1pPr>
          </a:lstStyle>
          <a:p>
            <a:r>
              <a:rPr lang="en-US"/>
              <a:t>Click icon to add chart</a:t>
            </a:r>
          </a:p>
        </p:txBody>
      </p:sp>
      <p:sp>
        <p:nvSpPr>
          <p:cNvPr id="19" name="Chart Placeholder 6"/>
          <p:cNvSpPr>
            <a:spLocks noGrp="1"/>
          </p:cNvSpPr>
          <p:nvPr>
            <p:ph type="chart" sz="quarter" idx="25"/>
          </p:nvPr>
        </p:nvSpPr>
        <p:spPr>
          <a:xfrm>
            <a:off x="8050293" y="1417762"/>
            <a:ext cx="2904067" cy="2513135"/>
          </a:xfrm>
        </p:spPr>
        <p:txBody>
          <a:bodyPr/>
          <a:lstStyle>
            <a:lvl1pPr marL="0" indent="0">
              <a:buNone/>
              <a:defRPr>
                <a:solidFill>
                  <a:schemeClr val="tx1"/>
                </a:solidFill>
              </a:defRPr>
            </a:lvl1pPr>
          </a:lstStyle>
          <a:p>
            <a:r>
              <a:rPr lang="en-US"/>
              <a:t>Click icon to add chart</a:t>
            </a:r>
          </a:p>
        </p:txBody>
      </p:sp>
      <p:sp>
        <p:nvSpPr>
          <p:cNvPr id="7" name="Chart Placeholder 6"/>
          <p:cNvSpPr>
            <a:spLocks noGrp="1"/>
          </p:cNvSpPr>
          <p:nvPr>
            <p:ph type="chart" sz="quarter" idx="23"/>
          </p:nvPr>
        </p:nvSpPr>
        <p:spPr>
          <a:xfrm>
            <a:off x="1061527" y="1417762"/>
            <a:ext cx="2904067" cy="2513135"/>
          </a:xfrm>
        </p:spPr>
        <p:txBody>
          <a:bodyPr/>
          <a:lstStyle>
            <a:lvl1pPr marL="0" indent="0">
              <a:buNone/>
              <a:defRPr>
                <a:solidFill>
                  <a:schemeClr val="tx1"/>
                </a:solidFill>
              </a:defRPr>
            </a:lvl1pPr>
          </a:lstStyle>
          <a:p>
            <a:r>
              <a:rPr lang="en-US"/>
              <a:t>Click icon to add chart</a:t>
            </a:r>
          </a:p>
        </p:txBody>
      </p:sp>
      <p:sp>
        <p:nvSpPr>
          <p:cNvPr id="2" name="Title 1"/>
          <p:cNvSpPr>
            <a:spLocks noGrp="1"/>
          </p:cNvSpPr>
          <p:nvPr>
            <p:ph type="title" hasCustomPrompt="1"/>
          </p:nvPr>
        </p:nvSpPr>
        <p:spPr/>
        <p:txBody>
          <a:bodyPr lIns="0" tIns="0" rIns="0" bIns="0" anchor="t">
            <a:normAutofit/>
          </a:bodyPr>
          <a:lstStyle>
            <a:lvl1pPr algn="l">
              <a:defRPr sz="3600">
                <a:solidFill>
                  <a:srgbClr val="A20815"/>
                </a:solidFill>
                <a:latin typeface="Arial"/>
                <a:cs typeface="Arial"/>
              </a:defRPr>
            </a:lvl1pPr>
          </a:lstStyle>
          <a:p>
            <a:r>
              <a:rPr lang="en-US"/>
              <a:t>Insert Title Here</a:t>
            </a:r>
            <a:br>
              <a:rPr lang="en-US"/>
            </a:br>
            <a:r>
              <a:rPr lang="en-US"/>
              <a:t>Pie Charts &amp; Copy 2</a:t>
            </a:r>
          </a:p>
        </p:txBody>
      </p:sp>
      <p:sp>
        <p:nvSpPr>
          <p:cNvPr id="15" name="Content Placeholder 3"/>
          <p:cNvSpPr>
            <a:spLocks noGrp="1"/>
          </p:cNvSpPr>
          <p:nvPr>
            <p:ph sz="half" idx="2"/>
          </p:nvPr>
        </p:nvSpPr>
        <p:spPr>
          <a:xfrm>
            <a:off x="1235620" y="4067527"/>
            <a:ext cx="2903360" cy="1975644"/>
          </a:xfrm>
        </p:spPr>
        <p:txBody>
          <a:bodyPr lIns="0" tIns="0" rIns="0" bIns="0">
            <a:noAutofit/>
          </a:bodyPr>
          <a:lstStyle>
            <a:lvl1pPr marL="0" indent="0">
              <a:buFontTx/>
              <a:buNone/>
              <a:defRPr sz="1500" b="1">
                <a:solidFill>
                  <a:schemeClr val="tx1"/>
                </a:solidFill>
                <a:latin typeface="Arial"/>
                <a:cs typeface="Arial"/>
              </a:defRPr>
            </a:lvl1pPr>
            <a:lvl2pPr marL="0" indent="-137160">
              <a:lnSpc>
                <a:spcPct val="120000"/>
              </a:lnSpc>
              <a:buClr>
                <a:srgbClr val="8D8E8D"/>
              </a:buClr>
              <a:buFont typeface="Lucida Grande"/>
              <a:buChar char="-"/>
              <a:defRPr sz="1500" b="0">
                <a:solidFill>
                  <a:schemeClr val="tx1"/>
                </a:solidFill>
                <a:latin typeface="Arial"/>
                <a:cs typeface="Arial"/>
              </a:defRPr>
            </a:lvl2pPr>
            <a:lvl3pPr marL="914400" indent="0">
              <a:buFontTx/>
              <a:buNone/>
              <a:defRPr sz="1500">
                <a:latin typeface="Arial"/>
                <a:cs typeface="Arial"/>
              </a:defRPr>
            </a:lvl3pPr>
            <a:lvl4pPr marL="1371600" indent="0">
              <a:buFontTx/>
              <a:buNone/>
              <a:defRPr sz="1500">
                <a:latin typeface="Arial"/>
                <a:cs typeface="Arial"/>
              </a:defRPr>
            </a:lvl4pPr>
            <a:lvl5pPr marL="1828800" indent="0">
              <a:buFontTx/>
              <a:buNone/>
              <a:defRPr sz="15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6" name="Content Placeholder 3"/>
          <p:cNvSpPr>
            <a:spLocks noGrp="1"/>
          </p:cNvSpPr>
          <p:nvPr>
            <p:ph sz="half" idx="21"/>
          </p:nvPr>
        </p:nvSpPr>
        <p:spPr>
          <a:xfrm>
            <a:off x="4718305" y="4067527"/>
            <a:ext cx="2903360" cy="1975644"/>
          </a:xfrm>
        </p:spPr>
        <p:txBody>
          <a:bodyPr lIns="0" tIns="0" rIns="0" bIns="0">
            <a:noAutofit/>
          </a:bodyPr>
          <a:lstStyle>
            <a:lvl1pPr marL="0" indent="0">
              <a:buFontTx/>
              <a:buNone/>
              <a:defRPr sz="1500" b="1">
                <a:solidFill>
                  <a:schemeClr val="tx1"/>
                </a:solidFill>
                <a:latin typeface="Arial"/>
                <a:cs typeface="Arial"/>
              </a:defRPr>
            </a:lvl1pPr>
            <a:lvl2pPr marL="0" indent="-137160">
              <a:lnSpc>
                <a:spcPct val="120000"/>
              </a:lnSpc>
              <a:buClr>
                <a:srgbClr val="8D8E8D"/>
              </a:buClr>
              <a:buFont typeface="Lucida Grande"/>
              <a:buChar char="-"/>
              <a:defRPr sz="1500" b="0">
                <a:solidFill>
                  <a:schemeClr val="tx1"/>
                </a:solidFill>
                <a:latin typeface="Arial"/>
                <a:cs typeface="Arial"/>
              </a:defRPr>
            </a:lvl2pPr>
            <a:lvl3pPr marL="914400" indent="0">
              <a:buFontTx/>
              <a:buNone/>
              <a:defRPr sz="1500">
                <a:latin typeface="Arial"/>
                <a:cs typeface="Arial"/>
              </a:defRPr>
            </a:lvl3pPr>
            <a:lvl4pPr marL="1371600" indent="0">
              <a:buFontTx/>
              <a:buNone/>
              <a:defRPr sz="1500">
                <a:latin typeface="Arial"/>
                <a:cs typeface="Arial"/>
              </a:defRPr>
            </a:lvl4pPr>
            <a:lvl5pPr marL="1828800" indent="0">
              <a:buFontTx/>
              <a:buNone/>
              <a:defRPr sz="15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7" name="Content Placeholder 3"/>
          <p:cNvSpPr>
            <a:spLocks noGrp="1"/>
          </p:cNvSpPr>
          <p:nvPr>
            <p:ph sz="half" idx="22"/>
          </p:nvPr>
        </p:nvSpPr>
        <p:spPr>
          <a:xfrm>
            <a:off x="8221327" y="4067527"/>
            <a:ext cx="2903360" cy="1975644"/>
          </a:xfrm>
        </p:spPr>
        <p:txBody>
          <a:bodyPr lIns="0" tIns="0" rIns="0" bIns="0">
            <a:noAutofit/>
          </a:bodyPr>
          <a:lstStyle>
            <a:lvl1pPr marL="0" indent="0">
              <a:buFontTx/>
              <a:buNone/>
              <a:defRPr sz="1500" b="1">
                <a:solidFill>
                  <a:schemeClr val="tx1"/>
                </a:solidFill>
                <a:latin typeface="Arial"/>
                <a:cs typeface="Arial"/>
              </a:defRPr>
            </a:lvl1pPr>
            <a:lvl2pPr marL="0" indent="-137160">
              <a:lnSpc>
                <a:spcPct val="120000"/>
              </a:lnSpc>
              <a:buClr>
                <a:srgbClr val="8D8E8D"/>
              </a:buClr>
              <a:buFont typeface="Lucida Grande"/>
              <a:buChar char="-"/>
              <a:defRPr sz="1500" b="0">
                <a:solidFill>
                  <a:schemeClr val="tx1"/>
                </a:solidFill>
                <a:latin typeface="Arial"/>
                <a:cs typeface="Arial"/>
              </a:defRPr>
            </a:lvl2pPr>
            <a:lvl3pPr marL="914400" indent="0">
              <a:buFontTx/>
              <a:buNone/>
              <a:defRPr sz="1500">
                <a:latin typeface="Arial"/>
                <a:cs typeface="Arial"/>
              </a:defRPr>
            </a:lvl3pPr>
            <a:lvl4pPr marL="1371600" indent="0">
              <a:buFontTx/>
              <a:buNone/>
              <a:defRPr sz="1500">
                <a:latin typeface="Arial"/>
                <a:cs typeface="Arial"/>
              </a:defRPr>
            </a:lvl4pPr>
            <a:lvl5pPr marL="1828800" indent="0">
              <a:buFontTx/>
              <a:buNone/>
              <a:defRPr sz="15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26031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Table Placeholder 8"/>
          <p:cNvSpPr>
            <a:spLocks noGrp="1"/>
          </p:cNvSpPr>
          <p:nvPr>
            <p:ph type="tbl" sz="quarter" idx="24"/>
          </p:nvPr>
        </p:nvSpPr>
        <p:spPr>
          <a:xfrm>
            <a:off x="609600" y="1675181"/>
            <a:ext cx="10972800" cy="4446464"/>
          </a:xfrm>
        </p:spPr>
        <p:txBody>
          <a:bodyPr/>
          <a:lstStyle>
            <a:lvl1pPr marL="0" indent="0">
              <a:buNone/>
              <a:defRPr>
                <a:solidFill>
                  <a:schemeClr val="tx1"/>
                </a:solidFill>
              </a:defRPr>
            </a:lvl1pPr>
          </a:lstStyle>
          <a:p>
            <a:r>
              <a:rPr lang="en-US"/>
              <a:t>Click icon to add table</a:t>
            </a:r>
          </a:p>
        </p:txBody>
      </p:sp>
      <p:sp>
        <p:nvSpPr>
          <p:cNvPr id="2" name="Title 1"/>
          <p:cNvSpPr>
            <a:spLocks noGrp="1"/>
          </p:cNvSpPr>
          <p:nvPr>
            <p:ph type="title" hasCustomPrompt="1"/>
          </p:nvPr>
        </p:nvSpPr>
        <p:spPr/>
        <p:txBody>
          <a:bodyPr lIns="0" tIns="0" rIns="0" bIns="0" anchor="t">
            <a:normAutofit/>
          </a:bodyPr>
          <a:lstStyle>
            <a:lvl1pPr algn="l">
              <a:defRPr sz="3600">
                <a:solidFill>
                  <a:srgbClr val="A20815"/>
                </a:solidFill>
                <a:latin typeface="Arial"/>
                <a:cs typeface="Arial"/>
              </a:defRPr>
            </a:lvl1pPr>
          </a:lstStyle>
          <a:p>
            <a:r>
              <a:rPr lang="en-US"/>
              <a:t>Insert Title Here</a:t>
            </a:r>
            <a:br>
              <a:rPr lang="en-US"/>
            </a:br>
            <a:r>
              <a:rPr lang="en-US"/>
              <a:t>Table</a:t>
            </a:r>
          </a:p>
        </p:txBody>
      </p:sp>
    </p:spTree>
    <p:extLst>
      <p:ext uri="{BB962C8B-B14F-4D97-AF65-F5344CB8AC3E}">
        <p14:creationId xmlns:p14="http://schemas.microsoft.com/office/powerpoint/2010/main" val="41952154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r Chart &amp; Copy 1">
    <p:spTree>
      <p:nvGrpSpPr>
        <p:cNvPr id="1" name=""/>
        <p:cNvGrpSpPr/>
        <p:nvPr/>
      </p:nvGrpSpPr>
      <p:grpSpPr>
        <a:xfrm>
          <a:off x="0" y="0"/>
          <a:ext cx="0" cy="0"/>
          <a:chOff x="0" y="0"/>
          <a:chExt cx="0" cy="0"/>
        </a:xfrm>
      </p:grpSpPr>
      <p:sp>
        <p:nvSpPr>
          <p:cNvPr id="15" name="Content Placeholder 3"/>
          <p:cNvSpPr>
            <a:spLocks noGrp="1"/>
          </p:cNvSpPr>
          <p:nvPr>
            <p:ph sz="half" idx="2" hasCustomPrompt="1"/>
          </p:nvPr>
        </p:nvSpPr>
        <p:spPr>
          <a:xfrm>
            <a:off x="1693332" y="4067527"/>
            <a:ext cx="7960563" cy="1975644"/>
          </a:xfrm>
        </p:spPr>
        <p:txBody>
          <a:bodyPr lIns="0" tIns="0" rIns="0" bIns="0">
            <a:noAutofit/>
          </a:bodyPr>
          <a:lstStyle>
            <a:lvl1pPr marL="342900" marR="0" indent="-342900" algn="l" defTabSz="914400" rtl="0" eaLnBrk="1" fontAlgn="base" latinLnBrk="0" hangingPunct="1">
              <a:lnSpc>
                <a:spcPct val="100000"/>
              </a:lnSpc>
              <a:spcBef>
                <a:spcPct val="20000"/>
              </a:spcBef>
              <a:spcAft>
                <a:spcPct val="0"/>
              </a:spcAft>
              <a:buClrTx/>
              <a:buSzTx/>
              <a:buFontTx/>
              <a:buChar char="•"/>
              <a:tabLst/>
              <a:defRPr sz="1800" b="1">
                <a:solidFill>
                  <a:srgbClr val="000000"/>
                </a:solidFill>
                <a:latin typeface="Arial"/>
                <a:cs typeface="Arial"/>
              </a:defRPr>
            </a:lvl1pPr>
            <a:lvl2pPr marL="742950" marR="0"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800" b="1">
                <a:solidFill>
                  <a:srgbClr val="000000"/>
                </a:solidFill>
                <a:latin typeface="Arial"/>
                <a:cs typeface="Arial"/>
              </a:defRPr>
            </a:lvl2pPr>
            <a:lvl3pPr marL="1143000" marR="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800" b="1">
                <a:solidFill>
                  <a:srgbClr val="000000"/>
                </a:solidFill>
                <a:latin typeface="Arial"/>
                <a:cs typeface="Arial"/>
              </a:defRPr>
            </a:lvl3pPr>
            <a:lvl4pPr marL="1371600" indent="0">
              <a:buFontTx/>
              <a:buNone/>
              <a:defRPr sz="1500">
                <a:latin typeface="Arial"/>
                <a:cs typeface="Arial"/>
              </a:defRPr>
            </a:lvl4pPr>
            <a:lvl5pPr marL="1828800" indent="0">
              <a:buFontTx/>
              <a:buNone/>
              <a:defRPr sz="1500">
                <a:latin typeface="Arial"/>
                <a:cs typeface="Arial"/>
              </a:defRPr>
            </a:lvl5pPr>
            <a:lvl6pPr>
              <a:defRPr sz="1600"/>
            </a:lvl6pPr>
            <a:lvl7pPr>
              <a:defRPr sz="1600"/>
            </a:lvl7pPr>
            <a:lvl8pPr>
              <a:defRPr sz="1600"/>
            </a:lvl8pPr>
            <a:lvl9pPr>
              <a:defRPr sz="1600"/>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UY" altLang="en-US" sz="3200" b="0" i="0" u="none" strike="noStrike" kern="0" cap="none" spc="0" normalizeH="0" baseline="0" noProof="0" err="1">
                <a:ln>
                  <a:noFill/>
                </a:ln>
                <a:solidFill>
                  <a:srgbClr val="000000"/>
                </a:solidFill>
                <a:effectLst/>
                <a:uLnTx/>
                <a:uFillTx/>
                <a:latin typeface="Arial"/>
                <a:ea typeface="+mn-ea"/>
                <a:cs typeface="Arial"/>
              </a:rPr>
              <a:t>First</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3200" b="0" i="0" u="none" strike="noStrike" kern="0" cap="none" spc="0" normalizeH="0" baseline="0" noProof="0">
              <a:ln>
                <a:noFill/>
              </a:ln>
              <a:solidFill>
                <a:srgbClr val="000000"/>
              </a:solidFill>
              <a:effectLst/>
              <a:uLnTx/>
              <a:uFillTx/>
              <a:latin typeface="Arial"/>
              <a:ea typeface="+mn-ea"/>
              <a:cs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s-UY" altLang="en-US" sz="2800" b="0" i="0" u="none" strike="noStrike" kern="0" cap="none" spc="0" normalizeH="0" baseline="0" noProof="0" err="1">
                <a:ln>
                  <a:noFill/>
                </a:ln>
                <a:solidFill>
                  <a:srgbClr val="000000"/>
                </a:solidFill>
                <a:effectLst/>
                <a:uLnTx/>
                <a:uFillTx/>
                <a:latin typeface="Arial"/>
                <a:ea typeface="+mn-ea"/>
                <a:cs typeface="Arial"/>
              </a:rPr>
              <a:t>Second</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2800" b="0" i="0" u="none" strike="noStrike" kern="0" cap="none" spc="0" normalizeH="0" baseline="0" noProof="0">
              <a:ln>
                <a:noFill/>
              </a:ln>
              <a:solidFill>
                <a:srgbClr val="000000"/>
              </a:solidFill>
              <a:effectLst/>
              <a:uLnTx/>
              <a:uFillTx/>
              <a:latin typeface="Arial"/>
              <a:ea typeface="+mn-ea"/>
              <a:cs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s-UY" altLang="en-US" sz="2400" b="0" i="0" u="none" strike="noStrike" kern="0" cap="none" spc="0" normalizeH="0" baseline="0" noProof="0">
                <a:ln>
                  <a:noFill/>
                </a:ln>
                <a:solidFill>
                  <a:srgbClr val="000000"/>
                </a:solidFill>
                <a:effectLst/>
                <a:uLnTx/>
                <a:uFillTx/>
                <a:latin typeface="Arial"/>
                <a:ea typeface="+mn-ea"/>
                <a:cs typeface="Arial"/>
              </a:rPr>
              <a:t>Third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400" b="0" i="0" u="none" strike="noStrike" kern="0" cap="none" spc="0" normalizeH="0" baseline="0" noProof="0">
                <a:ln>
                  <a:noFill/>
                </a:ln>
                <a:solidFill>
                  <a:srgbClr val="000000"/>
                </a:solidFill>
                <a:effectLst/>
                <a:uLnTx/>
                <a:uFillTx/>
                <a:latin typeface="Arial"/>
                <a:ea typeface="+mn-ea"/>
                <a:cs typeface="Arial"/>
              </a:rPr>
              <a:t>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copy</a:t>
            </a:r>
            <a:endParaRPr kumimoji="0" lang="es-ES" altLang="en-US" sz="2400" b="0" i="0" u="none" strike="noStrike" kern="0" cap="none" spc="0" normalizeH="0" baseline="0" noProof="0">
              <a:ln>
                <a:noFill/>
              </a:ln>
              <a:solidFill>
                <a:srgbClr val="000000"/>
              </a:solidFill>
              <a:effectLst/>
              <a:uLnTx/>
              <a:uFillTx/>
              <a:latin typeface="Arial"/>
              <a:ea typeface="+mn-ea"/>
              <a:cs typeface="Arial"/>
            </a:endParaRPr>
          </a:p>
        </p:txBody>
      </p:sp>
      <p:sp>
        <p:nvSpPr>
          <p:cNvPr id="7" name="Chart Placeholder 6"/>
          <p:cNvSpPr>
            <a:spLocks noGrp="1"/>
          </p:cNvSpPr>
          <p:nvPr>
            <p:ph type="chart" sz="quarter" idx="23"/>
          </p:nvPr>
        </p:nvSpPr>
        <p:spPr>
          <a:xfrm>
            <a:off x="1693337" y="1417762"/>
            <a:ext cx="7960561" cy="2513135"/>
          </a:xfrm>
        </p:spPr>
        <p:txBody>
          <a:bodyPr/>
          <a:lstStyle>
            <a:lvl1pPr marL="0" indent="0">
              <a:buNone/>
              <a:defRPr>
                <a:solidFill>
                  <a:schemeClr val="tx1"/>
                </a:solidFill>
              </a:defRPr>
            </a:lvl1pPr>
          </a:lstStyle>
          <a:p>
            <a:r>
              <a:rPr lang="en-US"/>
              <a:t>Click icon to add chart</a:t>
            </a:r>
          </a:p>
        </p:txBody>
      </p:sp>
      <p:sp>
        <p:nvSpPr>
          <p:cNvPr id="2" name="Title 1"/>
          <p:cNvSpPr>
            <a:spLocks noGrp="1"/>
          </p:cNvSpPr>
          <p:nvPr>
            <p:ph type="title" hasCustomPrompt="1"/>
          </p:nvPr>
        </p:nvSpPr>
        <p:spPr/>
        <p:txBody>
          <a:bodyPr lIns="0" tIns="0" rIns="0" bIns="0" anchor="t">
            <a:normAutofit/>
          </a:bodyPr>
          <a:lstStyle>
            <a:lvl1pPr algn="l">
              <a:defRPr sz="3600" baseline="0">
                <a:solidFill>
                  <a:srgbClr val="A20815"/>
                </a:solidFill>
                <a:latin typeface="Arial"/>
                <a:cs typeface="Arial"/>
              </a:defRPr>
            </a:lvl1pPr>
          </a:lstStyle>
          <a:p>
            <a:r>
              <a:rPr lang="en-US"/>
              <a:t>Insert Title Here</a:t>
            </a:r>
            <a:br>
              <a:rPr lang="en-US"/>
            </a:br>
            <a:r>
              <a:rPr lang="en-US"/>
              <a:t>Bar Chart &amp; Copy 1</a:t>
            </a:r>
          </a:p>
        </p:txBody>
      </p:sp>
    </p:spTree>
    <p:extLst>
      <p:ext uri="{BB962C8B-B14F-4D97-AF65-F5344CB8AC3E}">
        <p14:creationId xmlns:p14="http://schemas.microsoft.com/office/powerpoint/2010/main" val="24805198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ar Chart &amp; Copy 2">
    <p:spTree>
      <p:nvGrpSpPr>
        <p:cNvPr id="1" name=""/>
        <p:cNvGrpSpPr/>
        <p:nvPr/>
      </p:nvGrpSpPr>
      <p:grpSpPr>
        <a:xfrm>
          <a:off x="0" y="0"/>
          <a:ext cx="0" cy="0"/>
          <a:chOff x="0" y="0"/>
          <a:chExt cx="0" cy="0"/>
        </a:xfrm>
      </p:grpSpPr>
      <p:sp>
        <p:nvSpPr>
          <p:cNvPr id="7" name="Chart Placeholder 6"/>
          <p:cNvSpPr>
            <a:spLocks noGrp="1"/>
          </p:cNvSpPr>
          <p:nvPr>
            <p:ph type="chart" sz="quarter" idx="23"/>
          </p:nvPr>
        </p:nvSpPr>
        <p:spPr>
          <a:xfrm>
            <a:off x="6436317" y="1417760"/>
            <a:ext cx="4587283" cy="3676951"/>
          </a:xfrm>
        </p:spPr>
        <p:txBody>
          <a:bodyPr>
            <a:normAutofit/>
          </a:bodyPr>
          <a:lstStyle>
            <a:lvl1pPr marL="0" marR="0" indent="0" algn="l" defTabSz="914400" rtl="0" eaLnBrk="1" fontAlgn="base" latinLnBrk="0" hangingPunct="1">
              <a:lnSpc>
                <a:spcPct val="100000"/>
              </a:lnSpc>
              <a:spcBef>
                <a:spcPct val="20000"/>
              </a:spcBef>
              <a:spcAft>
                <a:spcPct val="0"/>
              </a:spcAft>
              <a:buClrTx/>
              <a:buSzTx/>
              <a:buFontTx/>
              <a:buNone/>
              <a:tabLst/>
              <a:defRPr sz="1800"/>
            </a:lvl1pPr>
            <a:lvl2pPr marL="742950" marR="0"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800"/>
            </a:lvl2pPr>
            <a:lvl3pPr marL="1143000" marR="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800"/>
            </a:lvl3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0000"/>
                </a:solidFill>
                <a:effectLst/>
                <a:uLnTx/>
                <a:uFillTx/>
                <a:latin typeface="Arial"/>
                <a:ea typeface="+mn-ea"/>
                <a:cs typeface="Arial"/>
              </a:rPr>
              <a:t>Click icon to add chart</a:t>
            </a:r>
            <a:endParaRPr kumimoji="0" lang="es-ES" altLang="en-US" sz="2400" b="0" i="0" u="none" strike="noStrike" kern="0" cap="none" spc="0" normalizeH="0" baseline="0" noProof="0">
              <a:ln>
                <a:noFill/>
              </a:ln>
              <a:solidFill>
                <a:srgbClr val="000000"/>
              </a:solidFill>
              <a:effectLst/>
              <a:uLnTx/>
              <a:uFillTx/>
              <a:latin typeface="Arial"/>
              <a:ea typeface="+mn-ea"/>
              <a:cs typeface="Arial"/>
            </a:endParaRPr>
          </a:p>
        </p:txBody>
      </p:sp>
      <p:sp>
        <p:nvSpPr>
          <p:cNvPr id="2" name="Title 1"/>
          <p:cNvSpPr>
            <a:spLocks noGrp="1"/>
          </p:cNvSpPr>
          <p:nvPr>
            <p:ph type="title" hasCustomPrompt="1"/>
          </p:nvPr>
        </p:nvSpPr>
        <p:spPr/>
        <p:txBody>
          <a:bodyPr lIns="0" tIns="0" rIns="0" bIns="0" anchor="t">
            <a:normAutofit/>
          </a:bodyPr>
          <a:lstStyle>
            <a:lvl1pPr algn="l">
              <a:defRPr sz="3600" baseline="0">
                <a:solidFill>
                  <a:srgbClr val="A20815"/>
                </a:solidFill>
                <a:latin typeface="Arial"/>
                <a:cs typeface="Arial"/>
              </a:defRPr>
            </a:lvl1pPr>
          </a:lstStyle>
          <a:p>
            <a:r>
              <a:rPr lang="en-US"/>
              <a:t>Insert Title Here</a:t>
            </a:r>
            <a:br>
              <a:rPr lang="en-US"/>
            </a:br>
            <a:r>
              <a:rPr lang="en-US"/>
              <a:t>Bar Chart &amp; Copy 2</a:t>
            </a:r>
          </a:p>
        </p:txBody>
      </p:sp>
      <p:sp>
        <p:nvSpPr>
          <p:cNvPr id="9" name="Content Placeholder 8"/>
          <p:cNvSpPr>
            <a:spLocks noGrp="1"/>
          </p:cNvSpPr>
          <p:nvPr>
            <p:ph sz="quarter" idx="26" hasCustomPrompt="1"/>
          </p:nvPr>
        </p:nvSpPr>
        <p:spPr>
          <a:xfrm>
            <a:off x="1134533" y="1417639"/>
            <a:ext cx="5302251" cy="4703884"/>
          </a:xfrm>
        </p:spPr>
        <p:txBody>
          <a:bodyPr>
            <a:normAutofit/>
          </a:bodyPr>
          <a:lstStyle>
            <a:lvl1pPr marL="342900" marR="0" indent="-342900" algn="l" defTabSz="914400" rtl="0" eaLnBrk="1" fontAlgn="base" latinLnBrk="0" hangingPunct="1">
              <a:lnSpc>
                <a:spcPct val="100000"/>
              </a:lnSpc>
              <a:spcBef>
                <a:spcPct val="20000"/>
              </a:spcBef>
              <a:spcAft>
                <a:spcPct val="0"/>
              </a:spcAft>
              <a:buClrTx/>
              <a:buSzTx/>
              <a:buFontTx/>
              <a:buChar char="•"/>
              <a:tabLst/>
              <a:defRPr kumimoji="0" lang="es-UY" altLang="en-US" sz="1800" b="1" i="0" u="none" strike="noStrike" kern="0" cap="none" spc="0" normalizeH="0" baseline="0" noProof="0">
                <a:ln>
                  <a:noFill/>
                </a:ln>
                <a:solidFill>
                  <a:srgbClr val="000000"/>
                </a:solidFill>
                <a:effectLst/>
                <a:uLnTx/>
                <a:uFillTx/>
                <a:latin typeface="Arial"/>
              </a:defRPr>
            </a:lvl1pPr>
            <a:lvl2pPr marL="742950" marR="0" indent="-285750" algn="l" defTabSz="914400" rtl="0" eaLnBrk="1" fontAlgn="base" latinLnBrk="0" hangingPunct="1">
              <a:lnSpc>
                <a:spcPct val="100000"/>
              </a:lnSpc>
              <a:spcBef>
                <a:spcPct val="20000"/>
              </a:spcBef>
              <a:spcAft>
                <a:spcPct val="0"/>
              </a:spcAft>
              <a:buClrTx/>
              <a:buSzTx/>
              <a:buFontTx/>
              <a:buChar char="–"/>
              <a:tabLst/>
              <a:defRPr sz="1800" b="1">
                <a:solidFill>
                  <a:srgbClr val="000000"/>
                </a:solidFill>
              </a:defRPr>
            </a:lvl2pPr>
            <a:lvl3pPr marL="1143000" marR="0" indent="-228600" algn="l" defTabSz="914400" rtl="0" eaLnBrk="1" fontAlgn="base" latinLnBrk="0" hangingPunct="1">
              <a:lnSpc>
                <a:spcPct val="100000"/>
              </a:lnSpc>
              <a:spcBef>
                <a:spcPct val="20000"/>
              </a:spcBef>
              <a:spcAft>
                <a:spcPct val="0"/>
              </a:spcAft>
              <a:buClrTx/>
              <a:buSzTx/>
              <a:buFontTx/>
              <a:buChar char="•"/>
              <a:tabLst/>
              <a:defRPr sz="1800" b="1">
                <a:solidFill>
                  <a:srgbClr val="000000"/>
                </a:solidFill>
              </a:defRPr>
            </a:lvl3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UY" altLang="en-US" sz="3200" b="0" i="0" u="none" strike="noStrike" kern="0" cap="none" spc="0" normalizeH="0" baseline="0" noProof="0" err="1">
                <a:ln>
                  <a:noFill/>
                </a:ln>
                <a:solidFill>
                  <a:srgbClr val="000000"/>
                </a:solidFill>
                <a:effectLst/>
                <a:uLnTx/>
                <a:uFillTx/>
                <a:latin typeface="Arial"/>
                <a:ea typeface="+mn-ea"/>
                <a:cs typeface="Arial"/>
              </a:rPr>
              <a:t>First</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3200" b="0" i="0" u="none" strike="noStrike" kern="0" cap="none" spc="0" normalizeH="0" baseline="0" noProof="0">
              <a:ln>
                <a:noFill/>
              </a:ln>
              <a:solidFill>
                <a:srgbClr val="000000"/>
              </a:solidFill>
              <a:effectLst/>
              <a:uLnTx/>
              <a:uFillTx/>
              <a:latin typeface="Arial"/>
              <a:ea typeface="+mn-ea"/>
              <a:cs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s-UY" altLang="en-US" sz="2800" b="0" i="0" u="none" strike="noStrike" kern="0" cap="none" spc="0" normalizeH="0" baseline="0" noProof="0" err="1">
                <a:ln>
                  <a:noFill/>
                </a:ln>
                <a:solidFill>
                  <a:srgbClr val="000000"/>
                </a:solidFill>
                <a:effectLst/>
                <a:uLnTx/>
                <a:uFillTx/>
                <a:latin typeface="Arial"/>
                <a:ea typeface="+mn-ea"/>
                <a:cs typeface="Arial"/>
              </a:rPr>
              <a:t>Second</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2800" b="0" i="0" u="none" strike="noStrike" kern="0" cap="none" spc="0" normalizeH="0" baseline="0" noProof="0">
              <a:ln>
                <a:noFill/>
              </a:ln>
              <a:solidFill>
                <a:srgbClr val="000000"/>
              </a:solidFill>
              <a:effectLst/>
              <a:uLnTx/>
              <a:uFillTx/>
              <a:latin typeface="Arial"/>
              <a:ea typeface="+mn-ea"/>
              <a:cs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s-UY" altLang="en-US" sz="2400" b="0" i="0" u="none" strike="noStrike" kern="0" cap="none" spc="0" normalizeH="0" baseline="0" noProof="0">
                <a:ln>
                  <a:noFill/>
                </a:ln>
                <a:solidFill>
                  <a:srgbClr val="000000"/>
                </a:solidFill>
                <a:effectLst/>
                <a:uLnTx/>
                <a:uFillTx/>
                <a:latin typeface="Arial"/>
                <a:ea typeface="+mn-ea"/>
                <a:cs typeface="Arial"/>
              </a:rPr>
              <a:t>Third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400" b="0" i="0" u="none" strike="noStrike" kern="0" cap="none" spc="0" normalizeH="0" baseline="0" noProof="0">
                <a:ln>
                  <a:noFill/>
                </a:ln>
                <a:solidFill>
                  <a:srgbClr val="000000"/>
                </a:solidFill>
                <a:effectLst/>
                <a:uLnTx/>
                <a:uFillTx/>
                <a:latin typeface="Arial"/>
                <a:ea typeface="+mn-ea"/>
                <a:cs typeface="Arial"/>
              </a:rPr>
              <a:t>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copy</a:t>
            </a:r>
            <a:endParaRPr kumimoji="0" lang="es-ES" altLang="en-US" sz="2400" b="0" i="0" u="none" strike="noStrike" kern="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459394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MQ">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a:solidFill>
                  <a:schemeClr val="accent2"/>
                </a:solidFill>
                <a:latin typeface="+mj-lt"/>
              </a:defRPr>
            </a:lvl1pPr>
          </a:lstStyle>
          <a:p>
            <a:r>
              <a:rPr lang="en-US"/>
              <a:t>Click to edit Master title style</a:t>
            </a:r>
          </a:p>
        </p:txBody>
      </p:sp>
      <p:sp>
        <p:nvSpPr>
          <p:cNvPr id="3" name="Content Placeholder 2"/>
          <p:cNvSpPr>
            <a:spLocks noGrp="1"/>
          </p:cNvSpPr>
          <p:nvPr>
            <p:ph sz="half" idx="1"/>
          </p:nvPr>
        </p:nvSpPr>
        <p:spPr>
          <a:xfrm>
            <a:off x="838200" y="1825625"/>
            <a:ext cx="5181600" cy="3971713"/>
          </a:xfrm>
        </p:spPr>
        <p:txBody>
          <a:bodyPr>
            <a:normAutofit/>
          </a:bodyPr>
          <a:lstStyle>
            <a:lvl1pPr>
              <a:defRPr sz="1800">
                <a:solidFill>
                  <a:schemeClr val="accent3"/>
                </a:solidFill>
              </a:defRPr>
            </a:lvl1pPr>
            <a:lvl2pPr>
              <a:defRPr sz="1800">
                <a:solidFill>
                  <a:schemeClr val="accent3"/>
                </a:solidFill>
              </a:defRPr>
            </a:lvl2pPr>
            <a:lvl3pPr>
              <a:defRPr sz="1800">
                <a:solidFill>
                  <a:schemeClr val="accent3"/>
                </a:solidFill>
              </a:defRPr>
            </a:lvl3pPr>
            <a:lvl4pPr>
              <a:defRPr sz="1800">
                <a:solidFill>
                  <a:schemeClr val="accent3"/>
                </a:solidFill>
              </a:defRPr>
            </a:lvl4pPr>
            <a:lvl5pPr>
              <a:defRPr sz="18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971713"/>
          </a:xfrm>
        </p:spPr>
        <p:txBody>
          <a:bodyPr>
            <a:normAutofit/>
          </a:bodyPr>
          <a:lstStyle>
            <a:lvl1pPr>
              <a:defRPr sz="1800">
                <a:solidFill>
                  <a:schemeClr val="accent3"/>
                </a:solidFill>
              </a:defRPr>
            </a:lvl1pPr>
            <a:lvl2pPr>
              <a:defRPr sz="1800">
                <a:solidFill>
                  <a:schemeClr val="accent3"/>
                </a:solidFill>
              </a:defRPr>
            </a:lvl2pPr>
            <a:lvl3pPr>
              <a:defRPr sz="1800">
                <a:solidFill>
                  <a:schemeClr val="accent3"/>
                </a:solidFill>
              </a:defRPr>
            </a:lvl3pPr>
            <a:lvl4pPr>
              <a:defRPr sz="1800">
                <a:solidFill>
                  <a:schemeClr val="accent3"/>
                </a:solidFill>
              </a:defRPr>
            </a:lvl4pPr>
            <a:lvl5pPr>
              <a:defRPr sz="18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38919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r Chart &amp; Copy 3">
    <p:spTree>
      <p:nvGrpSpPr>
        <p:cNvPr id="1" name=""/>
        <p:cNvGrpSpPr/>
        <p:nvPr/>
      </p:nvGrpSpPr>
      <p:grpSpPr>
        <a:xfrm>
          <a:off x="0" y="0"/>
          <a:ext cx="0" cy="0"/>
          <a:chOff x="0" y="0"/>
          <a:chExt cx="0" cy="0"/>
        </a:xfrm>
      </p:grpSpPr>
      <p:sp>
        <p:nvSpPr>
          <p:cNvPr id="9" name="Table Placeholder 8"/>
          <p:cNvSpPr>
            <a:spLocks noGrp="1"/>
          </p:cNvSpPr>
          <p:nvPr>
            <p:ph type="tbl" sz="quarter" idx="25" hasCustomPrompt="1"/>
          </p:nvPr>
        </p:nvSpPr>
        <p:spPr>
          <a:xfrm>
            <a:off x="885819" y="1417761"/>
            <a:ext cx="5073196" cy="3676284"/>
          </a:xfrm>
        </p:spPr>
        <p:txBody>
          <a:bodyPr/>
          <a:lstStyle>
            <a:lvl1pPr marL="0" indent="0">
              <a:buNone/>
              <a:defRPr>
                <a:solidFill>
                  <a:schemeClr val="tx1"/>
                </a:solidFill>
              </a:defRPr>
            </a:lvl1pPr>
          </a:lstStyle>
          <a:p>
            <a:r>
              <a:rPr lang="en-US"/>
              <a:t>Click icon to add chart</a:t>
            </a:r>
          </a:p>
        </p:txBody>
      </p:sp>
      <p:sp>
        <p:nvSpPr>
          <p:cNvPr id="2" name="Title 1"/>
          <p:cNvSpPr>
            <a:spLocks noGrp="1"/>
          </p:cNvSpPr>
          <p:nvPr>
            <p:ph type="title" hasCustomPrompt="1"/>
          </p:nvPr>
        </p:nvSpPr>
        <p:spPr/>
        <p:txBody>
          <a:bodyPr lIns="0" tIns="0" rIns="0" bIns="0" anchor="t">
            <a:normAutofit/>
          </a:bodyPr>
          <a:lstStyle>
            <a:lvl1pPr algn="l">
              <a:defRPr sz="3600">
                <a:solidFill>
                  <a:srgbClr val="A20815"/>
                </a:solidFill>
                <a:latin typeface="Arial"/>
                <a:cs typeface="Arial"/>
              </a:defRPr>
            </a:lvl1pPr>
          </a:lstStyle>
          <a:p>
            <a:r>
              <a:rPr lang="en-US"/>
              <a:t>Insert Title Here</a:t>
            </a:r>
            <a:br>
              <a:rPr lang="en-US"/>
            </a:br>
            <a:r>
              <a:rPr lang="en-US"/>
              <a:t>Bar Chart &amp; Copy 3</a:t>
            </a:r>
          </a:p>
        </p:txBody>
      </p:sp>
      <p:sp>
        <p:nvSpPr>
          <p:cNvPr id="7" name="Content Placeholder 6"/>
          <p:cNvSpPr>
            <a:spLocks noGrp="1"/>
          </p:cNvSpPr>
          <p:nvPr>
            <p:ph sz="quarter" idx="27" hasCustomPrompt="1"/>
          </p:nvPr>
        </p:nvSpPr>
        <p:spPr>
          <a:xfrm>
            <a:off x="5958421" y="1417639"/>
            <a:ext cx="5319183" cy="4703884"/>
          </a:xfrm>
        </p:spPr>
        <p:txBody>
          <a:bodyPr>
            <a:normAutofit/>
          </a:bodyPr>
          <a:lstStyle>
            <a:lvl1pPr marL="342900" marR="0" indent="-342900" algn="l" defTabSz="914400" rtl="0" eaLnBrk="1" fontAlgn="base" latinLnBrk="0" hangingPunct="1">
              <a:lnSpc>
                <a:spcPct val="100000"/>
              </a:lnSpc>
              <a:spcBef>
                <a:spcPct val="20000"/>
              </a:spcBef>
              <a:spcAft>
                <a:spcPct val="0"/>
              </a:spcAft>
              <a:buClrTx/>
              <a:buSzTx/>
              <a:buFontTx/>
              <a:buChar char="•"/>
              <a:tabLst/>
              <a:defRPr kumimoji="0" lang="es-UY" altLang="en-US" sz="1800" b="1" i="0" u="none" strike="noStrike" kern="0" cap="none" spc="0" normalizeH="0" baseline="0" noProof="0">
                <a:ln>
                  <a:noFill/>
                </a:ln>
                <a:solidFill>
                  <a:srgbClr val="000000"/>
                </a:solidFill>
                <a:effectLst/>
                <a:uLnTx/>
                <a:uFillTx/>
                <a:latin typeface="Arial"/>
              </a:defRPr>
            </a:lvl1pPr>
            <a:lvl2pPr marL="742950" marR="0"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800" b="1">
                <a:solidFill>
                  <a:srgbClr val="000000"/>
                </a:solidFill>
              </a:defRPr>
            </a:lvl2pPr>
            <a:lvl3pPr marL="1143000" marR="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800" b="1">
                <a:solidFill>
                  <a:srgbClr val="000000"/>
                </a:solidFill>
              </a:defRPr>
            </a:lvl3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UY" altLang="en-US" sz="3200" b="0" i="0" u="none" strike="noStrike" kern="0" cap="none" spc="0" normalizeH="0" baseline="0" noProof="0" err="1">
                <a:ln>
                  <a:noFill/>
                </a:ln>
                <a:solidFill>
                  <a:srgbClr val="000000"/>
                </a:solidFill>
                <a:effectLst/>
                <a:uLnTx/>
                <a:uFillTx/>
                <a:latin typeface="Arial"/>
                <a:ea typeface="+mn-ea"/>
                <a:cs typeface="Arial"/>
              </a:rPr>
              <a:t>First</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3200" b="0" i="0" u="none" strike="noStrike" kern="0" cap="none" spc="0" normalizeH="0" baseline="0" noProof="0">
              <a:ln>
                <a:noFill/>
              </a:ln>
              <a:solidFill>
                <a:srgbClr val="000000"/>
              </a:solidFill>
              <a:effectLst/>
              <a:uLnTx/>
              <a:uFillTx/>
              <a:latin typeface="Arial"/>
              <a:ea typeface="+mn-ea"/>
              <a:cs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s-UY" altLang="en-US" sz="2800" b="0" i="0" u="none" strike="noStrike" kern="0" cap="none" spc="0" normalizeH="0" baseline="0" noProof="0" err="1">
                <a:ln>
                  <a:noFill/>
                </a:ln>
                <a:solidFill>
                  <a:srgbClr val="000000"/>
                </a:solidFill>
                <a:effectLst/>
                <a:uLnTx/>
                <a:uFillTx/>
                <a:latin typeface="Arial"/>
                <a:ea typeface="+mn-ea"/>
                <a:cs typeface="Arial"/>
              </a:rPr>
              <a:t>Second</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2800" b="0" i="0" u="none" strike="noStrike" kern="0" cap="none" spc="0" normalizeH="0" baseline="0" noProof="0">
              <a:ln>
                <a:noFill/>
              </a:ln>
              <a:solidFill>
                <a:srgbClr val="000000"/>
              </a:solidFill>
              <a:effectLst/>
              <a:uLnTx/>
              <a:uFillTx/>
              <a:latin typeface="Arial"/>
              <a:ea typeface="+mn-ea"/>
              <a:cs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s-UY" altLang="en-US" sz="2400" b="0" i="0" u="none" strike="noStrike" kern="0" cap="none" spc="0" normalizeH="0" baseline="0" noProof="0">
                <a:ln>
                  <a:noFill/>
                </a:ln>
                <a:solidFill>
                  <a:srgbClr val="000000"/>
                </a:solidFill>
                <a:effectLst/>
                <a:uLnTx/>
                <a:uFillTx/>
                <a:latin typeface="Arial"/>
                <a:ea typeface="+mn-ea"/>
                <a:cs typeface="Arial"/>
              </a:rPr>
              <a:t>Third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400" b="0" i="0" u="none" strike="noStrike" kern="0" cap="none" spc="0" normalizeH="0" baseline="0" noProof="0">
                <a:ln>
                  <a:noFill/>
                </a:ln>
                <a:solidFill>
                  <a:srgbClr val="000000"/>
                </a:solidFill>
                <a:effectLst/>
                <a:uLnTx/>
                <a:uFillTx/>
                <a:latin typeface="Arial"/>
                <a:ea typeface="+mn-ea"/>
                <a:cs typeface="Arial"/>
              </a:rPr>
              <a:t>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copy</a:t>
            </a:r>
            <a:endParaRPr kumimoji="0" lang="es-ES" altLang="en-US" sz="2400" b="0" i="0" u="none" strike="noStrike" kern="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6589859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Images &amp; 4 Blocks of Copy">
    <p:spTree>
      <p:nvGrpSpPr>
        <p:cNvPr id="1" name=""/>
        <p:cNvGrpSpPr/>
        <p:nvPr/>
      </p:nvGrpSpPr>
      <p:grpSpPr>
        <a:xfrm>
          <a:off x="0" y="0"/>
          <a:ext cx="0" cy="0"/>
          <a:chOff x="0" y="0"/>
          <a:chExt cx="0" cy="0"/>
        </a:xfrm>
      </p:grpSpPr>
      <p:sp>
        <p:nvSpPr>
          <p:cNvPr id="18" name="Picture Placeholder 15"/>
          <p:cNvSpPr>
            <a:spLocks noGrp="1"/>
          </p:cNvSpPr>
          <p:nvPr>
            <p:ph type="pic" sz="quarter" idx="15"/>
          </p:nvPr>
        </p:nvSpPr>
        <p:spPr>
          <a:xfrm>
            <a:off x="830951" y="3694605"/>
            <a:ext cx="2631016" cy="2276841"/>
          </a:xfrm>
          <a:solidFill>
            <a:srgbClr val="E87722"/>
          </a:solidFill>
        </p:spPr>
        <p:txBody>
          <a:bodyPr>
            <a:normAutofit/>
          </a:bodyPr>
          <a:lstStyle>
            <a:lvl1pPr marL="0" indent="0">
              <a:buNone/>
              <a:defRPr sz="1800">
                <a:solidFill>
                  <a:schemeClr val="bg1"/>
                </a:solidFill>
                <a:latin typeface="Arial"/>
                <a:cs typeface="Arial"/>
              </a:defRPr>
            </a:lvl1pPr>
          </a:lstStyle>
          <a:p>
            <a:r>
              <a:rPr lang="en-US"/>
              <a:t>Click icon to add picture</a:t>
            </a:r>
          </a:p>
        </p:txBody>
      </p:sp>
      <p:sp>
        <p:nvSpPr>
          <p:cNvPr id="19" name="Picture Placeholder 15"/>
          <p:cNvSpPr>
            <a:spLocks noGrp="1"/>
          </p:cNvSpPr>
          <p:nvPr>
            <p:ph type="pic" sz="quarter" idx="16"/>
          </p:nvPr>
        </p:nvSpPr>
        <p:spPr>
          <a:xfrm>
            <a:off x="6102885" y="3694605"/>
            <a:ext cx="2631016" cy="2276841"/>
          </a:xfrm>
          <a:solidFill>
            <a:srgbClr val="E87722"/>
          </a:solidFill>
        </p:spPr>
        <p:txBody>
          <a:bodyPr>
            <a:normAutofit/>
          </a:bodyPr>
          <a:lstStyle>
            <a:lvl1pPr marL="0" indent="0">
              <a:buNone/>
              <a:defRPr sz="1800">
                <a:solidFill>
                  <a:schemeClr val="bg1"/>
                </a:solidFill>
                <a:latin typeface="Arial"/>
                <a:cs typeface="Arial"/>
              </a:defRPr>
            </a:lvl1pPr>
          </a:lstStyle>
          <a:p>
            <a:r>
              <a:rPr lang="en-US"/>
              <a:t>Click icon to add picture</a:t>
            </a:r>
          </a:p>
        </p:txBody>
      </p:sp>
      <p:sp>
        <p:nvSpPr>
          <p:cNvPr id="16" name="Picture Placeholder 15"/>
          <p:cNvSpPr>
            <a:spLocks noGrp="1"/>
          </p:cNvSpPr>
          <p:nvPr>
            <p:ph type="pic" sz="quarter" idx="13"/>
          </p:nvPr>
        </p:nvSpPr>
        <p:spPr>
          <a:xfrm>
            <a:off x="8715424" y="1417762"/>
            <a:ext cx="2631016" cy="2276841"/>
          </a:xfrm>
          <a:solidFill>
            <a:srgbClr val="E87722"/>
          </a:solidFill>
        </p:spPr>
        <p:txBody>
          <a:bodyPr>
            <a:normAutofit/>
          </a:bodyPr>
          <a:lstStyle>
            <a:lvl1pPr marL="0" indent="0">
              <a:buNone/>
              <a:defRPr sz="1800">
                <a:solidFill>
                  <a:schemeClr val="bg1"/>
                </a:solidFill>
                <a:latin typeface="Arial"/>
                <a:cs typeface="Arial"/>
              </a:defRPr>
            </a:lvl1pPr>
          </a:lstStyle>
          <a:p>
            <a:r>
              <a:rPr lang="en-US"/>
              <a:t>Click icon to add picture</a:t>
            </a:r>
          </a:p>
        </p:txBody>
      </p:sp>
      <p:sp>
        <p:nvSpPr>
          <p:cNvPr id="17" name="Picture Placeholder 15"/>
          <p:cNvSpPr>
            <a:spLocks noGrp="1"/>
          </p:cNvSpPr>
          <p:nvPr>
            <p:ph type="pic" sz="quarter" idx="14"/>
          </p:nvPr>
        </p:nvSpPr>
        <p:spPr>
          <a:xfrm>
            <a:off x="3471869" y="1417762"/>
            <a:ext cx="2631016" cy="2276841"/>
          </a:xfrm>
          <a:solidFill>
            <a:srgbClr val="E87722"/>
          </a:solidFill>
        </p:spPr>
        <p:txBody>
          <a:bodyPr>
            <a:normAutofit/>
          </a:bodyPr>
          <a:lstStyle>
            <a:lvl1pPr marL="0" indent="0">
              <a:buNone/>
              <a:defRPr sz="1800">
                <a:solidFill>
                  <a:schemeClr val="bg1"/>
                </a:solidFill>
                <a:latin typeface="Arial"/>
                <a:cs typeface="Arial"/>
              </a:defRPr>
            </a:lvl1pPr>
          </a:lstStyle>
          <a:p>
            <a:r>
              <a:rPr lang="en-US"/>
              <a:t>Click icon to add picture</a:t>
            </a:r>
          </a:p>
        </p:txBody>
      </p:sp>
      <p:sp>
        <p:nvSpPr>
          <p:cNvPr id="2" name="Title 1"/>
          <p:cNvSpPr>
            <a:spLocks noGrp="1"/>
          </p:cNvSpPr>
          <p:nvPr>
            <p:ph type="title" hasCustomPrompt="1"/>
          </p:nvPr>
        </p:nvSpPr>
        <p:spPr/>
        <p:txBody>
          <a:bodyPr lIns="0" tIns="0" rIns="0" bIns="0" anchor="t">
            <a:normAutofit/>
          </a:bodyPr>
          <a:lstStyle>
            <a:lvl1pPr algn="l">
              <a:defRPr sz="3600" baseline="0">
                <a:solidFill>
                  <a:srgbClr val="A20815"/>
                </a:solidFill>
                <a:latin typeface="Arial"/>
                <a:cs typeface="Arial"/>
              </a:defRPr>
            </a:lvl1pPr>
          </a:lstStyle>
          <a:p>
            <a:r>
              <a:rPr lang="en-US"/>
              <a:t>Insert Title Here</a:t>
            </a:r>
            <a:br>
              <a:rPr lang="en-US"/>
            </a:br>
            <a:r>
              <a:rPr lang="en-US"/>
              <a:t>4 Images &amp; 4 Blocks of Copy</a:t>
            </a:r>
          </a:p>
        </p:txBody>
      </p:sp>
      <p:sp>
        <p:nvSpPr>
          <p:cNvPr id="3" name="Rectangle 2"/>
          <p:cNvSpPr/>
          <p:nvPr userDrawn="1"/>
        </p:nvSpPr>
        <p:spPr>
          <a:xfrm>
            <a:off x="840193" y="1417761"/>
            <a:ext cx="2621777" cy="22688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6093650" y="1417761"/>
            <a:ext cx="2621777" cy="22688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3471873" y="3686608"/>
            <a:ext cx="2621777" cy="22688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8715428" y="3686608"/>
            <a:ext cx="2621777" cy="22688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Text Placeholder 20"/>
          <p:cNvSpPr>
            <a:spLocks noGrp="1"/>
          </p:cNvSpPr>
          <p:nvPr>
            <p:ph type="body" sz="quarter" idx="17"/>
          </p:nvPr>
        </p:nvSpPr>
        <p:spPr>
          <a:xfrm>
            <a:off x="965170" y="1540488"/>
            <a:ext cx="2353733" cy="2146119"/>
          </a:xfrm>
        </p:spPr>
        <p:txBody>
          <a:bodyPr>
            <a:noAutofit/>
          </a:bodyPr>
          <a:lstStyle>
            <a:lvl1pPr marL="0" indent="0">
              <a:buNone/>
              <a:defRPr sz="1000" b="1">
                <a:solidFill>
                  <a:srgbClr val="A21E33"/>
                </a:solidFill>
                <a:latin typeface="Arial"/>
                <a:cs typeface="Arial"/>
              </a:defRPr>
            </a:lvl1pPr>
            <a:lvl2pPr marL="0" indent="0">
              <a:spcBef>
                <a:spcPts val="0"/>
              </a:spcBef>
              <a:buNone/>
              <a:defRPr sz="1000">
                <a:solidFill>
                  <a:schemeClr val="tx1"/>
                </a:solidFill>
                <a:latin typeface="Arial"/>
                <a:cs typeface="Arial"/>
              </a:defRPr>
            </a:lvl2pPr>
            <a:lvl3pPr>
              <a:defRPr sz="800">
                <a:latin typeface="Arial"/>
                <a:cs typeface="Arial"/>
              </a:defRPr>
            </a:lvl3pPr>
            <a:lvl4pPr>
              <a:defRPr sz="800">
                <a:latin typeface="Arial"/>
                <a:cs typeface="Arial"/>
              </a:defRPr>
            </a:lvl4pPr>
            <a:lvl5pPr>
              <a:defRPr sz="800">
                <a:latin typeface="Arial"/>
                <a:cs typeface="Arial"/>
              </a:defRPr>
            </a:lvl5pPr>
          </a:lstStyle>
          <a:p>
            <a:pPr lvl="0"/>
            <a:r>
              <a:rPr lang="en-US"/>
              <a:t>Click to edit Master text styles</a:t>
            </a:r>
          </a:p>
          <a:p>
            <a:pPr lvl="1"/>
            <a:r>
              <a:rPr lang="en-US"/>
              <a:t>Second level</a:t>
            </a:r>
          </a:p>
        </p:txBody>
      </p:sp>
      <p:sp>
        <p:nvSpPr>
          <p:cNvPr id="23" name="Text Placeholder 20"/>
          <p:cNvSpPr>
            <a:spLocks noGrp="1"/>
          </p:cNvSpPr>
          <p:nvPr>
            <p:ph type="body" sz="quarter" idx="18"/>
          </p:nvPr>
        </p:nvSpPr>
        <p:spPr>
          <a:xfrm>
            <a:off x="6235247" y="1540488"/>
            <a:ext cx="2353733" cy="2146119"/>
          </a:xfrm>
        </p:spPr>
        <p:txBody>
          <a:bodyPr>
            <a:noAutofit/>
          </a:bodyPr>
          <a:lstStyle>
            <a:lvl1pPr marL="0" indent="0">
              <a:buNone/>
              <a:defRPr sz="1000" b="1">
                <a:solidFill>
                  <a:srgbClr val="A21E33"/>
                </a:solidFill>
                <a:latin typeface="Arial"/>
                <a:cs typeface="Arial"/>
              </a:defRPr>
            </a:lvl1pPr>
            <a:lvl2pPr marL="0" indent="0">
              <a:spcBef>
                <a:spcPts val="0"/>
              </a:spcBef>
              <a:buNone/>
              <a:defRPr sz="1000">
                <a:solidFill>
                  <a:schemeClr val="tx1"/>
                </a:solidFill>
                <a:latin typeface="Arial"/>
                <a:cs typeface="Arial"/>
              </a:defRPr>
            </a:lvl2pPr>
            <a:lvl3pPr>
              <a:defRPr sz="800">
                <a:latin typeface="Arial"/>
                <a:cs typeface="Arial"/>
              </a:defRPr>
            </a:lvl3pPr>
            <a:lvl4pPr>
              <a:defRPr sz="800">
                <a:latin typeface="Arial"/>
                <a:cs typeface="Arial"/>
              </a:defRPr>
            </a:lvl4pPr>
            <a:lvl5pPr>
              <a:defRPr sz="800">
                <a:latin typeface="Arial"/>
                <a:cs typeface="Arial"/>
              </a:defRPr>
            </a:lvl5pPr>
          </a:lstStyle>
          <a:p>
            <a:pPr lvl="0"/>
            <a:r>
              <a:rPr lang="en-US"/>
              <a:t>Click to edit Master text styles</a:t>
            </a:r>
          </a:p>
          <a:p>
            <a:pPr lvl="1"/>
            <a:r>
              <a:rPr lang="en-US"/>
              <a:t>Second level</a:t>
            </a:r>
          </a:p>
        </p:txBody>
      </p:sp>
      <p:sp>
        <p:nvSpPr>
          <p:cNvPr id="24" name="Text Placeholder 20"/>
          <p:cNvSpPr>
            <a:spLocks noGrp="1"/>
          </p:cNvSpPr>
          <p:nvPr>
            <p:ph type="body" sz="quarter" idx="19"/>
          </p:nvPr>
        </p:nvSpPr>
        <p:spPr>
          <a:xfrm>
            <a:off x="3623948" y="3800238"/>
            <a:ext cx="2353733" cy="2146119"/>
          </a:xfrm>
        </p:spPr>
        <p:txBody>
          <a:bodyPr>
            <a:noAutofit/>
          </a:bodyPr>
          <a:lstStyle>
            <a:lvl1pPr marL="0" indent="0">
              <a:buNone/>
              <a:defRPr sz="1000" b="1">
                <a:solidFill>
                  <a:schemeClr val="tx1"/>
                </a:solidFill>
                <a:latin typeface="Arial"/>
                <a:cs typeface="Arial"/>
              </a:defRPr>
            </a:lvl1pPr>
            <a:lvl2pPr marL="0" indent="0">
              <a:spcBef>
                <a:spcPts val="0"/>
              </a:spcBef>
              <a:buNone/>
              <a:defRPr sz="1000">
                <a:solidFill>
                  <a:schemeClr val="tx1"/>
                </a:solidFill>
                <a:latin typeface="Arial"/>
                <a:cs typeface="Arial"/>
              </a:defRPr>
            </a:lvl2pPr>
            <a:lvl3pPr>
              <a:defRPr sz="800">
                <a:latin typeface="Arial"/>
                <a:cs typeface="Arial"/>
              </a:defRPr>
            </a:lvl3pPr>
            <a:lvl4pPr>
              <a:defRPr sz="800">
                <a:latin typeface="Arial"/>
                <a:cs typeface="Arial"/>
              </a:defRPr>
            </a:lvl4pPr>
            <a:lvl5pPr>
              <a:defRPr sz="800">
                <a:latin typeface="Arial"/>
                <a:cs typeface="Arial"/>
              </a:defRPr>
            </a:lvl5pPr>
          </a:lstStyle>
          <a:p>
            <a:pPr lvl="0"/>
            <a:r>
              <a:rPr lang="en-US"/>
              <a:t>Click to edit Master text styles</a:t>
            </a:r>
          </a:p>
          <a:p>
            <a:pPr lvl="1"/>
            <a:r>
              <a:rPr lang="en-US"/>
              <a:t>Second level</a:t>
            </a:r>
          </a:p>
        </p:txBody>
      </p:sp>
      <p:sp>
        <p:nvSpPr>
          <p:cNvPr id="26" name="Text Placeholder 20"/>
          <p:cNvSpPr>
            <a:spLocks noGrp="1"/>
          </p:cNvSpPr>
          <p:nvPr>
            <p:ph type="body" sz="quarter" idx="20"/>
          </p:nvPr>
        </p:nvSpPr>
        <p:spPr>
          <a:xfrm>
            <a:off x="8862374" y="3800238"/>
            <a:ext cx="2353733" cy="2146119"/>
          </a:xfrm>
        </p:spPr>
        <p:txBody>
          <a:bodyPr>
            <a:noAutofit/>
          </a:bodyPr>
          <a:lstStyle>
            <a:lvl1pPr marL="0" indent="0">
              <a:buNone/>
              <a:defRPr sz="1000" b="1">
                <a:solidFill>
                  <a:schemeClr val="tx1"/>
                </a:solidFill>
                <a:latin typeface="Arial"/>
                <a:cs typeface="Arial"/>
              </a:defRPr>
            </a:lvl1pPr>
            <a:lvl2pPr marL="0" indent="0">
              <a:spcBef>
                <a:spcPts val="0"/>
              </a:spcBef>
              <a:buNone/>
              <a:defRPr sz="1000">
                <a:solidFill>
                  <a:schemeClr val="tx1"/>
                </a:solidFill>
                <a:latin typeface="Arial"/>
                <a:cs typeface="Arial"/>
              </a:defRPr>
            </a:lvl2pPr>
            <a:lvl3pPr>
              <a:defRPr sz="800">
                <a:latin typeface="Arial"/>
                <a:cs typeface="Arial"/>
              </a:defRPr>
            </a:lvl3pPr>
            <a:lvl4pPr>
              <a:defRPr sz="800">
                <a:latin typeface="Arial"/>
                <a:cs typeface="Arial"/>
              </a:defRPr>
            </a:lvl4pPr>
            <a:lvl5pPr>
              <a:defRPr sz="800">
                <a:latin typeface="Arial"/>
                <a:cs typeface="Aria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25007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nn Diagram &amp; Copy">
    <p:spTree>
      <p:nvGrpSpPr>
        <p:cNvPr id="1" name=""/>
        <p:cNvGrpSpPr/>
        <p:nvPr/>
      </p:nvGrpSpPr>
      <p:grpSpPr>
        <a:xfrm>
          <a:off x="0" y="0"/>
          <a:ext cx="0" cy="0"/>
          <a:chOff x="0" y="0"/>
          <a:chExt cx="0" cy="0"/>
        </a:xfrm>
      </p:grpSpPr>
      <p:sp>
        <p:nvSpPr>
          <p:cNvPr id="8" name="Text Placeholder 7"/>
          <p:cNvSpPr>
            <a:spLocks noGrp="1"/>
          </p:cNvSpPr>
          <p:nvPr>
            <p:ph type="body" sz="quarter" idx="24"/>
          </p:nvPr>
        </p:nvSpPr>
        <p:spPr>
          <a:xfrm>
            <a:off x="902155" y="1417761"/>
            <a:ext cx="10375445" cy="2334795"/>
          </a:xfrm>
        </p:spPr>
        <p:txBody>
          <a:bodyPr lIns="0" tIns="0" bIns="0"/>
          <a:lstStyle>
            <a:lvl1pPr marL="0" indent="0">
              <a:lnSpc>
                <a:spcPct val="80000"/>
              </a:lnSpc>
              <a:buFontTx/>
              <a:buNone/>
              <a:defRPr sz="2400">
                <a:solidFill>
                  <a:schemeClr val="tx1"/>
                </a:solidFill>
                <a:latin typeface="Arial"/>
                <a:cs typeface="Arial"/>
              </a:defRPr>
            </a:lvl1pPr>
            <a:lvl2pPr marL="0" indent="0">
              <a:spcBef>
                <a:spcPts val="600"/>
              </a:spcBef>
              <a:buFontTx/>
              <a:buNone/>
              <a:defRPr sz="1500" b="1">
                <a:solidFill>
                  <a:srgbClr val="F47A22"/>
                </a:solidFill>
                <a:latin typeface="Arial"/>
                <a:cs typeface="Arial"/>
              </a:defRPr>
            </a:lvl2pPr>
            <a:lvl3pPr marL="0" indent="0">
              <a:spcBef>
                <a:spcPts val="0"/>
              </a:spcBef>
              <a:buFontTx/>
              <a:buNone/>
              <a:defRPr sz="1500" b="0">
                <a:solidFill>
                  <a:srgbClr val="8D8E8D"/>
                </a:solidFill>
                <a:latin typeface="Arial"/>
                <a:cs typeface="Arial"/>
              </a:defRPr>
            </a:lvl3pPr>
            <a:lvl4pPr marL="0" indent="0">
              <a:spcBef>
                <a:spcPts val="0"/>
              </a:spcBef>
              <a:buNone/>
              <a:defRPr sz="1500">
                <a:solidFill>
                  <a:srgbClr val="8D8E8D"/>
                </a:solidFill>
                <a:latin typeface="Arial"/>
                <a:cs typeface="Arial"/>
              </a:defRPr>
            </a:lvl4pPr>
            <a:lvl5pPr marL="0" indent="-137160">
              <a:lnSpc>
                <a:spcPct val="120000"/>
              </a:lnSpc>
              <a:spcBef>
                <a:spcPts val="0"/>
              </a:spcBef>
              <a:buClr>
                <a:srgbClr val="8D8E8D"/>
              </a:buClr>
              <a:buFont typeface="Lucida Grande"/>
              <a:buChar char="-"/>
              <a:defRPr sz="1500">
                <a:solidFill>
                  <a:srgbClr val="8D8E8D"/>
                </a:solidFill>
                <a:latin typeface="Arial"/>
                <a:cs typeface="Arial"/>
              </a:defRPr>
            </a:lvl5pPr>
          </a:lstStyle>
          <a:p>
            <a:pPr lvl="0"/>
            <a:r>
              <a:rPr lang="en-US"/>
              <a:t>Click to edit Master text styles</a:t>
            </a:r>
          </a:p>
        </p:txBody>
      </p:sp>
      <p:sp>
        <p:nvSpPr>
          <p:cNvPr id="2" name="Title 1"/>
          <p:cNvSpPr>
            <a:spLocks noGrp="1"/>
          </p:cNvSpPr>
          <p:nvPr>
            <p:ph type="title" hasCustomPrompt="1"/>
          </p:nvPr>
        </p:nvSpPr>
        <p:spPr/>
        <p:txBody>
          <a:bodyPr lIns="0" tIns="0" rIns="0" bIns="0" anchor="t">
            <a:normAutofit/>
          </a:bodyPr>
          <a:lstStyle>
            <a:lvl1pPr algn="l">
              <a:defRPr sz="3600" baseline="0">
                <a:solidFill>
                  <a:srgbClr val="A20815"/>
                </a:solidFill>
                <a:latin typeface="Arial"/>
                <a:cs typeface="Arial"/>
              </a:defRPr>
            </a:lvl1pPr>
          </a:lstStyle>
          <a:p>
            <a:r>
              <a:rPr lang="en-US"/>
              <a:t>Insert Title Here</a:t>
            </a:r>
            <a:br>
              <a:rPr lang="en-US"/>
            </a:br>
            <a:r>
              <a:rPr lang="en-US"/>
              <a:t>Venn Diagram &amp; Copy</a:t>
            </a:r>
          </a:p>
        </p:txBody>
      </p:sp>
      <p:grpSp>
        <p:nvGrpSpPr>
          <p:cNvPr id="4" name="Group 11"/>
          <p:cNvGrpSpPr/>
          <p:nvPr userDrawn="1"/>
        </p:nvGrpSpPr>
        <p:grpSpPr>
          <a:xfrm>
            <a:off x="3781124" y="2608989"/>
            <a:ext cx="4181617" cy="2972365"/>
            <a:chOff x="2943666" y="2261124"/>
            <a:chExt cx="2954151" cy="2576050"/>
          </a:xfrm>
        </p:grpSpPr>
        <p:sp>
          <p:nvSpPr>
            <p:cNvPr id="3" name="Oval 2"/>
            <p:cNvSpPr/>
            <p:nvPr userDrawn="1"/>
          </p:nvSpPr>
          <p:spPr>
            <a:xfrm>
              <a:off x="3554937" y="2261124"/>
              <a:ext cx="1722635" cy="1584960"/>
            </a:xfrm>
            <a:prstGeom prst="ellipse">
              <a:avLst/>
            </a:prstGeom>
            <a:solidFill>
              <a:srgbClr val="E87722">
                <a:alpha val="5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5" name="Group 6"/>
            <p:cNvGrpSpPr/>
            <p:nvPr userDrawn="1"/>
          </p:nvGrpSpPr>
          <p:grpSpPr>
            <a:xfrm>
              <a:off x="2943666" y="3252214"/>
              <a:ext cx="2954151" cy="1584960"/>
              <a:chOff x="3554937" y="3252214"/>
              <a:chExt cx="2954151" cy="1584960"/>
            </a:xfrm>
          </p:grpSpPr>
          <p:sp>
            <p:nvSpPr>
              <p:cNvPr id="10" name="Oval 9"/>
              <p:cNvSpPr/>
              <p:nvPr userDrawn="1"/>
            </p:nvSpPr>
            <p:spPr>
              <a:xfrm>
                <a:off x="3554937" y="3252214"/>
                <a:ext cx="1722636" cy="1584960"/>
              </a:xfrm>
              <a:prstGeom prst="ellipse">
                <a:avLst/>
              </a:prstGeom>
              <a:solidFill>
                <a:srgbClr val="B31B1B">
                  <a:alpha val="52941"/>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Oval 10"/>
              <p:cNvSpPr/>
              <p:nvPr userDrawn="1"/>
            </p:nvSpPr>
            <p:spPr>
              <a:xfrm>
                <a:off x="4786452" y="3252214"/>
                <a:ext cx="1722636" cy="1584960"/>
              </a:xfrm>
              <a:prstGeom prst="ellipse">
                <a:avLst/>
              </a:prstGeom>
              <a:solidFill>
                <a:srgbClr val="CF4520">
                  <a:alpha val="52941"/>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cxnSp>
        <p:nvCxnSpPr>
          <p:cNvPr id="14" name="Straight Connector 13"/>
          <p:cNvCxnSpPr/>
          <p:nvPr userDrawn="1"/>
        </p:nvCxnSpPr>
        <p:spPr>
          <a:xfrm>
            <a:off x="8055080" y="4608527"/>
            <a:ext cx="3222523" cy="0"/>
          </a:xfrm>
          <a:prstGeom prst="line">
            <a:avLst/>
          </a:prstGeom>
          <a:ln w="3175" cmpd="sng">
            <a:solidFill>
              <a:srgbClr val="8D8E8D"/>
            </a:solidFill>
          </a:ln>
          <a:effectLst/>
        </p:spPr>
        <p:style>
          <a:lnRef idx="2">
            <a:schemeClr val="accent1"/>
          </a:lnRef>
          <a:fillRef idx="0">
            <a:schemeClr val="accent1"/>
          </a:fillRef>
          <a:effectRef idx="1">
            <a:schemeClr val="accent1"/>
          </a:effectRef>
          <a:fontRef idx="minor">
            <a:schemeClr val="tx1"/>
          </a:fontRef>
        </p:style>
      </p:cxnSp>
      <p:sp>
        <p:nvSpPr>
          <p:cNvPr id="16" name="Text Placeholder 20"/>
          <p:cNvSpPr>
            <a:spLocks noGrp="1"/>
          </p:cNvSpPr>
          <p:nvPr>
            <p:ph type="body" sz="quarter" idx="20"/>
          </p:nvPr>
        </p:nvSpPr>
        <p:spPr>
          <a:xfrm>
            <a:off x="8055081" y="4737960"/>
            <a:ext cx="3222521" cy="1301739"/>
          </a:xfrm>
        </p:spPr>
        <p:txBody>
          <a:bodyPr lIns="0" tIns="0" rIns="0" bIns="0">
            <a:noAutofit/>
          </a:bodyPr>
          <a:lstStyle>
            <a:lvl1pPr marL="0" indent="0">
              <a:buNone/>
              <a:defRPr sz="1000" b="1">
                <a:solidFill>
                  <a:schemeClr val="tx1"/>
                </a:solidFill>
                <a:latin typeface="Arial"/>
                <a:cs typeface="Arial"/>
              </a:defRPr>
            </a:lvl1pPr>
            <a:lvl2pPr marL="0" indent="0">
              <a:spcBef>
                <a:spcPts val="0"/>
              </a:spcBef>
              <a:buNone/>
              <a:defRPr sz="1000">
                <a:solidFill>
                  <a:schemeClr val="tx1"/>
                </a:solidFill>
                <a:latin typeface="Arial"/>
                <a:cs typeface="Arial"/>
              </a:defRPr>
            </a:lvl2pPr>
            <a:lvl3pPr>
              <a:defRPr sz="800">
                <a:latin typeface="Arial"/>
                <a:cs typeface="Arial"/>
              </a:defRPr>
            </a:lvl3pPr>
            <a:lvl4pPr>
              <a:defRPr sz="800">
                <a:latin typeface="Arial"/>
                <a:cs typeface="Arial"/>
              </a:defRPr>
            </a:lvl4pPr>
            <a:lvl5pPr>
              <a:defRPr sz="800">
                <a:latin typeface="Arial"/>
                <a:cs typeface="Arial"/>
              </a:defRPr>
            </a:lvl5pPr>
          </a:lstStyle>
          <a:p>
            <a:pPr lvl="0"/>
            <a:r>
              <a:rPr lang="en-US"/>
              <a:t>Click to edit Master text styles</a:t>
            </a:r>
          </a:p>
          <a:p>
            <a:pPr lvl="1"/>
            <a:r>
              <a:rPr lang="en-US"/>
              <a:t>Second level</a:t>
            </a:r>
          </a:p>
        </p:txBody>
      </p:sp>
      <p:cxnSp>
        <p:nvCxnSpPr>
          <p:cNvPr id="18" name="Straight Connector 17"/>
          <p:cNvCxnSpPr/>
          <p:nvPr userDrawn="1"/>
        </p:nvCxnSpPr>
        <p:spPr>
          <a:xfrm>
            <a:off x="6959600" y="3019185"/>
            <a:ext cx="4318000" cy="669"/>
          </a:xfrm>
          <a:prstGeom prst="line">
            <a:avLst/>
          </a:prstGeom>
          <a:ln w="3175" cmpd="sng">
            <a:solidFill>
              <a:srgbClr val="8D8E8D"/>
            </a:solidFill>
          </a:ln>
          <a:effectLst/>
        </p:spPr>
        <p:style>
          <a:lnRef idx="2">
            <a:schemeClr val="accent1"/>
          </a:lnRef>
          <a:fillRef idx="0">
            <a:schemeClr val="accent1"/>
          </a:fillRef>
          <a:effectRef idx="1">
            <a:schemeClr val="accent1"/>
          </a:effectRef>
          <a:fontRef idx="minor">
            <a:schemeClr val="tx1"/>
          </a:fontRef>
        </p:style>
      </p:cxnSp>
      <p:sp>
        <p:nvSpPr>
          <p:cNvPr id="20" name="Text Placeholder 20"/>
          <p:cNvSpPr>
            <a:spLocks noGrp="1"/>
          </p:cNvSpPr>
          <p:nvPr>
            <p:ph type="body" sz="quarter" idx="25"/>
          </p:nvPr>
        </p:nvSpPr>
        <p:spPr>
          <a:xfrm>
            <a:off x="8055081" y="3019185"/>
            <a:ext cx="3222521" cy="1301739"/>
          </a:xfrm>
        </p:spPr>
        <p:txBody>
          <a:bodyPr lIns="0" tIns="0" rIns="0" bIns="0">
            <a:noAutofit/>
          </a:bodyPr>
          <a:lstStyle>
            <a:lvl1pPr marL="0" indent="0">
              <a:buNone/>
              <a:defRPr sz="1000" b="1">
                <a:solidFill>
                  <a:schemeClr val="tx1"/>
                </a:solidFill>
                <a:latin typeface="Arial"/>
                <a:cs typeface="Arial"/>
              </a:defRPr>
            </a:lvl1pPr>
            <a:lvl2pPr marL="0" indent="0">
              <a:spcBef>
                <a:spcPts val="0"/>
              </a:spcBef>
              <a:buNone/>
              <a:defRPr sz="1000">
                <a:solidFill>
                  <a:schemeClr val="tx1"/>
                </a:solidFill>
                <a:latin typeface="Arial"/>
                <a:cs typeface="Arial"/>
              </a:defRPr>
            </a:lvl2pPr>
            <a:lvl3pPr>
              <a:defRPr sz="800">
                <a:latin typeface="Arial"/>
                <a:cs typeface="Arial"/>
              </a:defRPr>
            </a:lvl3pPr>
            <a:lvl4pPr>
              <a:defRPr sz="800">
                <a:latin typeface="Arial"/>
                <a:cs typeface="Arial"/>
              </a:defRPr>
            </a:lvl4pPr>
            <a:lvl5pPr>
              <a:defRPr sz="800">
                <a:latin typeface="Arial"/>
                <a:cs typeface="Arial"/>
              </a:defRPr>
            </a:lvl5pPr>
          </a:lstStyle>
          <a:p>
            <a:pPr lvl="0"/>
            <a:r>
              <a:rPr lang="en-US"/>
              <a:t>Click to edit Master text styles</a:t>
            </a:r>
          </a:p>
          <a:p>
            <a:pPr lvl="1"/>
            <a:r>
              <a:rPr lang="en-US"/>
              <a:t>Second level</a:t>
            </a:r>
          </a:p>
        </p:txBody>
      </p:sp>
      <p:cxnSp>
        <p:nvCxnSpPr>
          <p:cNvPr id="21" name="Straight Connector 20"/>
          <p:cNvCxnSpPr/>
          <p:nvPr userDrawn="1"/>
        </p:nvCxnSpPr>
        <p:spPr>
          <a:xfrm>
            <a:off x="902158" y="4642771"/>
            <a:ext cx="2781212" cy="0"/>
          </a:xfrm>
          <a:prstGeom prst="line">
            <a:avLst/>
          </a:prstGeom>
          <a:ln w="3175" cmpd="sng">
            <a:solidFill>
              <a:srgbClr val="8D8E8D"/>
            </a:solidFill>
          </a:ln>
          <a:effectLst/>
        </p:spPr>
        <p:style>
          <a:lnRef idx="2">
            <a:schemeClr val="accent1"/>
          </a:lnRef>
          <a:fillRef idx="0">
            <a:schemeClr val="accent1"/>
          </a:fillRef>
          <a:effectRef idx="1">
            <a:schemeClr val="accent1"/>
          </a:effectRef>
          <a:fontRef idx="minor">
            <a:schemeClr val="tx1"/>
          </a:fontRef>
        </p:style>
      </p:cxnSp>
      <p:sp>
        <p:nvSpPr>
          <p:cNvPr id="23" name="Text Placeholder 20"/>
          <p:cNvSpPr>
            <a:spLocks noGrp="1"/>
          </p:cNvSpPr>
          <p:nvPr>
            <p:ph type="body" sz="quarter" idx="26"/>
          </p:nvPr>
        </p:nvSpPr>
        <p:spPr>
          <a:xfrm>
            <a:off x="902158" y="4737960"/>
            <a:ext cx="2781212" cy="1301739"/>
          </a:xfrm>
        </p:spPr>
        <p:txBody>
          <a:bodyPr lIns="0" tIns="0" rIns="0" bIns="0">
            <a:noAutofit/>
          </a:bodyPr>
          <a:lstStyle>
            <a:lvl1pPr marL="0" indent="0">
              <a:buNone/>
              <a:defRPr sz="1000" b="1">
                <a:solidFill>
                  <a:schemeClr val="tx1"/>
                </a:solidFill>
                <a:latin typeface="Arial"/>
                <a:cs typeface="Arial"/>
              </a:defRPr>
            </a:lvl1pPr>
            <a:lvl2pPr marL="0" indent="0">
              <a:spcBef>
                <a:spcPts val="0"/>
              </a:spcBef>
              <a:buNone/>
              <a:defRPr sz="1000">
                <a:solidFill>
                  <a:schemeClr val="tx1"/>
                </a:solidFill>
                <a:latin typeface="Arial"/>
                <a:cs typeface="Arial"/>
              </a:defRPr>
            </a:lvl2pPr>
            <a:lvl3pPr>
              <a:defRPr sz="800">
                <a:latin typeface="Arial"/>
                <a:cs typeface="Arial"/>
              </a:defRPr>
            </a:lvl3pPr>
            <a:lvl4pPr>
              <a:defRPr sz="800">
                <a:latin typeface="Arial"/>
                <a:cs typeface="Arial"/>
              </a:defRPr>
            </a:lvl4pPr>
            <a:lvl5pPr>
              <a:defRPr sz="800">
                <a:latin typeface="Arial"/>
                <a:cs typeface="Aria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095116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Logo">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2140" y="0"/>
            <a:ext cx="8534400" cy="6357342"/>
          </a:xfrm>
          <a:prstGeom prst="rect">
            <a:avLst/>
          </a:prstGeom>
        </p:spPr>
      </p:pic>
    </p:spTree>
    <p:extLst>
      <p:ext uri="{BB962C8B-B14F-4D97-AF65-F5344CB8AC3E}">
        <p14:creationId xmlns:p14="http://schemas.microsoft.com/office/powerpoint/2010/main" val="18489636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566400" cy="685800"/>
          </a:xfrm>
        </p:spPr>
        <p:txBody>
          <a:bodyPr/>
          <a:lstStyle>
            <a:lvl1pPr>
              <a:defRPr sz="3600">
                <a:latin typeface="+mn-lt"/>
              </a:defRPr>
            </a:lvl1pPr>
          </a:lstStyle>
          <a:p>
            <a:r>
              <a:rPr lang="en-US"/>
              <a:t>Click to edit Master title style</a:t>
            </a:r>
          </a:p>
        </p:txBody>
      </p:sp>
    </p:spTree>
    <p:extLst>
      <p:ext uri="{BB962C8B-B14F-4D97-AF65-F5344CB8AC3E}">
        <p14:creationId xmlns:p14="http://schemas.microsoft.com/office/powerpoint/2010/main" val="810987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20815"/>
              </a:solidFill>
            </a:endParaRPr>
          </a:p>
        </p:txBody>
      </p:sp>
      <p:sp>
        <p:nvSpPr>
          <p:cNvPr id="9" name="Title 1"/>
          <p:cNvSpPr>
            <a:spLocks noGrp="1"/>
          </p:cNvSpPr>
          <p:nvPr>
            <p:ph type="ctrTitle" hasCustomPrompt="1"/>
          </p:nvPr>
        </p:nvSpPr>
        <p:spPr>
          <a:xfrm>
            <a:off x="422899" y="2512509"/>
            <a:ext cx="11135808" cy="989914"/>
          </a:xfrm>
        </p:spPr>
        <p:txBody>
          <a:bodyPr lIns="0" bIns="0">
            <a:noAutofit/>
          </a:bodyPr>
          <a:lstStyle>
            <a:lvl1pPr algn="l">
              <a:lnSpc>
                <a:spcPct val="90000"/>
              </a:lnSpc>
              <a:defRPr sz="6600" b="1" baseline="0">
                <a:solidFill>
                  <a:srgbClr val="B31B1B"/>
                </a:solidFill>
                <a:latin typeface="Arial"/>
                <a:cs typeface="Arial"/>
              </a:defRPr>
            </a:lvl1pPr>
          </a:lstStyle>
          <a:p>
            <a:r>
              <a:rPr lang="en-US"/>
              <a:t>Cover Slide Title</a:t>
            </a:r>
            <a:br>
              <a:rPr lang="en-US"/>
            </a:br>
            <a:endParaRPr lang="en-US"/>
          </a:p>
        </p:txBody>
      </p:sp>
      <p:sp>
        <p:nvSpPr>
          <p:cNvPr id="11" name="Subtitle 2"/>
          <p:cNvSpPr>
            <a:spLocks noGrp="1"/>
          </p:cNvSpPr>
          <p:nvPr>
            <p:ph type="subTitle" idx="1" hasCustomPrompt="1"/>
          </p:nvPr>
        </p:nvSpPr>
        <p:spPr>
          <a:xfrm>
            <a:off x="422899" y="3571843"/>
            <a:ext cx="8534400" cy="882865"/>
          </a:xfrm>
        </p:spPr>
        <p:txBody>
          <a:bodyPr lIns="0" tIns="0" rIns="0" bIns="0">
            <a:normAutofit/>
          </a:bodyPr>
          <a:lstStyle>
            <a:lvl1pPr marL="0" indent="0" algn="l">
              <a:buNone/>
              <a:defRPr sz="2400">
                <a:solidFill>
                  <a:srgbClr val="B31B1B"/>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Title</a:t>
            </a:r>
          </a:p>
        </p:txBody>
      </p:sp>
      <p:sp>
        <p:nvSpPr>
          <p:cNvPr id="18" name="Content Placeholder 8"/>
          <p:cNvSpPr>
            <a:spLocks noGrp="1"/>
          </p:cNvSpPr>
          <p:nvPr>
            <p:ph sz="quarter" idx="10" hasCustomPrompt="1"/>
          </p:nvPr>
        </p:nvSpPr>
        <p:spPr>
          <a:xfrm>
            <a:off x="2949677" y="5830722"/>
            <a:ext cx="5191024" cy="620956"/>
          </a:xfrm>
        </p:spPr>
        <p:txBody>
          <a:bodyPr anchor="b">
            <a:noAutofit/>
          </a:bodyPr>
          <a:lstStyle>
            <a:lvl1pPr marL="0" indent="0">
              <a:buNone/>
              <a:defRPr sz="1500" baseline="0">
                <a:solidFill>
                  <a:schemeClr val="accent6">
                    <a:lumMod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Presenter’s Name</a:t>
            </a:r>
            <a:br>
              <a:rPr lang="en-US"/>
            </a:br>
            <a:r>
              <a:rPr lang="en-US"/>
              <a:t>Presenter’s Title</a:t>
            </a:r>
          </a:p>
        </p:txBody>
      </p:sp>
      <p:sp>
        <p:nvSpPr>
          <p:cNvPr id="19" name="Content Placeholder 10"/>
          <p:cNvSpPr>
            <a:spLocks noGrp="1"/>
          </p:cNvSpPr>
          <p:nvPr>
            <p:ph sz="quarter" idx="11" hasCustomPrompt="1"/>
          </p:nvPr>
        </p:nvSpPr>
        <p:spPr>
          <a:xfrm>
            <a:off x="8559801" y="5830723"/>
            <a:ext cx="2907255" cy="620957"/>
          </a:xfrm>
        </p:spPr>
        <p:txBody>
          <a:bodyPr anchor="b">
            <a:normAutofit/>
          </a:bodyPr>
          <a:lstStyle>
            <a:lvl1pPr marL="0" indent="0" algn="r">
              <a:buNone/>
              <a:defRPr sz="1500" baseline="0">
                <a:solidFill>
                  <a:schemeClr val="accent6">
                    <a:lumMod val="25000"/>
                  </a:schemeClr>
                </a:solidFill>
              </a:defRPr>
            </a:lvl1pPr>
          </a:lstStyle>
          <a:p>
            <a:pPr lvl="0"/>
            <a:r>
              <a:rPr lang="en-US"/>
              <a:t>10.10.15</a:t>
            </a:r>
          </a:p>
          <a:p>
            <a:pPr lvl="0"/>
            <a:r>
              <a:rPr lang="en-US"/>
              <a:t>Web Address</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899" y="152400"/>
            <a:ext cx="3437901" cy="1129596"/>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0746" r="67015" b="53747"/>
          <a:stretch/>
        </p:blipFill>
        <p:spPr>
          <a:xfrm>
            <a:off x="738390" y="5523834"/>
            <a:ext cx="896217" cy="960673"/>
          </a:xfrm>
          <a:prstGeom prst="rect">
            <a:avLst/>
          </a:prstGeom>
        </p:spPr>
      </p:pic>
    </p:spTree>
    <p:extLst>
      <p:ext uri="{BB962C8B-B14F-4D97-AF65-F5344CB8AC3E}">
        <p14:creationId xmlns:p14="http://schemas.microsoft.com/office/powerpoint/2010/main" val="12090271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422899" y="2512509"/>
            <a:ext cx="11135808" cy="989914"/>
          </a:xfrm>
        </p:spPr>
        <p:txBody>
          <a:bodyPr lIns="0" bIns="0">
            <a:noAutofit/>
          </a:bodyPr>
          <a:lstStyle>
            <a:lvl1pPr algn="l">
              <a:lnSpc>
                <a:spcPct val="90000"/>
              </a:lnSpc>
              <a:defRPr sz="6600" b="1" baseline="0">
                <a:solidFill>
                  <a:schemeClr val="accent3"/>
                </a:solidFill>
                <a:latin typeface="Arial"/>
                <a:cs typeface="Arial"/>
              </a:defRPr>
            </a:lvl1pPr>
          </a:lstStyle>
          <a:p>
            <a:r>
              <a:rPr lang="en-US"/>
              <a:t>Section Divider Title</a:t>
            </a:r>
            <a:br>
              <a:rPr lang="en-US"/>
            </a:br>
            <a:endParaRPr lang="en-US"/>
          </a:p>
        </p:txBody>
      </p:sp>
      <p:sp>
        <p:nvSpPr>
          <p:cNvPr id="9" name="Subtitle 2"/>
          <p:cNvSpPr>
            <a:spLocks noGrp="1"/>
          </p:cNvSpPr>
          <p:nvPr>
            <p:ph type="subTitle" idx="1" hasCustomPrompt="1"/>
          </p:nvPr>
        </p:nvSpPr>
        <p:spPr>
          <a:xfrm>
            <a:off x="422899" y="3571843"/>
            <a:ext cx="8534400" cy="882865"/>
          </a:xfrm>
        </p:spPr>
        <p:txBody>
          <a:bodyPr lIns="0" tIns="0" rIns="0" bIns="0">
            <a:normAutofit/>
          </a:bodyPr>
          <a:lstStyle>
            <a:lvl1pPr marL="0" indent="0" algn="l">
              <a:buNone/>
              <a:defRPr sz="2400" baseline="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Title</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899" y="152400"/>
            <a:ext cx="3437901" cy="1129596"/>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0746" r="67015" b="53747"/>
          <a:stretch/>
        </p:blipFill>
        <p:spPr>
          <a:xfrm>
            <a:off x="738390" y="5523834"/>
            <a:ext cx="896217" cy="960673"/>
          </a:xfrm>
          <a:prstGeom prst="rect">
            <a:avLst/>
          </a:prstGeom>
        </p:spPr>
      </p:pic>
    </p:spTree>
    <p:extLst>
      <p:ext uri="{BB962C8B-B14F-4D97-AF65-F5344CB8AC3E}">
        <p14:creationId xmlns:p14="http://schemas.microsoft.com/office/powerpoint/2010/main" val="7382183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py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anchor="t">
            <a:normAutofit/>
          </a:bodyPr>
          <a:lstStyle>
            <a:lvl1pPr algn="l">
              <a:defRPr sz="3600">
                <a:solidFill>
                  <a:srgbClr val="A20815"/>
                </a:solidFill>
                <a:latin typeface="Arial"/>
                <a:cs typeface="Arial"/>
              </a:defRPr>
            </a:lvl1pPr>
          </a:lstStyle>
          <a:p>
            <a:r>
              <a:rPr lang="en-US"/>
              <a:t>Insert Title Here</a:t>
            </a:r>
            <a:br>
              <a:rPr lang="en-US"/>
            </a:br>
            <a:r>
              <a:rPr lang="en-US"/>
              <a:t>Copy Only</a:t>
            </a:r>
          </a:p>
        </p:txBody>
      </p:sp>
      <p:sp>
        <p:nvSpPr>
          <p:cNvPr id="5" name="Content Placeholder 4"/>
          <p:cNvSpPr>
            <a:spLocks noGrp="1"/>
          </p:cNvSpPr>
          <p:nvPr>
            <p:ph sz="quarter" idx="11" hasCustomPrompt="1"/>
          </p:nvPr>
        </p:nvSpPr>
        <p:spPr>
          <a:xfrm>
            <a:off x="1219202" y="1432415"/>
            <a:ext cx="10346268" cy="4517048"/>
          </a:xfrm>
        </p:spPr>
        <p:txBody>
          <a:bodyPr>
            <a:normAutofit/>
          </a:bodyPr>
          <a:lstStyle>
            <a:lvl1pPr marL="342900" marR="0" indent="-342900" algn="l" defTabSz="914400" rtl="0" eaLnBrk="1" fontAlgn="base" latinLnBrk="0" hangingPunct="1">
              <a:lnSpc>
                <a:spcPct val="100000"/>
              </a:lnSpc>
              <a:spcBef>
                <a:spcPct val="20000"/>
              </a:spcBef>
              <a:spcAft>
                <a:spcPct val="0"/>
              </a:spcAft>
              <a:buClrTx/>
              <a:buSzTx/>
              <a:buFontTx/>
              <a:buChar char="•"/>
              <a:tabLst/>
              <a:defRPr sz="1800" b="1" baseline="0">
                <a:solidFill>
                  <a:schemeClr val="tx1"/>
                </a:solidFill>
                <a:latin typeface="Arial"/>
                <a:cs typeface="Arial"/>
              </a:defRPr>
            </a:lvl1pPr>
            <a:lvl2pPr marL="742950" marR="0"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800" b="1">
                <a:solidFill>
                  <a:schemeClr val="tx1"/>
                </a:solidFill>
                <a:latin typeface="Arial"/>
                <a:cs typeface="Arial"/>
              </a:defRPr>
            </a:lvl2pPr>
            <a:lvl3pPr marL="1143000" marR="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800" b="1">
                <a:solidFill>
                  <a:schemeClr val="tx1"/>
                </a:solidFill>
                <a:latin typeface="Arial"/>
                <a:cs typeface="Arial"/>
              </a:defRPr>
            </a:lvl3pPr>
            <a:lvl4pPr marL="0">
              <a:defRPr sz="1500">
                <a:solidFill>
                  <a:srgbClr val="7F7F7F"/>
                </a:solidFill>
                <a:latin typeface="Arial"/>
                <a:cs typeface="Arial"/>
              </a:defRPr>
            </a:lvl4pPr>
            <a:lvl5pPr marL="457200">
              <a:defRPr sz="1500">
                <a:solidFill>
                  <a:srgbClr val="7F7F7F"/>
                </a:solidFill>
                <a:latin typeface="Arial"/>
                <a:cs typeface="Arial"/>
              </a:defRPr>
            </a:lvl5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UY" altLang="en-US" sz="3200" b="0" i="0" u="none" strike="noStrike" kern="0" cap="none" spc="0" normalizeH="0" baseline="0" noProof="0" err="1">
                <a:ln>
                  <a:noFill/>
                </a:ln>
                <a:solidFill>
                  <a:srgbClr val="000000"/>
                </a:solidFill>
                <a:effectLst/>
                <a:uLnTx/>
                <a:uFillTx/>
                <a:latin typeface="Arial"/>
                <a:ea typeface="+mn-ea"/>
                <a:cs typeface="Arial"/>
              </a:rPr>
              <a:t>First</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3200" b="0" i="0" u="none" strike="noStrike" kern="0" cap="none" spc="0" normalizeH="0" baseline="0" noProof="0">
              <a:ln>
                <a:noFill/>
              </a:ln>
              <a:solidFill>
                <a:srgbClr val="000000"/>
              </a:solidFill>
              <a:effectLst/>
              <a:uLnTx/>
              <a:uFillTx/>
              <a:latin typeface="Arial"/>
              <a:ea typeface="+mn-ea"/>
              <a:cs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s-UY" altLang="en-US" sz="2800" b="0" i="0" u="none" strike="noStrike" kern="0" cap="none" spc="0" normalizeH="0" baseline="0" noProof="0" err="1">
                <a:ln>
                  <a:noFill/>
                </a:ln>
                <a:solidFill>
                  <a:srgbClr val="000000"/>
                </a:solidFill>
                <a:effectLst/>
                <a:uLnTx/>
                <a:uFillTx/>
                <a:latin typeface="Arial"/>
                <a:ea typeface="+mn-ea"/>
                <a:cs typeface="Arial"/>
              </a:rPr>
              <a:t>Second</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2800" b="0" i="0" u="none" strike="noStrike" kern="0" cap="none" spc="0" normalizeH="0" baseline="0" noProof="0">
              <a:ln>
                <a:noFill/>
              </a:ln>
              <a:solidFill>
                <a:srgbClr val="000000"/>
              </a:solidFill>
              <a:effectLst/>
              <a:uLnTx/>
              <a:uFillTx/>
              <a:latin typeface="Arial"/>
              <a:ea typeface="+mn-ea"/>
              <a:cs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s-UY" altLang="en-US" sz="2400" b="0" i="0" u="none" strike="noStrike" kern="0" cap="none" spc="0" normalizeH="0" baseline="0" noProof="0">
                <a:ln>
                  <a:noFill/>
                </a:ln>
                <a:solidFill>
                  <a:srgbClr val="000000"/>
                </a:solidFill>
                <a:effectLst/>
                <a:uLnTx/>
                <a:uFillTx/>
                <a:latin typeface="Arial"/>
                <a:ea typeface="+mn-ea"/>
                <a:cs typeface="Arial"/>
              </a:rPr>
              <a:t>Third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400" b="0" i="0" u="none" strike="noStrike" kern="0" cap="none" spc="0" normalizeH="0" baseline="0" noProof="0">
                <a:ln>
                  <a:noFill/>
                </a:ln>
                <a:solidFill>
                  <a:srgbClr val="000000"/>
                </a:solidFill>
                <a:effectLst/>
                <a:uLnTx/>
                <a:uFillTx/>
                <a:latin typeface="Arial"/>
                <a:ea typeface="+mn-ea"/>
                <a:cs typeface="Arial"/>
              </a:rPr>
              <a:t>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copy</a:t>
            </a:r>
            <a:endParaRPr kumimoji="0" lang="es-ES" altLang="en-US" sz="2400" b="0" i="0" u="none" strike="noStrike" kern="0" cap="none" spc="0" normalizeH="0" baseline="0" noProof="0">
              <a:ln>
                <a:noFill/>
              </a:ln>
              <a:solidFill>
                <a:srgbClr val="000000"/>
              </a:solidFill>
              <a:effectLst/>
              <a:uLnTx/>
              <a:uFillTx/>
              <a:latin typeface="Arial"/>
              <a:ea typeface="+mn-ea"/>
              <a:cs typeface="Arial"/>
            </a:endParaRPr>
          </a:p>
          <a:p>
            <a:pPr lvl="0"/>
            <a:endParaRPr lang="en-US"/>
          </a:p>
        </p:txBody>
      </p:sp>
    </p:spTree>
    <p:extLst>
      <p:ext uri="{BB962C8B-B14F-4D97-AF65-F5344CB8AC3E}">
        <p14:creationId xmlns:p14="http://schemas.microsoft.com/office/powerpoint/2010/main" val="18504276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amp; Copy">
    <p:spTree>
      <p:nvGrpSpPr>
        <p:cNvPr id="1" name=""/>
        <p:cNvGrpSpPr/>
        <p:nvPr/>
      </p:nvGrpSpPr>
      <p:grpSpPr>
        <a:xfrm>
          <a:off x="0" y="0"/>
          <a:ext cx="0" cy="0"/>
          <a:chOff x="0" y="0"/>
          <a:chExt cx="0" cy="0"/>
        </a:xfrm>
      </p:grpSpPr>
      <p:sp>
        <p:nvSpPr>
          <p:cNvPr id="7" name="Content Placeholder 6"/>
          <p:cNvSpPr>
            <a:spLocks noGrp="1"/>
          </p:cNvSpPr>
          <p:nvPr>
            <p:ph sz="quarter" idx="15" hasCustomPrompt="1"/>
          </p:nvPr>
        </p:nvSpPr>
        <p:spPr>
          <a:xfrm>
            <a:off x="6045201" y="1417761"/>
            <a:ext cx="4993217" cy="4007827"/>
          </a:xfrm>
        </p:spPr>
        <p:txBody>
          <a:bodyPr>
            <a:normAutofit/>
          </a:bodyPr>
          <a:lstStyle>
            <a:lvl1pPr marL="342900" marR="0" indent="-342900" algn="l" defTabSz="914400" rtl="0" eaLnBrk="1" fontAlgn="base" latinLnBrk="0" hangingPunct="1">
              <a:lnSpc>
                <a:spcPct val="100000"/>
              </a:lnSpc>
              <a:spcBef>
                <a:spcPct val="20000"/>
              </a:spcBef>
              <a:spcAft>
                <a:spcPct val="0"/>
              </a:spcAft>
              <a:buClrTx/>
              <a:buSzTx/>
              <a:buFontTx/>
              <a:buChar char="•"/>
              <a:tabLst/>
              <a:defRPr kumimoji="0" lang="es-UY" altLang="en-US" sz="1800" b="1" i="0" u="none" strike="noStrike" kern="0" cap="none" spc="0" normalizeH="0" baseline="0" noProof="0">
                <a:ln>
                  <a:noFill/>
                </a:ln>
                <a:solidFill>
                  <a:schemeClr val="tx1"/>
                </a:solidFill>
                <a:effectLst/>
                <a:uLnTx/>
                <a:uFillTx/>
                <a:latin typeface="Arial"/>
              </a:defRPr>
            </a:lvl1pPr>
            <a:lvl2pPr marL="742950" marR="0"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800" b="1">
                <a:solidFill>
                  <a:schemeClr val="tx1"/>
                </a:solidFill>
              </a:defRPr>
            </a:lvl2pPr>
            <a:lvl3pPr marL="1143000" marR="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800" b="1">
                <a:solidFill>
                  <a:schemeClr val="tx1"/>
                </a:solidFill>
              </a:defRPr>
            </a:lvl3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UY" altLang="en-US" sz="3200" b="0" i="0" u="none" strike="noStrike" kern="0" cap="none" spc="0" normalizeH="0" baseline="0" noProof="0" err="1">
                <a:ln>
                  <a:noFill/>
                </a:ln>
                <a:solidFill>
                  <a:srgbClr val="000000"/>
                </a:solidFill>
                <a:effectLst/>
                <a:uLnTx/>
                <a:uFillTx/>
                <a:latin typeface="Arial"/>
                <a:ea typeface="+mn-ea"/>
                <a:cs typeface="Arial"/>
              </a:rPr>
              <a:t>First</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3200" b="0" i="0" u="none" strike="noStrike" kern="0" cap="none" spc="0" normalizeH="0" baseline="0" noProof="0">
              <a:ln>
                <a:noFill/>
              </a:ln>
              <a:solidFill>
                <a:srgbClr val="000000"/>
              </a:solidFill>
              <a:effectLst/>
              <a:uLnTx/>
              <a:uFillTx/>
              <a:latin typeface="Arial"/>
              <a:ea typeface="+mn-ea"/>
              <a:cs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s-UY" altLang="en-US" sz="2800" b="0" i="0" u="none" strike="noStrike" kern="0" cap="none" spc="0" normalizeH="0" baseline="0" noProof="0" err="1">
                <a:ln>
                  <a:noFill/>
                </a:ln>
                <a:solidFill>
                  <a:srgbClr val="000000"/>
                </a:solidFill>
                <a:effectLst/>
                <a:uLnTx/>
                <a:uFillTx/>
                <a:latin typeface="Arial"/>
                <a:ea typeface="+mn-ea"/>
                <a:cs typeface="Arial"/>
              </a:rPr>
              <a:t>Second</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2800" b="0" i="0" u="none" strike="noStrike" kern="0" cap="none" spc="0" normalizeH="0" baseline="0" noProof="0">
              <a:ln>
                <a:noFill/>
              </a:ln>
              <a:solidFill>
                <a:srgbClr val="000000"/>
              </a:solidFill>
              <a:effectLst/>
              <a:uLnTx/>
              <a:uFillTx/>
              <a:latin typeface="Arial"/>
              <a:ea typeface="+mn-ea"/>
              <a:cs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s-UY" altLang="en-US" sz="2400" b="0" i="0" u="none" strike="noStrike" kern="0" cap="none" spc="0" normalizeH="0" baseline="0" noProof="0">
                <a:ln>
                  <a:noFill/>
                </a:ln>
                <a:solidFill>
                  <a:srgbClr val="000000"/>
                </a:solidFill>
                <a:effectLst/>
                <a:uLnTx/>
                <a:uFillTx/>
                <a:latin typeface="Arial"/>
                <a:ea typeface="+mn-ea"/>
                <a:cs typeface="Arial"/>
              </a:rPr>
              <a:t>Third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400" b="0" i="0" u="none" strike="noStrike" kern="0" cap="none" spc="0" normalizeH="0" baseline="0" noProof="0">
                <a:ln>
                  <a:noFill/>
                </a:ln>
                <a:solidFill>
                  <a:srgbClr val="000000"/>
                </a:solidFill>
                <a:effectLst/>
                <a:uLnTx/>
                <a:uFillTx/>
                <a:latin typeface="Arial"/>
                <a:ea typeface="+mn-ea"/>
                <a:cs typeface="Arial"/>
              </a:rPr>
              <a:t>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copy</a:t>
            </a:r>
            <a:endParaRPr kumimoji="0" lang="es-ES" altLang="en-US" sz="2400" b="0" i="0" u="none" strike="noStrike" kern="0" cap="none" spc="0" normalizeH="0" baseline="0" noProof="0">
              <a:ln>
                <a:noFill/>
              </a:ln>
              <a:solidFill>
                <a:srgbClr val="000000"/>
              </a:solidFill>
              <a:effectLst/>
              <a:uLnTx/>
              <a:uFillTx/>
              <a:latin typeface="Arial"/>
              <a:ea typeface="+mn-ea"/>
              <a:cs typeface="Arial"/>
            </a:endParaRPr>
          </a:p>
        </p:txBody>
      </p:sp>
      <p:sp>
        <p:nvSpPr>
          <p:cNvPr id="2" name="Title 1"/>
          <p:cNvSpPr>
            <a:spLocks noGrp="1"/>
          </p:cNvSpPr>
          <p:nvPr>
            <p:ph type="title" hasCustomPrompt="1"/>
          </p:nvPr>
        </p:nvSpPr>
        <p:spPr/>
        <p:txBody>
          <a:bodyPr lIns="0" tIns="0" rIns="0" bIns="0" anchor="t">
            <a:normAutofit/>
          </a:bodyPr>
          <a:lstStyle>
            <a:lvl1pPr algn="l">
              <a:defRPr sz="3600">
                <a:solidFill>
                  <a:srgbClr val="A20815"/>
                </a:solidFill>
                <a:latin typeface="Arial"/>
                <a:cs typeface="Arial"/>
              </a:defRPr>
            </a:lvl1pPr>
          </a:lstStyle>
          <a:p>
            <a:r>
              <a:rPr lang="en-US"/>
              <a:t>Insert Title Here</a:t>
            </a:r>
            <a:br>
              <a:rPr lang="en-US"/>
            </a:br>
            <a:r>
              <a:rPr lang="en-US"/>
              <a:t>Image &amp; Copy</a:t>
            </a:r>
          </a:p>
        </p:txBody>
      </p:sp>
      <p:sp>
        <p:nvSpPr>
          <p:cNvPr id="8" name="Picture Placeholder 7"/>
          <p:cNvSpPr>
            <a:spLocks noGrp="1"/>
          </p:cNvSpPr>
          <p:nvPr>
            <p:ph type="pic" sz="quarter" idx="13"/>
          </p:nvPr>
        </p:nvSpPr>
        <p:spPr>
          <a:xfrm>
            <a:off x="1149903" y="1418372"/>
            <a:ext cx="4739117" cy="4007067"/>
          </a:xfrm>
          <a:solidFill>
            <a:schemeClr val="bg1">
              <a:lumMod val="50000"/>
            </a:schemeClr>
          </a:solidFill>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7711969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oub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nchor="t">
            <a:normAutofit/>
          </a:bodyPr>
          <a:lstStyle>
            <a:lvl1pPr algn="l">
              <a:defRPr sz="3600">
                <a:solidFill>
                  <a:srgbClr val="A20815"/>
                </a:solidFill>
                <a:latin typeface="Arial"/>
                <a:cs typeface="Arial"/>
              </a:defRPr>
            </a:lvl1pPr>
          </a:lstStyle>
          <a:p>
            <a:r>
              <a:rPr lang="en-US"/>
              <a:t>Insert Title Here</a:t>
            </a:r>
            <a:br>
              <a:rPr lang="en-US"/>
            </a:br>
            <a:r>
              <a:rPr lang="en-US"/>
              <a:t>Double Column</a:t>
            </a:r>
          </a:p>
        </p:txBody>
      </p:sp>
      <p:sp>
        <p:nvSpPr>
          <p:cNvPr id="7" name="Content Placeholder 6"/>
          <p:cNvSpPr>
            <a:spLocks noGrp="1"/>
          </p:cNvSpPr>
          <p:nvPr>
            <p:ph sz="quarter" idx="15" hasCustomPrompt="1"/>
          </p:nvPr>
        </p:nvSpPr>
        <p:spPr>
          <a:xfrm>
            <a:off x="965200" y="1417761"/>
            <a:ext cx="4842933" cy="4007827"/>
          </a:xfrm>
        </p:spPr>
        <p:txBody>
          <a:bodyPr>
            <a:normAutofit/>
          </a:bodyPr>
          <a:lstStyle>
            <a:lvl1pPr marL="342900" marR="0" indent="-342900" algn="l" defTabSz="914400" rtl="0" eaLnBrk="1" fontAlgn="base" latinLnBrk="0" hangingPunct="1">
              <a:lnSpc>
                <a:spcPct val="100000"/>
              </a:lnSpc>
              <a:spcBef>
                <a:spcPct val="20000"/>
              </a:spcBef>
              <a:spcAft>
                <a:spcPct val="0"/>
              </a:spcAft>
              <a:buClrTx/>
              <a:buSzTx/>
              <a:buFontTx/>
              <a:buChar char="•"/>
              <a:tabLst/>
              <a:defRPr kumimoji="0" lang="es-UY" altLang="en-US" sz="1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800" b="1">
                <a:solidFill>
                  <a:srgbClr val="000000"/>
                </a:solidFill>
              </a:defRPr>
            </a:lvl2pPr>
            <a:lvl3pPr marL="1143000" marR="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800" b="1">
                <a:solidFill>
                  <a:srgbClr val="000000"/>
                </a:solidFill>
              </a:defRPr>
            </a:lvl3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UY" altLang="en-US" sz="3200" b="0" i="0" u="none" strike="noStrike" kern="0" cap="none" spc="0" normalizeH="0" baseline="0" noProof="0" err="1">
                <a:ln>
                  <a:noFill/>
                </a:ln>
                <a:solidFill>
                  <a:srgbClr val="000000"/>
                </a:solidFill>
                <a:effectLst/>
                <a:uLnTx/>
                <a:uFillTx/>
                <a:latin typeface="Arial"/>
                <a:ea typeface="+mn-ea"/>
                <a:cs typeface="Arial"/>
              </a:rPr>
              <a:t>First</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3200" b="0" i="0" u="none" strike="noStrike" kern="0" cap="none" spc="0" normalizeH="0" baseline="0" noProof="0">
              <a:ln>
                <a:noFill/>
              </a:ln>
              <a:solidFill>
                <a:srgbClr val="000000"/>
              </a:solidFill>
              <a:effectLst/>
              <a:uLnTx/>
              <a:uFillTx/>
              <a:latin typeface="Arial"/>
              <a:ea typeface="+mn-ea"/>
              <a:cs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s-UY" altLang="en-US" sz="2800" b="0" i="0" u="none" strike="noStrike" kern="0" cap="none" spc="0" normalizeH="0" baseline="0" noProof="0" err="1">
                <a:ln>
                  <a:noFill/>
                </a:ln>
                <a:solidFill>
                  <a:srgbClr val="000000"/>
                </a:solidFill>
                <a:effectLst/>
                <a:uLnTx/>
                <a:uFillTx/>
                <a:latin typeface="Arial"/>
                <a:ea typeface="+mn-ea"/>
                <a:cs typeface="Arial"/>
              </a:rPr>
              <a:t>Second</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2800" b="0" i="0" u="none" strike="noStrike" kern="0" cap="none" spc="0" normalizeH="0" baseline="0" noProof="0">
              <a:ln>
                <a:noFill/>
              </a:ln>
              <a:solidFill>
                <a:srgbClr val="000000"/>
              </a:solidFill>
              <a:effectLst/>
              <a:uLnTx/>
              <a:uFillTx/>
              <a:latin typeface="Arial"/>
              <a:ea typeface="+mn-ea"/>
              <a:cs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s-UY" altLang="en-US" sz="2400" b="0" i="0" u="none" strike="noStrike" kern="0" cap="none" spc="0" normalizeH="0" baseline="0" noProof="0">
                <a:ln>
                  <a:noFill/>
                </a:ln>
                <a:solidFill>
                  <a:srgbClr val="000000"/>
                </a:solidFill>
                <a:effectLst/>
                <a:uLnTx/>
                <a:uFillTx/>
                <a:latin typeface="Arial"/>
                <a:ea typeface="+mn-ea"/>
                <a:cs typeface="Arial"/>
              </a:rPr>
              <a:t>Third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400" b="0" i="0" u="none" strike="noStrike" kern="0" cap="none" spc="0" normalizeH="0" baseline="0" noProof="0">
                <a:ln>
                  <a:noFill/>
                </a:ln>
                <a:solidFill>
                  <a:srgbClr val="000000"/>
                </a:solidFill>
                <a:effectLst/>
                <a:uLnTx/>
                <a:uFillTx/>
                <a:latin typeface="Arial"/>
                <a:ea typeface="+mn-ea"/>
                <a:cs typeface="Arial"/>
              </a:rPr>
              <a:t>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copy</a:t>
            </a:r>
            <a:endParaRPr kumimoji="0" lang="es-ES" altLang="en-US" sz="2400" b="0" i="0" u="none" strike="noStrike" kern="0" cap="none" spc="0" normalizeH="0" baseline="0" noProof="0">
              <a:ln>
                <a:noFill/>
              </a:ln>
              <a:solidFill>
                <a:srgbClr val="000000"/>
              </a:solidFill>
              <a:effectLst/>
              <a:uLnTx/>
              <a:uFillTx/>
              <a:latin typeface="Arial"/>
              <a:ea typeface="+mn-ea"/>
              <a:cs typeface="Arial"/>
            </a:endParaRPr>
          </a:p>
        </p:txBody>
      </p:sp>
      <p:sp>
        <p:nvSpPr>
          <p:cNvPr id="10" name="Content Placeholder 9"/>
          <p:cNvSpPr>
            <a:spLocks noGrp="1"/>
          </p:cNvSpPr>
          <p:nvPr>
            <p:ph sz="quarter" idx="16" hasCustomPrompt="1"/>
          </p:nvPr>
        </p:nvSpPr>
        <p:spPr>
          <a:xfrm>
            <a:off x="6061620" y="1417761"/>
            <a:ext cx="5063067" cy="4007827"/>
          </a:xfrm>
        </p:spPr>
        <p:txBody>
          <a:bodyPr>
            <a:normAutofit/>
          </a:bodyPr>
          <a:lstStyle>
            <a:lvl1pPr marL="342900" marR="0" indent="-342900" algn="l" defTabSz="914400" rtl="0" eaLnBrk="1" fontAlgn="base" latinLnBrk="0" hangingPunct="1">
              <a:lnSpc>
                <a:spcPct val="100000"/>
              </a:lnSpc>
              <a:spcBef>
                <a:spcPct val="20000"/>
              </a:spcBef>
              <a:spcAft>
                <a:spcPct val="0"/>
              </a:spcAft>
              <a:buClrTx/>
              <a:buSzTx/>
              <a:buFontTx/>
              <a:buChar char="•"/>
              <a:tabLst/>
              <a:defRPr sz="1800" b="1">
                <a:solidFill>
                  <a:srgbClr val="000000"/>
                </a:solidFill>
                <a:latin typeface="Arial" panose="020B0604020202020204" pitchFamily="34" charset="0"/>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800" b="1">
                <a:solidFill>
                  <a:srgbClr val="000000"/>
                </a:solidFill>
              </a:defRPr>
            </a:lvl2pPr>
            <a:lvl3pPr marL="1143000" marR="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800" b="1">
                <a:solidFill>
                  <a:srgbClr val="000000"/>
                </a:solidFill>
              </a:defRPr>
            </a:lvl3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UY" altLang="en-US" sz="3200" b="0" i="0" u="none" strike="noStrike" kern="0" cap="none" spc="0" normalizeH="0" baseline="0" noProof="0" err="1">
                <a:ln>
                  <a:noFill/>
                </a:ln>
                <a:solidFill>
                  <a:srgbClr val="000000"/>
                </a:solidFill>
                <a:effectLst/>
                <a:uLnTx/>
                <a:uFillTx/>
                <a:latin typeface="Arial"/>
                <a:ea typeface="+mn-ea"/>
                <a:cs typeface="Arial"/>
              </a:rPr>
              <a:t>First</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3200" b="0" i="0" u="none" strike="noStrike" kern="0" cap="none" spc="0" normalizeH="0" baseline="0" noProof="0">
              <a:ln>
                <a:noFill/>
              </a:ln>
              <a:solidFill>
                <a:srgbClr val="000000"/>
              </a:solidFill>
              <a:effectLst/>
              <a:uLnTx/>
              <a:uFillTx/>
              <a:latin typeface="Arial"/>
              <a:ea typeface="+mn-ea"/>
              <a:cs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s-UY" altLang="en-US" sz="2800" b="0" i="0" u="none" strike="noStrike" kern="0" cap="none" spc="0" normalizeH="0" baseline="0" noProof="0" err="1">
                <a:ln>
                  <a:noFill/>
                </a:ln>
                <a:solidFill>
                  <a:srgbClr val="000000"/>
                </a:solidFill>
                <a:effectLst/>
                <a:uLnTx/>
                <a:uFillTx/>
                <a:latin typeface="Arial"/>
                <a:ea typeface="+mn-ea"/>
                <a:cs typeface="Arial"/>
              </a:rPr>
              <a:t>Second</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2800" b="0" i="0" u="none" strike="noStrike" kern="0" cap="none" spc="0" normalizeH="0" baseline="0" noProof="0">
              <a:ln>
                <a:noFill/>
              </a:ln>
              <a:solidFill>
                <a:srgbClr val="000000"/>
              </a:solidFill>
              <a:effectLst/>
              <a:uLnTx/>
              <a:uFillTx/>
              <a:latin typeface="Arial"/>
              <a:ea typeface="+mn-ea"/>
              <a:cs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s-UY" altLang="en-US" sz="2400" b="0" i="0" u="none" strike="noStrike" kern="0" cap="none" spc="0" normalizeH="0" baseline="0" noProof="0">
                <a:ln>
                  <a:noFill/>
                </a:ln>
                <a:solidFill>
                  <a:srgbClr val="000000"/>
                </a:solidFill>
                <a:effectLst/>
                <a:uLnTx/>
                <a:uFillTx/>
                <a:latin typeface="Arial"/>
                <a:ea typeface="+mn-ea"/>
                <a:cs typeface="Arial"/>
              </a:rPr>
              <a:t>Third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400" b="0" i="0" u="none" strike="noStrike" kern="0" cap="none" spc="0" normalizeH="0" baseline="0" noProof="0">
                <a:ln>
                  <a:noFill/>
                </a:ln>
                <a:solidFill>
                  <a:srgbClr val="000000"/>
                </a:solidFill>
                <a:effectLst/>
                <a:uLnTx/>
                <a:uFillTx/>
                <a:latin typeface="Arial"/>
                <a:ea typeface="+mn-ea"/>
                <a:cs typeface="Arial"/>
              </a:rPr>
              <a:t>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copy</a:t>
            </a:r>
            <a:endParaRPr kumimoji="0" lang="es-ES" altLang="en-US" sz="2400" b="0" i="0" u="none" strike="noStrike" kern="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362983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MQ">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oAutofit/>
          </a:bodyPr>
          <a:lstStyle>
            <a:lvl1pPr>
              <a:defRPr sz="2400">
                <a:solidFill>
                  <a:schemeClr val="accent2"/>
                </a:solidFill>
                <a:latin typeface="Georgia" panose="02040502050405020303" pitchFamily="18" charset="0"/>
              </a:defRPr>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p:cNvSpPr>
            <a:spLocks noGrp="1"/>
          </p:cNvSpPr>
          <p:nvPr>
            <p:ph idx="1"/>
          </p:nvPr>
        </p:nvSpPr>
        <p:spPr>
          <a:xfrm>
            <a:off x="5183188" y="987427"/>
            <a:ext cx="6172200" cy="4873625"/>
          </a:xfrm>
        </p:spPr>
        <p:txBody>
          <a:bodyPr>
            <a:normAutofit/>
          </a:bodyPr>
          <a:lstStyle>
            <a:lvl1pPr>
              <a:defRPr sz="2400">
                <a:solidFill>
                  <a:schemeClr val="accent3"/>
                </a:solidFill>
              </a:defRPr>
            </a:lvl1pPr>
            <a:lvl2pPr>
              <a:defRPr sz="2400">
                <a:solidFill>
                  <a:schemeClr val="accent3"/>
                </a:solidFill>
              </a:defRPr>
            </a:lvl2pPr>
            <a:lvl3pPr>
              <a:defRPr sz="2400">
                <a:solidFill>
                  <a:schemeClr val="accent3"/>
                </a:solidFill>
              </a:defRPr>
            </a:lvl3pPr>
            <a:lvl4pPr>
              <a:defRPr sz="2400">
                <a:solidFill>
                  <a:schemeClr val="accent3"/>
                </a:solidFill>
              </a:defRPr>
            </a:lvl4pPr>
            <a:lvl5pPr>
              <a:defRPr sz="2400">
                <a:solidFill>
                  <a:schemeClr val="accent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72664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s &amp; Cop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nchor="t">
            <a:normAutofit/>
          </a:bodyPr>
          <a:lstStyle>
            <a:lvl1pPr algn="l">
              <a:defRPr sz="3600">
                <a:solidFill>
                  <a:srgbClr val="A20815"/>
                </a:solidFill>
                <a:latin typeface="Arial"/>
                <a:cs typeface="Arial"/>
              </a:defRPr>
            </a:lvl1pPr>
          </a:lstStyle>
          <a:p>
            <a:r>
              <a:rPr lang="en-US"/>
              <a:t>Insert Title Here</a:t>
            </a:r>
            <a:br>
              <a:rPr lang="en-US"/>
            </a:br>
            <a:r>
              <a:rPr lang="en-US"/>
              <a:t>Images &amp; Copy</a:t>
            </a:r>
          </a:p>
        </p:txBody>
      </p:sp>
      <p:sp>
        <p:nvSpPr>
          <p:cNvPr id="10" name="Picture Placeholder 9"/>
          <p:cNvSpPr>
            <a:spLocks noGrp="1"/>
          </p:cNvSpPr>
          <p:nvPr>
            <p:ph type="pic" sz="quarter" idx="16"/>
          </p:nvPr>
        </p:nvSpPr>
        <p:spPr>
          <a:xfrm>
            <a:off x="1184820" y="1417640"/>
            <a:ext cx="2903360" cy="2512523"/>
          </a:xfrm>
          <a:solidFill>
            <a:schemeClr val="tx1">
              <a:lumMod val="50000"/>
              <a:lumOff val="50000"/>
            </a:schemeClr>
          </a:solidFill>
        </p:spPr>
        <p:txBody>
          <a:bodyPr>
            <a:normAutofit/>
          </a:bodyPr>
          <a:lstStyle>
            <a:lvl1pPr marL="0" indent="0">
              <a:buNone/>
              <a:defRPr sz="1800">
                <a:solidFill>
                  <a:schemeClr val="tx1"/>
                </a:solidFill>
              </a:defRPr>
            </a:lvl1pPr>
          </a:lstStyle>
          <a:p>
            <a:r>
              <a:rPr lang="en-US"/>
              <a:t>Click icon to add picture</a:t>
            </a:r>
          </a:p>
        </p:txBody>
      </p:sp>
      <p:sp>
        <p:nvSpPr>
          <p:cNvPr id="12" name="Picture Placeholder 9"/>
          <p:cNvSpPr>
            <a:spLocks noGrp="1"/>
          </p:cNvSpPr>
          <p:nvPr>
            <p:ph type="pic" sz="quarter" idx="18"/>
          </p:nvPr>
        </p:nvSpPr>
        <p:spPr>
          <a:xfrm>
            <a:off x="4667505" y="1417640"/>
            <a:ext cx="2903360" cy="2512523"/>
          </a:xfrm>
          <a:solidFill>
            <a:schemeClr val="tx1">
              <a:lumMod val="50000"/>
              <a:lumOff val="50000"/>
            </a:schemeClr>
          </a:solidFill>
        </p:spPr>
        <p:txBody>
          <a:bodyPr>
            <a:normAutofit/>
          </a:bodyPr>
          <a:lstStyle>
            <a:lvl1pPr marL="0" indent="0">
              <a:buNone/>
              <a:defRPr sz="1800">
                <a:solidFill>
                  <a:schemeClr val="tx1"/>
                </a:solidFill>
              </a:defRPr>
            </a:lvl1pPr>
          </a:lstStyle>
          <a:p>
            <a:r>
              <a:rPr lang="en-US"/>
              <a:t>Click icon to add picture</a:t>
            </a:r>
          </a:p>
        </p:txBody>
      </p:sp>
      <p:sp>
        <p:nvSpPr>
          <p:cNvPr id="14" name="Picture Placeholder 9"/>
          <p:cNvSpPr>
            <a:spLocks noGrp="1"/>
          </p:cNvSpPr>
          <p:nvPr>
            <p:ph type="pic" sz="quarter" idx="20"/>
          </p:nvPr>
        </p:nvSpPr>
        <p:spPr>
          <a:xfrm>
            <a:off x="8170527" y="1417640"/>
            <a:ext cx="2903360" cy="2512523"/>
          </a:xfrm>
          <a:solidFill>
            <a:schemeClr val="tx1">
              <a:lumMod val="50000"/>
              <a:lumOff val="50000"/>
            </a:schemeClr>
          </a:solidFill>
        </p:spPr>
        <p:txBody>
          <a:bodyPr>
            <a:normAutofit/>
          </a:bodyPr>
          <a:lstStyle>
            <a:lvl1pPr marL="0" indent="0">
              <a:buNone/>
              <a:defRPr sz="1800">
                <a:solidFill>
                  <a:schemeClr val="tx1"/>
                </a:solidFill>
              </a:defRPr>
            </a:lvl1pPr>
          </a:lstStyle>
          <a:p>
            <a:r>
              <a:rPr lang="en-US"/>
              <a:t>Click icon to add picture</a:t>
            </a:r>
          </a:p>
        </p:txBody>
      </p:sp>
      <p:sp>
        <p:nvSpPr>
          <p:cNvPr id="15" name="Content Placeholder 3"/>
          <p:cNvSpPr>
            <a:spLocks noGrp="1"/>
          </p:cNvSpPr>
          <p:nvPr>
            <p:ph sz="half" idx="2"/>
          </p:nvPr>
        </p:nvSpPr>
        <p:spPr>
          <a:xfrm>
            <a:off x="1184820" y="4067527"/>
            <a:ext cx="2903360" cy="1975644"/>
          </a:xfrm>
        </p:spPr>
        <p:txBody>
          <a:bodyPr lIns="0" tIns="0" rIns="0" bIns="0">
            <a:noAutofit/>
          </a:bodyPr>
          <a:lstStyle>
            <a:lvl1pPr marL="0" indent="0">
              <a:buFontTx/>
              <a:buNone/>
              <a:defRPr sz="1500" b="1">
                <a:solidFill>
                  <a:schemeClr val="tx1"/>
                </a:solidFill>
                <a:latin typeface="Arial"/>
                <a:cs typeface="Arial"/>
              </a:defRPr>
            </a:lvl1pPr>
            <a:lvl2pPr marL="0" indent="-137160">
              <a:lnSpc>
                <a:spcPct val="120000"/>
              </a:lnSpc>
              <a:buClr>
                <a:srgbClr val="8D8E8D"/>
              </a:buClr>
              <a:buFont typeface="Lucida Grande"/>
              <a:buChar char="-"/>
              <a:defRPr sz="1500">
                <a:solidFill>
                  <a:schemeClr val="tx1"/>
                </a:solidFill>
                <a:latin typeface="Arial"/>
                <a:cs typeface="Arial"/>
              </a:defRPr>
            </a:lvl2pPr>
            <a:lvl3pPr marL="914400" indent="0">
              <a:buFontTx/>
              <a:buNone/>
              <a:defRPr sz="1500">
                <a:latin typeface="Arial"/>
                <a:cs typeface="Arial"/>
              </a:defRPr>
            </a:lvl3pPr>
            <a:lvl4pPr marL="1371600" indent="0">
              <a:buFontTx/>
              <a:buNone/>
              <a:defRPr sz="1500">
                <a:latin typeface="Arial"/>
                <a:cs typeface="Arial"/>
              </a:defRPr>
            </a:lvl4pPr>
            <a:lvl5pPr marL="1828800" indent="0">
              <a:buFontTx/>
              <a:buNone/>
              <a:defRPr sz="15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6" name="Content Placeholder 3"/>
          <p:cNvSpPr>
            <a:spLocks noGrp="1"/>
          </p:cNvSpPr>
          <p:nvPr>
            <p:ph sz="half" idx="21"/>
          </p:nvPr>
        </p:nvSpPr>
        <p:spPr>
          <a:xfrm>
            <a:off x="4667505" y="4067527"/>
            <a:ext cx="2903360" cy="1975644"/>
          </a:xfrm>
        </p:spPr>
        <p:txBody>
          <a:bodyPr lIns="0" tIns="0" rIns="0" bIns="0">
            <a:noAutofit/>
          </a:bodyPr>
          <a:lstStyle>
            <a:lvl1pPr marL="0" indent="0">
              <a:buFontTx/>
              <a:buNone/>
              <a:defRPr sz="1500" b="1">
                <a:solidFill>
                  <a:schemeClr val="tx1"/>
                </a:solidFill>
                <a:latin typeface="Arial"/>
                <a:cs typeface="Arial"/>
              </a:defRPr>
            </a:lvl1pPr>
            <a:lvl2pPr marL="0" indent="-137160">
              <a:lnSpc>
                <a:spcPct val="120000"/>
              </a:lnSpc>
              <a:buClr>
                <a:srgbClr val="8D8E8D"/>
              </a:buClr>
              <a:buFont typeface="Lucida Grande"/>
              <a:buChar char="-"/>
              <a:defRPr sz="1500">
                <a:solidFill>
                  <a:schemeClr val="tx1"/>
                </a:solidFill>
                <a:latin typeface="Arial"/>
                <a:cs typeface="Arial"/>
              </a:defRPr>
            </a:lvl2pPr>
            <a:lvl3pPr marL="914400" indent="0">
              <a:buFontTx/>
              <a:buNone/>
              <a:defRPr sz="1500">
                <a:latin typeface="Arial"/>
                <a:cs typeface="Arial"/>
              </a:defRPr>
            </a:lvl3pPr>
            <a:lvl4pPr marL="1371600" indent="0">
              <a:buFontTx/>
              <a:buNone/>
              <a:defRPr sz="1500">
                <a:latin typeface="Arial"/>
                <a:cs typeface="Arial"/>
              </a:defRPr>
            </a:lvl4pPr>
            <a:lvl5pPr marL="1828800" indent="0">
              <a:buFontTx/>
              <a:buNone/>
              <a:defRPr sz="15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7" name="Content Placeholder 3"/>
          <p:cNvSpPr>
            <a:spLocks noGrp="1"/>
          </p:cNvSpPr>
          <p:nvPr>
            <p:ph sz="half" idx="22"/>
          </p:nvPr>
        </p:nvSpPr>
        <p:spPr>
          <a:xfrm>
            <a:off x="8170527" y="4067527"/>
            <a:ext cx="2903360" cy="1975644"/>
          </a:xfrm>
        </p:spPr>
        <p:txBody>
          <a:bodyPr lIns="0" tIns="0" rIns="0" bIns="0">
            <a:noAutofit/>
          </a:bodyPr>
          <a:lstStyle>
            <a:lvl1pPr marL="0" indent="0">
              <a:buFontTx/>
              <a:buNone/>
              <a:defRPr sz="1500" b="1">
                <a:solidFill>
                  <a:schemeClr val="tx1"/>
                </a:solidFill>
                <a:latin typeface="Arial"/>
                <a:cs typeface="Arial"/>
              </a:defRPr>
            </a:lvl1pPr>
            <a:lvl2pPr marL="0" indent="-137160">
              <a:lnSpc>
                <a:spcPct val="120000"/>
              </a:lnSpc>
              <a:buClr>
                <a:srgbClr val="8D8E8D"/>
              </a:buClr>
              <a:buFont typeface="Lucida Grande"/>
              <a:buChar char="-"/>
              <a:defRPr sz="1500">
                <a:solidFill>
                  <a:schemeClr val="tx1"/>
                </a:solidFill>
                <a:latin typeface="Arial"/>
                <a:cs typeface="Arial"/>
              </a:defRPr>
            </a:lvl2pPr>
            <a:lvl3pPr marL="914400" indent="0">
              <a:buFontTx/>
              <a:buNone/>
              <a:defRPr sz="1500">
                <a:latin typeface="Arial"/>
                <a:cs typeface="Arial"/>
              </a:defRPr>
            </a:lvl3pPr>
            <a:lvl4pPr marL="1371600" indent="0">
              <a:buFontTx/>
              <a:buNone/>
              <a:defRPr sz="1500">
                <a:latin typeface="Arial"/>
                <a:cs typeface="Arial"/>
              </a:defRPr>
            </a:lvl4pPr>
            <a:lvl5pPr marL="1828800" indent="0">
              <a:buFontTx/>
              <a:buNone/>
              <a:defRPr sz="15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157303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ong Image &amp; Cop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nchor="t">
            <a:normAutofit/>
          </a:bodyPr>
          <a:lstStyle>
            <a:lvl1pPr algn="l">
              <a:defRPr sz="3600" baseline="0">
                <a:solidFill>
                  <a:srgbClr val="A20815"/>
                </a:solidFill>
                <a:latin typeface="Arial"/>
                <a:cs typeface="Arial"/>
              </a:defRPr>
            </a:lvl1pPr>
          </a:lstStyle>
          <a:p>
            <a:r>
              <a:rPr lang="en-US"/>
              <a:t>Insert Title Here</a:t>
            </a:r>
            <a:br>
              <a:rPr lang="en-US"/>
            </a:br>
            <a:r>
              <a:rPr lang="en-US"/>
              <a:t>Long Image &amp; Copy</a:t>
            </a:r>
          </a:p>
        </p:txBody>
      </p:sp>
      <p:sp>
        <p:nvSpPr>
          <p:cNvPr id="10" name="Picture Placeholder 9"/>
          <p:cNvSpPr>
            <a:spLocks noGrp="1"/>
          </p:cNvSpPr>
          <p:nvPr>
            <p:ph type="pic" sz="quarter" idx="16"/>
          </p:nvPr>
        </p:nvSpPr>
        <p:spPr>
          <a:xfrm>
            <a:off x="1151467" y="1417640"/>
            <a:ext cx="9889067" cy="2512523"/>
          </a:xfrm>
          <a:solidFill>
            <a:schemeClr val="tx1">
              <a:lumMod val="50000"/>
              <a:lumOff val="50000"/>
            </a:schemeClr>
          </a:solidFill>
        </p:spPr>
        <p:txBody>
          <a:bodyPr>
            <a:normAutofit/>
          </a:bodyPr>
          <a:lstStyle>
            <a:lvl1pPr marL="0" indent="0">
              <a:buNone/>
              <a:defRPr sz="1800">
                <a:solidFill>
                  <a:schemeClr val="tx1"/>
                </a:solidFill>
              </a:defRPr>
            </a:lvl1pPr>
          </a:lstStyle>
          <a:p>
            <a:r>
              <a:rPr lang="en-US"/>
              <a:t>Click icon to add picture</a:t>
            </a:r>
          </a:p>
        </p:txBody>
      </p:sp>
      <p:sp>
        <p:nvSpPr>
          <p:cNvPr id="15" name="Content Placeholder 3"/>
          <p:cNvSpPr>
            <a:spLocks noGrp="1"/>
          </p:cNvSpPr>
          <p:nvPr>
            <p:ph sz="half" idx="2"/>
          </p:nvPr>
        </p:nvSpPr>
        <p:spPr>
          <a:xfrm>
            <a:off x="1151467" y="4067527"/>
            <a:ext cx="9889067" cy="1975644"/>
          </a:xfrm>
        </p:spPr>
        <p:txBody>
          <a:bodyPr lIns="0" tIns="0" rIns="0" bIns="0">
            <a:noAutofit/>
          </a:bodyPr>
          <a:lstStyle>
            <a:lvl1pPr marL="0" indent="0">
              <a:lnSpc>
                <a:spcPct val="90000"/>
              </a:lnSpc>
              <a:buFontTx/>
              <a:buNone/>
              <a:defRPr sz="1500" b="0">
                <a:solidFill>
                  <a:schemeClr val="tx1"/>
                </a:solidFill>
                <a:latin typeface="Arial"/>
                <a:cs typeface="Arial"/>
              </a:defRPr>
            </a:lvl1pPr>
            <a:lvl2pPr marL="0" indent="-137160">
              <a:lnSpc>
                <a:spcPct val="120000"/>
              </a:lnSpc>
              <a:buClr>
                <a:srgbClr val="8D8E8D"/>
              </a:buClr>
              <a:buFont typeface="Lucida Grande"/>
              <a:buChar char="-"/>
              <a:defRPr sz="1500">
                <a:solidFill>
                  <a:srgbClr val="8D8E8D"/>
                </a:solidFill>
                <a:latin typeface="Arial"/>
                <a:cs typeface="Arial"/>
              </a:defRPr>
            </a:lvl2pPr>
            <a:lvl3pPr marL="914400" indent="0">
              <a:buFontTx/>
              <a:buNone/>
              <a:defRPr sz="1500">
                <a:latin typeface="Arial"/>
                <a:cs typeface="Arial"/>
              </a:defRPr>
            </a:lvl3pPr>
            <a:lvl4pPr marL="1371600" indent="0">
              <a:buFontTx/>
              <a:buNone/>
              <a:defRPr sz="1500">
                <a:latin typeface="Arial"/>
                <a:cs typeface="Arial"/>
              </a:defRPr>
            </a:lvl4pPr>
            <a:lvl5pPr marL="1828800" indent="0">
              <a:buFontTx/>
              <a:buNone/>
              <a:defRPr sz="1500">
                <a:latin typeface="Arial"/>
                <a:cs typeface="Arial"/>
              </a:defRPr>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8025864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e Charts &amp; Copy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nchor="t">
            <a:normAutofit/>
          </a:bodyPr>
          <a:lstStyle>
            <a:lvl1pPr algn="l">
              <a:defRPr sz="3600">
                <a:solidFill>
                  <a:srgbClr val="A20815"/>
                </a:solidFill>
                <a:latin typeface="Arial"/>
                <a:cs typeface="Arial"/>
              </a:defRPr>
            </a:lvl1pPr>
          </a:lstStyle>
          <a:p>
            <a:r>
              <a:rPr lang="en-US"/>
              <a:t>Insert Title Here</a:t>
            </a:r>
            <a:br>
              <a:rPr lang="en-US"/>
            </a:br>
            <a:r>
              <a:rPr lang="en-US"/>
              <a:t>Pie Charts &amp; Copy 1</a:t>
            </a:r>
          </a:p>
        </p:txBody>
      </p:sp>
      <p:sp>
        <p:nvSpPr>
          <p:cNvPr id="15" name="Content Placeholder 3"/>
          <p:cNvSpPr>
            <a:spLocks noGrp="1"/>
          </p:cNvSpPr>
          <p:nvPr>
            <p:ph sz="half" idx="2" hasCustomPrompt="1"/>
          </p:nvPr>
        </p:nvSpPr>
        <p:spPr>
          <a:xfrm>
            <a:off x="1004333" y="3598668"/>
            <a:ext cx="10205533" cy="2444501"/>
          </a:xfrm>
        </p:spPr>
        <p:txBody>
          <a:bodyPr lIns="0" tIns="0" rIns="0" bIns="0">
            <a:noAutofit/>
          </a:bodyPr>
          <a:lstStyle>
            <a:lvl1pPr marL="342900" marR="0" indent="-342900" algn="l" defTabSz="914400" rtl="0" eaLnBrk="1" fontAlgn="base" latinLnBrk="0" hangingPunct="1">
              <a:lnSpc>
                <a:spcPct val="100000"/>
              </a:lnSpc>
              <a:spcBef>
                <a:spcPct val="20000"/>
              </a:spcBef>
              <a:spcAft>
                <a:spcPct val="0"/>
              </a:spcAft>
              <a:buClrTx/>
              <a:buSzTx/>
              <a:buFontTx/>
              <a:buChar char="•"/>
              <a:tabLst/>
              <a:defRPr sz="1500" b="1">
                <a:solidFill>
                  <a:srgbClr val="000000"/>
                </a:solidFill>
                <a:latin typeface="Arial"/>
                <a:cs typeface="Arial"/>
              </a:defRPr>
            </a:lvl1pPr>
            <a:lvl2pPr marL="742950" marR="0"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500" b="1">
                <a:solidFill>
                  <a:srgbClr val="000000"/>
                </a:solidFill>
                <a:latin typeface="Arial"/>
                <a:cs typeface="Arial"/>
              </a:defRPr>
            </a:lvl2pPr>
            <a:lvl3pPr marL="1143000" marR="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500" b="1">
                <a:solidFill>
                  <a:srgbClr val="000000"/>
                </a:solidFill>
                <a:latin typeface="Arial"/>
                <a:cs typeface="Arial"/>
              </a:defRPr>
            </a:lvl3pPr>
            <a:lvl4pPr marL="1371600" indent="0">
              <a:buFontTx/>
              <a:buNone/>
              <a:defRPr sz="1500">
                <a:latin typeface="Arial"/>
                <a:cs typeface="Arial"/>
              </a:defRPr>
            </a:lvl4pPr>
            <a:lvl5pPr marL="1828800" indent="0">
              <a:buFontTx/>
              <a:buNone/>
              <a:defRPr sz="1500">
                <a:latin typeface="Arial"/>
                <a:cs typeface="Arial"/>
              </a:defRPr>
            </a:lvl5pPr>
            <a:lvl6pPr>
              <a:defRPr sz="1600"/>
            </a:lvl6pPr>
            <a:lvl7pPr>
              <a:defRPr sz="1600"/>
            </a:lvl7pPr>
            <a:lvl8pPr>
              <a:defRPr sz="1600"/>
            </a:lvl8pPr>
            <a:lvl9pPr>
              <a:defRPr sz="1600"/>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UY" altLang="en-US" sz="3200" b="0" i="0" u="none" strike="noStrike" kern="0" cap="none" spc="0" normalizeH="0" baseline="0" noProof="0" err="1">
                <a:ln>
                  <a:noFill/>
                </a:ln>
                <a:solidFill>
                  <a:srgbClr val="000000"/>
                </a:solidFill>
                <a:effectLst/>
                <a:uLnTx/>
                <a:uFillTx/>
                <a:latin typeface="Arial"/>
                <a:ea typeface="+mn-ea"/>
                <a:cs typeface="Arial"/>
              </a:rPr>
              <a:t>First</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3200" b="0" i="0" u="none" strike="noStrike" kern="0" cap="none" spc="0" normalizeH="0" baseline="0" noProof="0">
              <a:ln>
                <a:noFill/>
              </a:ln>
              <a:solidFill>
                <a:srgbClr val="000000"/>
              </a:solidFill>
              <a:effectLst/>
              <a:uLnTx/>
              <a:uFillTx/>
              <a:latin typeface="Arial"/>
              <a:ea typeface="+mn-ea"/>
              <a:cs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s-UY" altLang="en-US" sz="2800" b="0" i="0" u="none" strike="noStrike" kern="0" cap="none" spc="0" normalizeH="0" baseline="0" noProof="0" err="1">
                <a:ln>
                  <a:noFill/>
                </a:ln>
                <a:solidFill>
                  <a:srgbClr val="000000"/>
                </a:solidFill>
                <a:effectLst/>
                <a:uLnTx/>
                <a:uFillTx/>
                <a:latin typeface="Arial"/>
                <a:ea typeface="+mn-ea"/>
                <a:cs typeface="Arial"/>
              </a:rPr>
              <a:t>Second</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2800" b="0" i="0" u="none" strike="noStrike" kern="0" cap="none" spc="0" normalizeH="0" baseline="0" noProof="0">
              <a:ln>
                <a:noFill/>
              </a:ln>
              <a:solidFill>
                <a:srgbClr val="000000"/>
              </a:solidFill>
              <a:effectLst/>
              <a:uLnTx/>
              <a:uFillTx/>
              <a:latin typeface="Arial"/>
              <a:ea typeface="+mn-ea"/>
              <a:cs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s-UY" altLang="en-US" sz="2400" b="0" i="0" u="none" strike="noStrike" kern="0" cap="none" spc="0" normalizeH="0" baseline="0" noProof="0">
                <a:ln>
                  <a:noFill/>
                </a:ln>
                <a:solidFill>
                  <a:srgbClr val="000000"/>
                </a:solidFill>
                <a:effectLst/>
                <a:uLnTx/>
                <a:uFillTx/>
                <a:latin typeface="Arial"/>
                <a:ea typeface="+mn-ea"/>
                <a:cs typeface="Arial"/>
              </a:rPr>
              <a:t>Third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400" b="0" i="0" u="none" strike="noStrike" kern="0" cap="none" spc="0" normalizeH="0" baseline="0" noProof="0">
                <a:ln>
                  <a:noFill/>
                </a:ln>
                <a:solidFill>
                  <a:srgbClr val="000000"/>
                </a:solidFill>
                <a:effectLst/>
                <a:uLnTx/>
                <a:uFillTx/>
                <a:latin typeface="Arial"/>
                <a:ea typeface="+mn-ea"/>
                <a:cs typeface="Arial"/>
              </a:rPr>
              <a:t>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copy</a:t>
            </a:r>
            <a:endParaRPr kumimoji="0" lang="es-ES" altLang="en-US" sz="2400" b="0" i="0" u="none" strike="noStrike" kern="0" cap="none" spc="0" normalizeH="0" baseline="0" noProof="0">
              <a:ln>
                <a:noFill/>
              </a:ln>
              <a:solidFill>
                <a:srgbClr val="000000"/>
              </a:solidFill>
              <a:effectLst/>
              <a:uLnTx/>
              <a:uFillTx/>
              <a:latin typeface="Arial"/>
              <a:ea typeface="+mn-ea"/>
              <a:cs typeface="Arial"/>
            </a:endParaRPr>
          </a:p>
        </p:txBody>
      </p:sp>
      <p:sp>
        <p:nvSpPr>
          <p:cNvPr id="20" name="Chart Placeholder 6"/>
          <p:cNvSpPr>
            <a:spLocks noGrp="1"/>
          </p:cNvSpPr>
          <p:nvPr>
            <p:ph type="chart" sz="quarter" idx="27"/>
          </p:nvPr>
        </p:nvSpPr>
        <p:spPr>
          <a:xfrm>
            <a:off x="8689566" y="1417639"/>
            <a:ext cx="2520301" cy="2181031"/>
          </a:xfrm>
        </p:spPr>
        <p:txBody>
          <a:bodyPr/>
          <a:lstStyle>
            <a:lvl1pPr marL="0" indent="0">
              <a:buNone/>
              <a:defRPr>
                <a:solidFill>
                  <a:schemeClr val="tx1"/>
                </a:solidFill>
              </a:defRPr>
            </a:lvl1pPr>
          </a:lstStyle>
          <a:p>
            <a:r>
              <a:rPr lang="en-US"/>
              <a:t>Click icon to add chart</a:t>
            </a:r>
          </a:p>
        </p:txBody>
      </p:sp>
      <p:sp>
        <p:nvSpPr>
          <p:cNvPr id="21" name="Chart Placeholder 6"/>
          <p:cNvSpPr>
            <a:spLocks noGrp="1"/>
          </p:cNvSpPr>
          <p:nvPr>
            <p:ph type="chart" sz="quarter" idx="28"/>
          </p:nvPr>
        </p:nvSpPr>
        <p:spPr>
          <a:xfrm>
            <a:off x="6127822" y="1417639"/>
            <a:ext cx="2520301" cy="2181031"/>
          </a:xfrm>
        </p:spPr>
        <p:txBody>
          <a:bodyPr/>
          <a:lstStyle>
            <a:lvl1pPr marL="0" indent="0">
              <a:buNone/>
              <a:defRPr>
                <a:solidFill>
                  <a:schemeClr val="tx1"/>
                </a:solidFill>
              </a:defRPr>
            </a:lvl1pPr>
          </a:lstStyle>
          <a:p>
            <a:r>
              <a:rPr lang="en-US"/>
              <a:t>Click icon to add chart</a:t>
            </a:r>
          </a:p>
        </p:txBody>
      </p:sp>
      <p:sp>
        <p:nvSpPr>
          <p:cNvPr id="22" name="Chart Placeholder 6"/>
          <p:cNvSpPr>
            <a:spLocks noGrp="1"/>
          </p:cNvSpPr>
          <p:nvPr>
            <p:ph type="chart" sz="quarter" idx="29"/>
          </p:nvPr>
        </p:nvSpPr>
        <p:spPr>
          <a:xfrm>
            <a:off x="3566077" y="1417639"/>
            <a:ext cx="2520301" cy="2181031"/>
          </a:xfrm>
        </p:spPr>
        <p:txBody>
          <a:bodyPr/>
          <a:lstStyle>
            <a:lvl1pPr marL="0" indent="0">
              <a:buNone/>
              <a:defRPr>
                <a:solidFill>
                  <a:schemeClr val="tx1"/>
                </a:solidFill>
              </a:defRPr>
            </a:lvl1pPr>
          </a:lstStyle>
          <a:p>
            <a:r>
              <a:rPr lang="en-US"/>
              <a:t>Click icon to add chart</a:t>
            </a:r>
          </a:p>
        </p:txBody>
      </p:sp>
      <p:sp>
        <p:nvSpPr>
          <p:cNvPr id="23" name="Chart Placeholder 6"/>
          <p:cNvSpPr>
            <a:spLocks noGrp="1"/>
          </p:cNvSpPr>
          <p:nvPr>
            <p:ph type="chart" sz="quarter" idx="30"/>
          </p:nvPr>
        </p:nvSpPr>
        <p:spPr>
          <a:xfrm>
            <a:off x="1004334" y="1417639"/>
            <a:ext cx="2520301" cy="2181031"/>
          </a:xfrm>
        </p:spPr>
        <p:txBody>
          <a:bodyPr/>
          <a:lstStyle>
            <a:lvl1pPr marL="0" indent="0">
              <a:buNone/>
              <a:defRPr>
                <a:solidFill>
                  <a:schemeClr val="tx1"/>
                </a:solidFill>
              </a:defRPr>
            </a:lvl1pPr>
          </a:lstStyle>
          <a:p>
            <a:r>
              <a:rPr lang="en-US"/>
              <a:t>Click icon to add chart</a:t>
            </a:r>
          </a:p>
        </p:txBody>
      </p:sp>
    </p:spTree>
    <p:extLst>
      <p:ext uri="{BB962C8B-B14F-4D97-AF65-F5344CB8AC3E}">
        <p14:creationId xmlns:p14="http://schemas.microsoft.com/office/powerpoint/2010/main" val="42946187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e Charts &amp; Copy 2">
    <p:spTree>
      <p:nvGrpSpPr>
        <p:cNvPr id="1" name=""/>
        <p:cNvGrpSpPr/>
        <p:nvPr/>
      </p:nvGrpSpPr>
      <p:grpSpPr>
        <a:xfrm>
          <a:off x="0" y="0"/>
          <a:ext cx="0" cy="0"/>
          <a:chOff x="0" y="0"/>
          <a:chExt cx="0" cy="0"/>
        </a:xfrm>
      </p:grpSpPr>
      <p:sp>
        <p:nvSpPr>
          <p:cNvPr id="18" name="Chart Placeholder 6"/>
          <p:cNvSpPr>
            <a:spLocks noGrp="1"/>
          </p:cNvSpPr>
          <p:nvPr>
            <p:ph type="chart" sz="quarter" idx="24"/>
          </p:nvPr>
        </p:nvSpPr>
        <p:spPr>
          <a:xfrm>
            <a:off x="4554303" y="1417762"/>
            <a:ext cx="2904067" cy="2513135"/>
          </a:xfrm>
        </p:spPr>
        <p:txBody>
          <a:bodyPr/>
          <a:lstStyle>
            <a:lvl1pPr marL="0" indent="0">
              <a:buNone/>
              <a:defRPr>
                <a:solidFill>
                  <a:schemeClr val="tx1"/>
                </a:solidFill>
              </a:defRPr>
            </a:lvl1pPr>
          </a:lstStyle>
          <a:p>
            <a:r>
              <a:rPr lang="en-US"/>
              <a:t>Click icon to add chart</a:t>
            </a:r>
          </a:p>
        </p:txBody>
      </p:sp>
      <p:sp>
        <p:nvSpPr>
          <p:cNvPr id="19" name="Chart Placeholder 6"/>
          <p:cNvSpPr>
            <a:spLocks noGrp="1"/>
          </p:cNvSpPr>
          <p:nvPr>
            <p:ph type="chart" sz="quarter" idx="25"/>
          </p:nvPr>
        </p:nvSpPr>
        <p:spPr>
          <a:xfrm>
            <a:off x="8050293" y="1417762"/>
            <a:ext cx="2904067" cy="2513135"/>
          </a:xfrm>
        </p:spPr>
        <p:txBody>
          <a:bodyPr/>
          <a:lstStyle>
            <a:lvl1pPr marL="0" indent="0">
              <a:buNone/>
              <a:defRPr>
                <a:solidFill>
                  <a:schemeClr val="tx1"/>
                </a:solidFill>
              </a:defRPr>
            </a:lvl1pPr>
          </a:lstStyle>
          <a:p>
            <a:r>
              <a:rPr lang="en-US"/>
              <a:t>Click icon to add chart</a:t>
            </a:r>
          </a:p>
        </p:txBody>
      </p:sp>
      <p:sp>
        <p:nvSpPr>
          <p:cNvPr id="7" name="Chart Placeholder 6"/>
          <p:cNvSpPr>
            <a:spLocks noGrp="1"/>
          </p:cNvSpPr>
          <p:nvPr>
            <p:ph type="chart" sz="quarter" idx="23"/>
          </p:nvPr>
        </p:nvSpPr>
        <p:spPr>
          <a:xfrm>
            <a:off x="1061527" y="1417762"/>
            <a:ext cx="2904067" cy="2513135"/>
          </a:xfrm>
        </p:spPr>
        <p:txBody>
          <a:bodyPr/>
          <a:lstStyle>
            <a:lvl1pPr marL="0" indent="0">
              <a:buNone/>
              <a:defRPr>
                <a:solidFill>
                  <a:schemeClr val="tx1"/>
                </a:solidFill>
              </a:defRPr>
            </a:lvl1pPr>
          </a:lstStyle>
          <a:p>
            <a:r>
              <a:rPr lang="en-US"/>
              <a:t>Click icon to add chart</a:t>
            </a:r>
          </a:p>
        </p:txBody>
      </p:sp>
      <p:sp>
        <p:nvSpPr>
          <p:cNvPr id="2" name="Title 1"/>
          <p:cNvSpPr>
            <a:spLocks noGrp="1"/>
          </p:cNvSpPr>
          <p:nvPr>
            <p:ph type="title" hasCustomPrompt="1"/>
          </p:nvPr>
        </p:nvSpPr>
        <p:spPr/>
        <p:txBody>
          <a:bodyPr lIns="0" tIns="0" rIns="0" bIns="0" anchor="t">
            <a:normAutofit/>
          </a:bodyPr>
          <a:lstStyle>
            <a:lvl1pPr algn="l">
              <a:defRPr sz="3600">
                <a:solidFill>
                  <a:srgbClr val="A20815"/>
                </a:solidFill>
                <a:latin typeface="Arial"/>
                <a:cs typeface="Arial"/>
              </a:defRPr>
            </a:lvl1pPr>
          </a:lstStyle>
          <a:p>
            <a:r>
              <a:rPr lang="en-US"/>
              <a:t>Insert Title Here</a:t>
            </a:r>
            <a:br>
              <a:rPr lang="en-US"/>
            </a:br>
            <a:r>
              <a:rPr lang="en-US"/>
              <a:t>Pie Charts &amp; Copy 2</a:t>
            </a:r>
          </a:p>
        </p:txBody>
      </p:sp>
      <p:sp>
        <p:nvSpPr>
          <p:cNvPr id="15" name="Content Placeholder 3"/>
          <p:cNvSpPr>
            <a:spLocks noGrp="1"/>
          </p:cNvSpPr>
          <p:nvPr>
            <p:ph sz="half" idx="2"/>
          </p:nvPr>
        </p:nvSpPr>
        <p:spPr>
          <a:xfrm>
            <a:off x="1235620" y="4067527"/>
            <a:ext cx="2903360" cy="1975644"/>
          </a:xfrm>
        </p:spPr>
        <p:txBody>
          <a:bodyPr lIns="0" tIns="0" rIns="0" bIns="0">
            <a:noAutofit/>
          </a:bodyPr>
          <a:lstStyle>
            <a:lvl1pPr marL="0" indent="0">
              <a:buFontTx/>
              <a:buNone/>
              <a:defRPr sz="1500" b="1">
                <a:solidFill>
                  <a:schemeClr val="tx1"/>
                </a:solidFill>
                <a:latin typeface="Arial"/>
                <a:cs typeface="Arial"/>
              </a:defRPr>
            </a:lvl1pPr>
            <a:lvl2pPr marL="0" indent="-137160">
              <a:lnSpc>
                <a:spcPct val="120000"/>
              </a:lnSpc>
              <a:buClr>
                <a:srgbClr val="8D8E8D"/>
              </a:buClr>
              <a:buFont typeface="Lucida Grande"/>
              <a:buChar char="-"/>
              <a:defRPr sz="1500" b="0">
                <a:solidFill>
                  <a:schemeClr val="tx1"/>
                </a:solidFill>
                <a:latin typeface="Arial"/>
                <a:cs typeface="Arial"/>
              </a:defRPr>
            </a:lvl2pPr>
            <a:lvl3pPr marL="914400" indent="0">
              <a:buFontTx/>
              <a:buNone/>
              <a:defRPr sz="1500">
                <a:latin typeface="Arial"/>
                <a:cs typeface="Arial"/>
              </a:defRPr>
            </a:lvl3pPr>
            <a:lvl4pPr marL="1371600" indent="0">
              <a:buFontTx/>
              <a:buNone/>
              <a:defRPr sz="1500">
                <a:latin typeface="Arial"/>
                <a:cs typeface="Arial"/>
              </a:defRPr>
            </a:lvl4pPr>
            <a:lvl5pPr marL="1828800" indent="0">
              <a:buFontTx/>
              <a:buNone/>
              <a:defRPr sz="15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6" name="Content Placeholder 3"/>
          <p:cNvSpPr>
            <a:spLocks noGrp="1"/>
          </p:cNvSpPr>
          <p:nvPr>
            <p:ph sz="half" idx="21"/>
          </p:nvPr>
        </p:nvSpPr>
        <p:spPr>
          <a:xfrm>
            <a:off x="4718305" y="4067527"/>
            <a:ext cx="2903360" cy="1975644"/>
          </a:xfrm>
        </p:spPr>
        <p:txBody>
          <a:bodyPr lIns="0" tIns="0" rIns="0" bIns="0">
            <a:noAutofit/>
          </a:bodyPr>
          <a:lstStyle>
            <a:lvl1pPr marL="0" indent="0">
              <a:buFontTx/>
              <a:buNone/>
              <a:defRPr sz="1500" b="1">
                <a:solidFill>
                  <a:schemeClr val="tx1"/>
                </a:solidFill>
                <a:latin typeface="Arial"/>
                <a:cs typeface="Arial"/>
              </a:defRPr>
            </a:lvl1pPr>
            <a:lvl2pPr marL="0" indent="-137160">
              <a:lnSpc>
                <a:spcPct val="120000"/>
              </a:lnSpc>
              <a:buClr>
                <a:srgbClr val="8D8E8D"/>
              </a:buClr>
              <a:buFont typeface="Lucida Grande"/>
              <a:buChar char="-"/>
              <a:defRPr sz="1500" b="0">
                <a:solidFill>
                  <a:schemeClr val="tx1"/>
                </a:solidFill>
                <a:latin typeface="Arial"/>
                <a:cs typeface="Arial"/>
              </a:defRPr>
            </a:lvl2pPr>
            <a:lvl3pPr marL="914400" indent="0">
              <a:buFontTx/>
              <a:buNone/>
              <a:defRPr sz="1500">
                <a:latin typeface="Arial"/>
                <a:cs typeface="Arial"/>
              </a:defRPr>
            </a:lvl3pPr>
            <a:lvl4pPr marL="1371600" indent="0">
              <a:buFontTx/>
              <a:buNone/>
              <a:defRPr sz="1500">
                <a:latin typeface="Arial"/>
                <a:cs typeface="Arial"/>
              </a:defRPr>
            </a:lvl4pPr>
            <a:lvl5pPr marL="1828800" indent="0">
              <a:buFontTx/>
              <a:buNone/>
              <a:defRPr sz="15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7" name="Content Placeholder 3"/>
          <p:cNvSpPr>
            <a:spLocks noGrp="1"/>
          </p:cNvSpPr>
          <p:nvPr>
            <p:ph sz="half" idx="22"/>
          </p:nvPr>
        </p:nvSpPr>
        <p:spPr>
          <a:xfrm>
            <a:off x="8221327" y="4067527"/>
            <a:ext cx="2903360" cy="1975644"/>
          </a:xfrm>
        </p:spPr>
        <p:txBody>
          <a:bodyPr lIns="0" tIns="0" rIns="0" bIns="0">
            <a:noAutofit/>
          </a:bodyPr>
          <a:lstStyle>
            <a:lvl1pPr marL="0" indent="0">
              <a:buFontTx/>
              <a:buNone/>
              <a:defRPr sz="1500" b="1">
                <a:solidFill>
                  <a:schemeClr val="tx1"/>
                </a:solidFill>
                <a:latin typeface="Arial"/>
                <a:cs typeface="Arial"/>
              </a:defRPr>
            </a:lvl1pPr>
            <a:lvl2pPr marL="0" indent="-137160">
              <a:lnSpc>
                <a:spcPct val="120000"/>
              </a:lnSpc>
              <a:buClr>
                <a:srgbClr val="8D8E8D"/>
              </a:buClr>
              <a:buFont typeface="Lucida Grande"/>
              <a:buChar char="-"/>
              <a:defRPr sz="1500" b="0">
                <a:solidFill>
                  <a:schemeClr val="tx1"/>
                </a:solidFill>
                <a:latin typeface="Arial"/>
                <a:cs typeface="Arial"/>
              </a:defRPr>
            </a:lvl2pPr>
            <a:lvl3pPr marL="914400" indent="0">
              <a:buFontTx/>
              <a:buNone/>
              <a:defRPr sz="1500">
                <a:latin typeface="Arial"/>
                <a:cs typeface="Arial"/>
              </a:defRPr>
            </a:lvl3pPr>
            <a:lvl4pPr marL="1371600" indent="0">
              <a:buFontTx/>
              <a:buNone/>
              <a:defRPr sz="1500">
                <a:latin typeface="Arial"/>
                <a:cs typeface="Arial"/>
              </a:defRPr>
            </a:lvl4pPr>
            <a:lvl5pPr marL="1828800" indent="0">
              <a:buFontTx/>
              <a:buNone/>
              <a:defRPr sz="15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767608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Table Placeholder 8"/>
          <p:cNvSpPr>
            <a:spLocks noGrp="1"/>
          </p:cNvSpPr>
          <p:nvPr>
            <p:ph type="tbl" sz="quarter" idx="24"/>
          </p:nvPr>
        </p:nvSpPr>
        <p:spPr>
          <a:xfrm>
            <a:off x="609600" y="1675181"/>
            <a:ext cx="10972800" cy="4446464"/>
          </a:xfrm>
        </p:spPr>
        <p:txBody>
          <a:bodyPr/>
          <a:lstStyle>
            <a:lvl1pPr marL="0" indent="0">
              <a:buNone/>
              <a:defRPr>
                <a:solidFill>
                  <a:schemeClr val="tx1"/>
                </a:solidFill>
              </a:defRPr>
            </a:lvl1pPr>
          </a:lstStyle>
          <a:p>
            <a:r>
              <a:rPr lang="en-US"/>
              <a:t>Click icon to add table</a:t>
            </a:r>
          </a:p>
        </p:txBody>
      </p:sp>
      <p:sp>
        <p:nvSpPr>
          <p:cNvPr id="2" name="Title 1"/>
          <p:cNvSpPr>
            <a:spLocks noGrp="1"/>
          </p:cNvSpPr>
          <p:nvPr>
            <p:ph type="title" hasCustomPrompt="1"/>
          </p:nvPr>
        </p:nvSpPr>
        <p:spPr/>
        <p:txBody>
          <a:bodyPr lIns="0" tIns="0" rIns="0" bIns="0" anchor="t">
            <a:normAutofit/>
          </a:bodyPr>
          <a:lstStyle>
            <a:lvl1pPr algn="l">
              <a:defRPr sz="3600">
                <a:solidFill>
                  <a:srgbClr val="A20815"/>
                </a:solidFill>
                <a:latin typeface="Arial"/>
                <a:cs typeface="Arial"/>
              </a:defRPr>
            </a:lvl1pPr>
          </a:lstStyle>
          <a:p>
            <a:r>
              <a:rPr lang="en-US"/>
              <a:t>Insert Title Here</a:t>
            </a:r>
            <a:br>
              <a:rPr lang="en-US"/>
            </a:br>
            <a:r>
              <a:rPr lang="en-US"/>
              <a:t>Table</a:t>
            </a:r>
          </a:p>
        </p:txBody>
      </p:sp>
    </p:spTree>
    <p:extLst>
      <p:ext uri="{BB962C8B-B14F-4D97-AF65-F5344CB8AC3E}">
        <p14:creationId xmlns:p14="http://schemas.microsoft.com/office/powerpoint/2010/main" val="22400582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ar Chart &amp; Copy 1">
    <p:spTree>
      <p:nvGrpSpPr>
        <p:cNvPr id="1" name=""/>
        <p:cNvGrpSpPr/>
        <p:nvPr/>
      </p:nvGrpSpPr>
      <p:grpSpPr>
        <a:xfrm>
          <a:off x="0" y="0"/>
          <a:ext cx="0" cy="0"/>
          <a:chOff x="0" y="0"/>
          <a:chExt cx="0" cy="0"/>
        </a:xfrm>
      </p:grpSpPr>
      <p:sp>
        <p:nvSpPr>
          <p:cNvPr id="15" name="Content Placeholder 3"/>
          <p:cNvSpPr>
            <a:spLocks noGrp="1"/>
          </p:cNvSpPr>
          <p:nvPr>
            <p:ph sz="half" idx="2" hasCustomPrompt="1"/>
          </p:nvPr>
        </p:nvSpPr>
        <p:spPr>
          <a:xfrm>
            <a:off x="1693332" y="4067527"/>
            <a:ext cx="7960563" cy="1975644"/>
          </a:xfrm>
        </p:spPr>
        <p:txBody>
          <a:bodyPr lIns="0" tIns="0" rIns="0" bIns="0">
            <a:noAutofit/>
          </a:bodyPr>
          <a:lstStyle>
            <a:lvl1pPr marL="342900" marR="0" indent="-342900" algn="l" defTabSz="914400" rtl="0" eaLnBrk="1" fontAlgn="base" latinLnBrk="0" hangingPunct="1">
              <a:lnSpc>
                <a:spcPct val="100000"/>
              </a:lnSpc>
              <a:spcBef>
                <a:spcPct val="20000"/>
              </a:spcBef>
              <a:spcAft>
                <a:spcPct val="0"/>
              </a:spcAft>
              <a:buClrTx/>
              <a:buSzTx/>
              <a:buFontTx/>
              <a:buChar char="•"/>
              <a:tabLst/>
              <a:defRPr sz="1800" b="1">
                <a:solidFill>
                  <a:srgbClr val="000000"/>
                </a:solidFill>
                <a:latin typeface="Arial"/>
                <a:cs typeface="Arial"/>
              </a:defRPr>
            </a:lvl1pPr>
            <a:lvl2pPr marL="742950" marR="0"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800" b="1">
                <a:solidFill>
                  <a:srgbClr val="000000"/>
                </a:solidFill>
                <a:latin typeface="Arial"/>
                <a:cs typeface="Arial"/>
              </a:defRPr>
            </a:lvl2pPr>
            <a:lvl3pPr marL="1143000" marR="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800" b="1">
                <a:solidFill>
                  <a:srgbClr val="000000"/>
                </a:solidFill>
                <a:latin typeface="Arial"/>
                <a:cs typeface="Arial"/>
              </a:defRPr>
            </a:lvl3pPr>
            <a:lvl4pPr marL="1371600" indent="0">
              <a:buFontTx/>
              <a:buNone/>
              <a:defRPr sz="1500">
                <a:latin typeface="Arial"/>
                <a:cs typeface="Arial"/>
              </a:defRPr>
            </a:lvl4pPr>
            <a:lvl5pPr marL="1828800" indent="0">
              <a:buFontTx/>
              <a:buNone/>
              <a:defRPr sz="1500">
                <a:latin typeface="Arial"/>
                <a:cs typeface="Arial"/>
              </a:defRPr>
            </a:lvl5pPr>
            <a:lvl6pPr>
              <a:defRPr sz="1600"/>
            </a:lvl6pPr>
            <a:lvl7pPr>
              <a:defRPr sz="1600"/>
            </a:lvl7pPr>
            <a:lvl8pPr>
              <a:defRPr sz="1600"/>
            </a:lvl8pPr>
            <a:lvl9pPr>
              <a:defRPr sz="1600"/>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UY" altLang="en-US" sz="3200" b="0" i="0" u="none" strike="noStrike" kern="0" cap="none" spc="0" normalizeH="0" baseline="0" noProof="0" err="1">
                <a:ln>
                  <a:noFill/>
                </a:ln>
                <a:solidFill>
                  <a:srgbClr val="000000"/>
                </a:solidFill>
                <a:effectLst/>
                <a:uLnTx/>
                <a:uFillTx/>
                <a:latin typeface="Arial"/>
                <a:ea typeface="+mn-ea"/>
                <a:cs typeface="Arial"/>
              </a:rPr>
              <a:t>First</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3200" b="0" i="0" u="none" strike="noStrike" kern="0" cap="none" spc="0" normalizeH="0" baseline="0" noProof="0">
              <a:ln>
                <a:noFill/>
              </a:ln>
              <a:solidFill>
                <a:srgbClr val="000000"/>
              </a:solidFill>
              <a:effectLst/>
              <a:uLnTx/>
              <a:uFillTx/>
              <a:latin typeface="Arial"/>
              <a:ea typeface="+mn-ea"/>
              <a:cs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s-UY" altLang="en-US" sz="2800" b="0" i="0" u="none" strike="noStrike" kern="0" cap="none" spc="0" normalizeH="0" baseline="0" noProof="0" err="1">
                <a:ln>
                  <a:noFill/>
                </a:ln>
                <a:solidFill>
                  <a:srgbClr val="000000"/>
                </a:solidFill>
                <a:effectLst/>
                <a:uLnTx/>
                <a:uFillTx/>
                <a:latin typeface="Arial"/>
                <a:ea typeface="+mn-ea"/>
                <a:cs typeface="Arial"/>
              </a:rPr>
              <a:t>Second</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2800" b="0" i="0" u="none" strike="noStrike" kern="0" cap="none" spc="0" normalizeH="0" baseline="0" noProof="0">
              <a:ln>
                <a:noFill/>
              </a:ln>
              <a:solidFill>
                <a:srgbClr val="000000"/>
              </a:solidFill>
              <a:effectLst/>
              <a:uLnTx/>
              <a:uFillTx/>
              <a:latin typeface="Arial"/>
              <a:ea typeface="+mn-ea"/>
              <a:cs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s-UY" altLang="en-US" sz="2400" b="0" i="0" u="none" strike="noStrike" kern="0" cap="none" spc="0" normalizeH="0" baseline="0" noProof="0">
                <a:ln>
                  <a:noFill/>
                </a:ln>
                <a:solidFill>
                  <a:srgbClr val="000000"/>
                </a:solidFill>
                <a:effectLst/>
                <a:uLnTx/>
                <a:uFillTx/>
                <a:latin typeface="Arial"/>
                <a:ea typeface="+mn-ea"/>
                <a:cs typeface="Arial"/>
              </a:rPr>
              <a:t>Third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400" b="0" i="0" u="none" strike="noStrike" kern="0" cap="none" spc="0" normalizeH="0" baseline="0" noProof="0">
                <a:ln>
                  <a:noFill/>
                </a:ln>
                <a:solidFill>
                  <a:srgbClr val="000000"/>
                </a:solidFill>
                <a:effectLst/>
                <a:uLnTx/>
                <a:uFillTx/>
                <a:latin typeface="Arial"/>
                <a:ea typeface="+mn-ea"/>
                <a:cs typeface="Arial"/>
              </a:rPr>
              <a:t>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copy</a:t>
            </a:r>
            <a:endParaRPr kumimoji="0" lang="es-ES" altLang="en-US" sz="2400" b="0" i="0" u="none" strike="noStrike" kern="0" cap="none" spc="0" normalizeH="0" baseline="0" noProof="0">
              <a:ln>
                <a:noFill/>
              </a:ln>
              <a:solidFill>
                <a:srgbClr val="000000"/>
              </a:solidFill>
              <a:effectLst/>
              <a:uLnTx/>
              <a:uFillTx/>
              <a:latin typeface="Arial"/>
              <a:ea typeface="+mn-ea"/>
              <a:cs typeface="Arial"/>
            </a:endParaRPr>
          </a:p>
        </p:txBody>
      </p:sp>
      <p:sp>
        <p:nvSpPr>
          <p:cNvPr id="7" name="Chart Placeholder 6"/>
          <p:cNvSpPr>
            <a:spLocks noGrp="1"/>
          </p:cNvSpPr>
          <p:nvPr>
            <p:ph type="chart" sz="quarter" idx="23"/>
          </p:nvPr>
        </p:nvSpPr>
        <p:spPr>
          <a:xfrm>
            <a:off x="1693337" y="1417762"/>
            <a:ext cx="7960561" cy="2513135"/>
          </a:xfrm>
        </p:spPr>
        <p:txBody>
          <a:bodyPr/>
          <a:lstStyle>
            <a:lvl1pPr marL="0" indent="0">
              <a:buNone/>
              <a:defRPr>
                <a:solidFill>
                  <a:schemeClr val="tx1"/>
                </a:solidFill>
              </a:defRPr>
            </a:lvl1pPr>
          </a:lstStyle>
          <a:p>
            <a:r>
              <a:rPr lang="en-US"/>
              <a:t>Click icon to add chart</a:t>
            </a:r>
          </a:p>
        </p:txBody>
      </p:sp>
      <p:sp>
        <p:nvSpPr>
          <p:cNvPr id="2" name="Title 1"/>
          <p:cNvSpPr>
            <a:spLocks noGrp="1"/>
          </p:cNvSpPr>
          <p:nvPr>
            <p:ph type="title" hasCustomPrompt="1"/>
          </p:nvPr>
        </p:nvSpPr>
        <p:spPr/>
        <p:txBody>
          <a:bodyPr lIns="0" tIns="0" rIns="0" bIns="0" anchor="t">
            <a:normAutofit/>
          </a:bodyPr>
          <a:lstStyle>
            <a:lvl1pPr algn="l">
              <a:defRPr sz="3600" baseline="0">
                <a:solidFill>
                  <a:srgbClr val="A20815"/>
                </a:solidFill>
                <a:latin typeface="Arial"/>
                <a:cs typeface="Arial"/>
              </a:defRPr>
            </a:lvl1pPr>
          </a:lstStyle>
          <a:p>
            <a:r>
              <a:rPr lang="en-US"/>
              <a:t>Insert Title Here</a:t>
            </a:r>
            <a:br>
              <a:rPr lang="en-US"/>
            </a:br>
            <a:r>
              <a:rPr lang="en-US"/>
              <a:t>Bar Chart &amp; Copy 1</a:t>
            </a:r>
          </a:p>
        </p:txBody>
      </p:sp>
    </p:spTree>
    <p:extLst>
      <p:ext uri="{BB962C8B-B14F-4D97-AF65-F5344CB8AC3E}">
        <p14:creationId xmlns:p14="http://schemas.microsoft.com/office/powerpoint/2010/main" val="12951226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ar Chart &amp; Copy 2">
    <p:spTree>
      <p:nvGrpSpPr>
        <p:cNvPr id="1" name=""/>
        <p:cNvGrpSpPr/>
        <p:nvPr/>
      </p:nvGrpSpPr>
      <p:grpSpPr>
        <a:xfrm>
          <a:off x="0" y="0"/>
          <a:ext cx="0" cy="0"/>
          <a:chOff x="0" y="0"/>
          <a:chExt cx="0" cy="0"/>
        </a:xfrm>
      </p:grpSpPr>
      <p:sp>
        <p:nvSpPr>
          <p:cNvPr id="7" name="Chart Placeholder 6"/>
          <p:cNvSpPr>
            <a:spLocks noGrp="1"/>
          </p:cNvSpPr>
          <p:nvPr>
            <p:ph type="chart" sz="quarter" idx="23"/>
          </p:nvPr>
        </p:nvSpPr>
        <p:spPr>
          <a:xfrm>
            <a:off x="6436317" y="1417760"/>
            <a:ext cx="4587283" cy="3676951"/>
          </a:xfrm>
        </p:spPr>
        <p:txBody>
          <a:bodyPr>
            <a:normAutofit/>
          </a:bodyPr>
          <a:lstStyle>
            <a:lvl1pPr marL="0" marR="0" indent="0" algn="l" defTabSz="914400" rtl="0" eaLnBrk="1" fontAlgn="base" latinLnBrk="0" hangingPunct="1">
              <a:lnSpc>
                <a:spcPct val="100000"/>
              </a:lnSpc>
              <a:spcBef>
                <a:spcPct val="20000"/>
              </a:spcBef>
              <a:spcAft>
                <a:spcPct val="0"/>
              </a:spcAft>
              <a:buClrTx/>
              <a:buSzTx/>
              <a:buFontTx/>
              <a:buNone/>
              <a:tabLst/>
              <a:defRPr sz="1800"/>
            </a:lvl1pPr>
            <a:lvl2pPr marL="742950" marR="0"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800"/>
            </a:lvl2pPr>
            <a:lvl3pPr marL="1143000" marR="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800"/>
            </a:lvl3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0000"/>
                </a:solidFill>
                <a:effectLst/>
                <a:uLnTx/>
                <a:uFillTx/>
                <a:latin typeface="Arial"/>
                <a:ea typeface="+mn-ea"/>
                <a:cs typeface="Arial"/>
              </a:rPr>
              <a:t>Click icon to add chart</a:t>
            </a:r>
            <a:endParaRPr kumimoji="0" lang="es-ES" altLang="en-US" sz="2400" b="0" i="0" u="none" strike="noStrike" kern="0" cap="none" spc="0" normalizeH="0" baseline="0" noProof="0">
              <a:ln>
                <a:noFill/>
              </a:ln>
              <a:solidFill>
                <a:srgbClr val="000000"/>
              </a:solidFill>
              <a:effectLst/>
              <a:uLnTx/>
              <a:uFillTx/>
              <a:latin typeface="Arial"/>
              <a:ea typeface="+mn-ea"/>
              <a:cs typeface="Arial"/>
            </a:endParaRPr>
          </a:p>
        </p:txBody>
      </p:sp>
      <p:sp>
        <p:nvSpPr>
          <p:cNvPr id="2" name="Title 1"/>
          <p:cNvSpPr>
            <a:spLocks noGrp="1"/>
          </p:cNvSpPr>
          <p:nvPr>
            <p:ph type="title" hasCustomPrompt="1"/>
          </p:nvPr>
        </p:nvSpPr>
        <p:spPr/>
        <p:txBody>
          <a:bodyPr lIns="0" tIns="0" rIns="0" bIns="0" anchor="t">
            <a:normAutofit/>
          </a:bodyPr>
          <a:lstStyle>
            <a:lvl1pPr algn="l">
              <a:defRPr sz="3600" baseline="0">
                <a:solidFill>
                  <a:srgbClr val="A20815"/>
                </a:solidFill>
                <a:latin typeface="Arial"/>
                <a:cs typeface="Arial"/>
              </a:defRPr>
            </a:lvl1pPr>
          </a:lstStyle>
          <a:p>
            <a:r>
              <a:rPr lang="en-US"/>
              <a:t>Insert Title Here</a:t>
            </a:r>
            <a:br>
              <a:rPr lang="en-US"/>
            </a:br>
            <a:r>
              <a:rPr lang="en-US"/>
              <a:t>Bar Chart &amp; Copy 2</a:t>
            </a:r>
          </a:p>
        </p:txBody>
      </p:sp>
      <p:sp>
        <p:nvSpPr>
          <p:cNvPr id="9" name="Content Placeholder 8"/>
          <p:cNvSpPr>
            <a:spLocks noGrp="1"/>
          </p:cNvSpPr>
          <p:nvPr>
            <p:ph sz="quarter" idx="26" hasCustomPrompt="1"/>
          </p:nvPr>
        </p:nvSpPr>
        <p:spPr>
          <a:xfrm>
            <a:off x="1134533" y="1417639"/>
            <a:ext cx="5302251" cy="4703884"/>
          </a:xfrm>
        </p:spPr>
        <p:txBody>
          <a:bodyPr>
            <a:normAutofit/>
          </a:bodyPr>
          <a:lstStyle>
            <a:lvl1pPr marL="342900" marR="0" indent="-342900" algn="l" defTabSz="914400" rtl="0" eaLnBrk="1" fontAlgn="base" latinLnBrk="0" hangingPunct="1">
              <a:lnSpc>
                <a:spcPct val="100000"/>
              </a:lnSpc>
              <a:spcBef>
                <a:spcPct val="20000"/>
              </a:spcBef>
              <a:spcAft>
                <a:spcPct val="0"/>
              </a:spcAft>
              <a:buClrTx/>
              <a:buSzTx/>
              <a:buFontTx/>
              <a:buChar char="•"/>
              <a:tabLst/>
              <a:defRPr kumimoji="0" lang="es-UY" altLang="en-US" sz="1800" b="1" i="0" u="none" strike="noStrike" kern="0" cap="none" spc="0" normalizeH="0" baseline="0" noProof="0">
                <a:ln>
                  <a:noFill/>
                </a:ln>
                <a:solidFill>
                  <a:srgbClr val="000000"/>
                </a:solidFill>
                <a:effectLst/>
                <a:uLnTx/>
                <a:uFillTx/>
                <a:latin typeface="Arial"/>
              </a:defRPr>
            </a:lvl1pPr>
            <a:lvl2pPr marL="742950" marR="0" indent="-285750" algn="l" defTabSz="914400" rtl="0" eaLnBrk="1" fontAlgn="base" latinLnBrk="0" hangingPunct="1">
              <a:lnSpc>
                <a:spcPct val="100000"/>
              </a:lnSpc>
              <a:spcBef>
                <a:spcPct val="20000"/>
              </a:spcBef>
              <a:spcAft>
                <a:spcPct val="0"/>
              </a:spcAft>
              <a:buClrTx/>
              <a:buSzTx/>
              <a:buFontTx/>
              <a:buChar char="–"/>
              <a:tabLst/>
              <a:defRPr sz="1800" b="1">
                <a:solidFill>
                  <a:srgbClr val="000000"/>
                </a:solidFill>
              </a:defRPr>
            </a:lvl2pPr>
            <a:lvl3pPr marL="1143000" marR="0" indent="-228600" algn="l" defTabSz="914400" rtl="0" eaLnBrk="1" fontAlgn="base" latinLnBrk="0" hangingPunct="1">
              <a:lnSpc>
                <a:spcPct val="100000"/>
              </a:lnSpc>
              <a:spcBef>
                <a:spcPct val="20000"/>
              </a:spcBef>
              <a:spcAft>
                <a:spcPct val="0"/>
              </a:spcAft>
              <a:buClrTx/>
              <a:buSzTx/>
              <a:buFontTx/>
              <a:buChar char="•"/>
              <a:tabLst/>
              <a:defRPr sz="1800" b="1">
                <a:solidFill>
                  <a:srgbClr val="000000"/>
                </a:solidFill>
              </a:defRPr>
            </a:lvl3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UY" altLang="en-US" sz="3200" b="0" i="0" u="none" strike="noStrike" kern="0" cap="none" spc="0" normalizeH="0" baseline="0" noProof="0" err="1">
                <a:ln>
                  <a:noFill/>
                </a:ln>
                <a:solidFill>
                  <a:srgbClr val="000000"/>
                </a:solidFill>
                <a:effectLst/>
                <a:uLnTx/>
                <a:uFillTx/>
                <a:latin typeface="Arial"/>
                <a:ea typeface="+mn-ea"/>
                <a:cs typeface="Arial"/>
              </a:rPr>
              <a:t>First</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3200" b="0" i="0" u="none" strike="noStrike" kern="0" cap="none" spc="0" normalizeH="0" baseline="0" noProof="0">
              <a:ln>
                <a:noFill/>
              </a:ln>
              <a:solidFill>
                <a:srgbClr val="000000"/>
              </a:solidFill>
              <a:effectLst/>
              <a:uLnTx/>
              <a:uFillTx/>
              <a:latin typeface="Arial"/>
              <a:ea typeface="+mn-ea"/>
              <a:cs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s-UY" altLang="en-US" sz="2800" b="0" i="0" u="none" strike="noStrike" kern="0" cap="none" spc="0" normalizeH="0" baseline="0" noProof="0" err="1">
                <a:ln>
                  <a:noFill/>
                </a:ln>
                <a:solidFill>
                  <a:srgbClr val="000000"/>
                </a:solidFill>
                <a:effectLst/>
                <a:uLnTx/>
                <a:uFillTx/>
                <a:latin typeface="Arial"/>
                <a:ea typeface="+mn-ea"/>
                <a:cs typeface="Arial"/>
              </a:rPr>
              <a:t>Second</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2800" b="0" i="0" u="none" strike="noStrike" kern="0" cap="none" spc="0" normalizeH="0" baseline="0" noProof="0">
              <a:ln>
                <a:noFill/>
              </a:ln>
              <a:solidFill>
                <a:srgbClr val="000000"/>
              </a:solidFill>
              <a:effectLst/>
              <a:uLnTx/>
              <a:uFillTx/>
              <a:latin typeface="Arial"/>
              <a:ea typeface="+mn-ea"/>
              <a:cs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s-UY" altLang="en-US" sz="2400" b="0" i="0" u="none" strike="noStrike" kern="0" cap="none" spc="0" normalizeH="0" baseline="0" noProof="0">
                <a:ln>
                  <a:noFill/>
                </a:ln>
                <a:solidFill>
                  <a:srgbClr val="000000"/>
                </a:solidFill>
                <a:effectLst/>
                <a:uLnTx/>
                <a:uFillTx/>
                <a:latin typeface="Arial"/>
                <a:ea typeface="+mn-ea"/>
                <a:cs typeface="Arial"/>
              </a:rPr>
              <a:t>Third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400" b="0" i="0" u="none" strike="noStrike" kern="0" cap="none" spc="0" normalizeH="0" baseline="0" noProof="0">
                <a:ln>
                  <a:noFill/>
                </a:ln>
                <a:solidFill>
                  <a:srgbClr val="000000"/>
                </a:solidFill>
                <a:effectLst/>
                <a:uLnTx/>
                <a:uFillTx/>
                <a:latin typeface="Arial"/>
                <a:ea typeface="+mn-ea"/>
                <a:cs typeface="Arial"/>
              </a:rPr>
              <a:t>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copy</a:t>
            </a:r>
            <a:endParaRPr kumimoji="0" lang="es-ES" altLang="en-US" sz="2400" b="0" i="0" u="none" strike="noStrike" kern="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2990246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ar Chart &amp; Copy 3">
    <p:spTree>
      <p:nvGrpSpPr>
        <p:cNvPr id="1" name=""/>
        <p:cNvGrpSpPr/>
        <p:nvPr/>
      </p:nvGrpSpPr>
      <p:grpSpPr>
        <a:xfrm>
          <a:off x="0" y="0"/>
          <a:ext cx="0" cy="0"/>
          <a:chOff x="0" y="0"/>
          <a:chExt cx="0" cy="0"/>
        </a:xfrm>
      </p:grpSpPr>
      <p:sp>
        <p:nvSpPr>
          <p:cNvPr id="9" name="Table Placeholder 8"/>
          <p:cNvSpPr>
            <a:spLocks noGrp="1"/>
          </p:cNvSpPr>
          <p:nvPr>
            <p:ph type="tbl" sz="quarter" idx="25" hasCustomPrompt="1"/>
          </p:nvPr>
        </p:nvSpPr>
        <p:spPr>
          <a:xfrm>
            <a:off x="885819" y="1417761"/>
            <a:ext cx="5073196" cy="3676284"/>
          </a:xfrm>
        </p:spPr>
        <p:txBody>
          <a:bodyPr/>
          <a:lstStyle>
            <a:lvl1pPr marL="0" indent="0">
              <a:buNone/>
              <a:defRPr>
                <a:solidFill>
                  <a:schemeClr val="tx1"/>
                </a:solidFill>
              </a:defRPr>
            </a:lvl1pPr>
          </a:lstStyle>
          <a:p>
            <a:r>
              <a:rPr lang="en-US"/>
              <a:t>Click icon to add chart</a:t>
            </a:r>
          </a:p>
        </p:txBody>
      </p:sp>
      <p:sp>
        <p:nvSpPr>
          <p:cNvPr id="2" name="Title 1"/>
          <p:cNvSpPr>
            <a:spLocks noGrp="1"/>
          </p:cNvSpPr>
          <p:nvPr>
            <p:ph type="title" hasCustomPrompt="1"/>
          </p:nvPr>
        </p:nvSpPr>
        <p:spPr/>
        <p:txBody>
          <a:bodyPr lIns="0" tIns="0" rIns="0" bIns="0" anchor="t">
            <a:normAutofit/>
          </a:bodyPr>
          <a:lstStyle>
            <a:lvl1pPr algn="l">
              <a:defRPr sz="3600">
                <a:solidFill>
                  <a:srgbClr val="A20815"/>
                </a:solidFill>
                <a:latin typeface="Arial"/>
                <a:cs typeface="Arial"/>
              </a:defRPr>
            </a:lvl1pPr>
          </a:lstStyle>
          <a:p>
            <a:r>
              <a:rPr lang="en-US"/>
              <a:t>Insert Title Here</a:t>
            </a:r>
            <a:br>
              <a:rPr lang="en-US"/>
            </a:br>
            <a:r>
              <a:rPr lang="en-US"/>
              <a:t>Bar Chart &amp; Copy 3</a:t>
            </a:r>
          </a:p>
        </p:txBody>
      </p:sp>
      <p:sp>
        <p:nvSpPr>
          <p:cNvPr id="7" name="Content Placeholder 6"/>
          <p:cNvSpPr>
            <a:spLocks noGrp="1"/>
          </p:cNvSpPr>
          <p:nvPr>
            <p:ph sz="quarter" idx="27" hasCustomPrompt="1"/>
          </p:nvPr>
        </p:nvSpPr>
        <p:spPr>
          <a:xfrm>
            <a:off x="5958421" y="1417639"/>
            <a:ext cx="5319183" cy="4703884"/>
          </a:xfrm>
        </p:spPr>
        <p:txBody>
          <a:bodyPr>
            <a:normAutofit/>
          </a:bodyPr>
          <a:lstStyle>
            <a:lvl1pPr marL="342900" marR="0" indent="-342900" algn="l" defTabSz="914400" rtl="0" eaLnBrk="1" fontAlgn="base" latinLnBrk="0" hangingPunct="1">
              <a:lnSpc>
                <a:spcPct val="100000"/>
              </a:lnSpc>
              <a:spcBef>
                <a:spcPct val="20000"/>
              </a:spcBef>
              <a:spcAft>
                <a:spcPct val="0"/>
              </a:spcAft>
              <a:buClrTx/>
              <a:buSzTx/>
              <a:buFontTx/>
              <a:buChar char="•"/>
              <a:tabLst/>
              <a:defRPr kumimoji="0" lang="es-UY" altLang="en-US" sz="1800" b="1" i="0" u="none" strike="noStrike" kern="0" cap="none" spc="0" normalizeH="0" baseline="0" noProof="0">
                <a:ln>
                  <a:noFill/>
                </a:ln>
                <a:solidFill>
                  <a:srgbClr val="000000"/>
                </a:solidFill>
                <a:effectLst/>
                <a:uLnTx/>
                <a:uFillTx/>
                <a:latin typeface="Arial"/>
              </a:defRPr>
            </a:lvl1pPr>
            <a:lvl2pPr marL="742950" marR="0"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800" b="1">
                <a:solidFill>
                  <a:srgbClr val="000000"/>
                </a:solidFill>
              </a:defRPr>
            </a:lvl2pPr>
            <a:lvl3pPr marL="1143000" marR="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800" b="1">
                <a:solidFill>
                  <a:srgbClr val="000000"/>
                </a:solidFill>
              </a:defRPr>
            </a:lvl3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UY" altLang="en-US" sz="3200" b="0" i="0" u="none" strike="noStrike" kern="0" cap="none" spc="0" normalizeH="0" baseline="0" noProof="0" err="1">
                <a:ln>
                  <a:noFill/>
                </a:ln>
                <a:solidFill>
                  <a:srgbClr val="000000"/>
                </a:solidFill>
                <a:effectLst/>
                <a:uLnTx/>
                <a:uFillTx/>
                <a:latin typeface="Arial"/>
                <a:ea typeface="+mn-ea"/>
                <a:cs typeface="Arial"/>
              </a:rPr>
              <a:t>First</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3200" b="0" i="0" u="none" strike="noStrike" kern="0" cap="none" spc="0" normalizeH="0" baseline="0" noProof="0">
              <a:ln>
                <a:noFill/>
              </a:ln>
              <a:solidFill>
                <a:srgbClr val="000000"/>
              </a:solidFill>
              <a:effectLst/>
              <a:uLnTx/>
              <a:uFillTx/>
              <a:latin typeface="Arial"/>
              <a:ea typeface="+mn-ea"/>
              <a:cs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s-UY" altLang="en-US" sz="2800" b="0" i="0" u="none" strike="noStrike" kern="0" cap="none" spc="0" normalizeH="0" baseline="0" noProof="0" err="1">
                <a:ln>
                  <a:noFill/>
                </a:ln>
                <a:solidFill>
                  <a:srgbClr val="000000"/>
                </a:solidFill>
                <a:effectLst/>
                <a:uLnTx/>
                <a:uFillTx/>
                <a:latin typeface="Arial"/>
                <a:ea typeface="+mn-ea"/>
                <a:cs typeface="Arial"/>
              </a:rPr>
              <a:t>Second</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2800" b="0" i="0" u="none" strike="noStrike" kern="0" cap="none" spc="0" normalizeH="0" baseline="0" noProof="0">
              <a:ln>
                <a:noFill/>
              </a:ln>
              <a:solidFill>
                <a:srgbClr val="000000"/>
              </a:solidFill>
              <a:effectLst/>
              <a:uLnTx/>
              <a:uFillTx/>
              <a:latin typeface="Arial"/>
              <a:ea typeface="+mn-ea"/>
              <a:cs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s-UY" altLang="en-US" sz="2400" b="0" i="0" u="none" strike="noStrike" kern="0" cap="none" spc="0" normalizeH="0" baseline="0" noProof="0">
                <a:ln>
                  <a:noFill/>
                </a:ln>
                <a:solidFill>
                  <a:srgbClr val="000000"/>
                </a:solidFill>
                <a:effectLst/>
                <a:uLnTx/>
                <a:uFillTx/>
                <a:latin typeface="Arial"/>
                <a:ea typeface="+mn-ea"/>
                <a:cs typeface="Arial"/>
              </a:rPr>
              <a:t>Third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400" b="0" i="0" u="none" strike="noStrike" kern="0" cap="none" spc="0" normalizeH="0" baseline="0" noProof="0">
                <a:ln>
                  <a:noFill/>
                </a:ln>
                <a:solidFill>
                  <a:srgbClr val="000000"/>
                </a:solidFill>
                <a:effectLst/>
                <a:uLnTx/>
                <a:uFillTx/>
                <a:latin typeface="Arial"/>
                <a:ea typeface="+mn-ea"/>
                <a:cs typeface="Arial"/>
              </a:rPr>
              <a:t>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copy</a:t>
            </a:r>
            <a:endParaRPr kumimoji="0" lang="es-ES" altLang="en-US" sz="2400" b="0" i="0" u="none" strike="noStrike" kern="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6598876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 Images &amp; 4 Blocks of Copy">
    <p:spTree>
      <p:nvGrpSpPr>
        <p:cNvPr id="1" name=""/>
        <p:cNvGrpSpPr/>
        <p:nvPr/>
      </p:nvGrpSpPr>
      <p:grpSpPr>
        <a:xfrm>
          <a:off x="0" y="0"/>
          <a:ext cx="0" cy="0"/>
          <a:chOff x="0" y="0"/>
          <a:chExt cx="0" cy="0"/>
        </a:xfrm>
      </p:grpSpPr>
      <p:sp>
        <p:nvSpPr>
          <p:cNvPr id="18" name="Picture Placeholder 15"/>
          <p:cNvSpPr>
            <a:spLocks noGrp="1"/>
          </p:cNvSpPr>
          <p:nvPr>
            <p:ph type="pic" sz="quarter" idx="15"/>
          </p:nvPr>
        </p:nvSpPr>
        <p:spPr>
          <a:xfrm>
            <a:off x="830951" y="3694605"/>
            <a:ext cx="2631016" cy="2276841"/>
          </a:xfrm>
          <a:solidFill>
            <a:srgbClr val="E87722"/>
          </a:solidFill>
        </p:spPr>
        <p:txBody>
          <a:bodyPr>
            <a:normAutofit/>
          </a:bodyPr>
          <a:lstStyle>
            <a:lvl1pPr marL="0" indent="0">
              <a:buNone/>
              <a:defRPr sz="1800">
                <a:solidFill>
                  <a:schemeClr val="bg1"/>
                </a:solidFill>
                <a:latin typeface="Arial"/>
                <a:cs typeface="Arial"/>
              </a:defRPr>
            </a:lvl1pPr>
          </a:lstStyle>
          <a:p>
            <a:r>
              <a:rPr lang="en-US"/>
              <a:t>Click icon to add picture</a:t>
            </a:r>
          </a:p>
        </p:txBody>
      </p:sp>
      <p:sp>
        <p:nvSpPr>
          <p:cNvPr id="19" name="Picture Placeholder 15"/>
          <p:cNvSpPr>
            <a:spLocks noGrp="1"/>
          </p:cNvSpPr>
          <p:nvPr>
            <p:ph type="pic" sz="quarter" idx="16"/>
          </p:nvPr>
        </p:nvSpPr>
        <p:spPr>
          <a:xfrm>
            <a:off x="6102885" y="3694605"/>
            <a:ext cx="2631016" cy="2276841"/>
          </a:xfrm>
          <a:solidFill>
            <a:srgbClr val="E87722"/>
          </a:solidFill>
        </p:spPr>
        <p:txBody>
          <a:bodyPr>
            <a:normAutofit/>
          </a:bodyPr>
          <a:lstStyle>
            <a:lvl1pPr marL="0" indent="0">
              <a:buNone/>
              <a:defRPr sz="1800">
                <a:solidFill>
                  <a:schemeClr val="bg1"/>
                </a:solidFill>
                <a:latin typeface="Arial"/>
                <a:cs typeface="Arial"/>
              </a:defRPr>
            </a:lvl1pPr>
          </a:lstStyle>
          <a:p>
            <a:r>
              <a:rPr lang="en-US"/>
              <a:t>Click icon to add picture</a:t>
            </a:r>
          </a:p>
        </p:txBody>
      </p:sp>
      <p:sp>
        <p:nvSpPr>
          <p:cNvPr id="16" name="Picture Placeholder 15"/>
          <p:cNvSpPr>
            <a:spLocks noGrp="1"/>
          </p:cNvSpPr>
          <p:nvPr>
            <p:ph type="pic" sz="quarter" idx="13"/>
          </p:nvPr>
        </p:nvSpPr>
        <p:spPr>
          <a:xfrm>
            <a:off x="8715424" y="1417762"/>
            <a:ext cx="2631016" cy="2276841"/>
          </a:xfrm>
          <a:solidFill>
            <a:srgbClr val="E87722"/>
          </a:solidFill>
        </p:spPr>
        <p:txBody>
          <a:bodyPr>
            <a:normAutofit/>
          </a:bodyPr>
          <a:lstStyle>
            <a:lvl1pPr marL="0" indent="0">
              <a:buNone/>
              <a:defRPr sz="1800">
                <a:solidFill>
                  <a:schemeClr val="bg1"/>
                </a:solidFill>
                <a:latin typeface="Arial"/>
                <a:cs typeface="Arial"/>
              </a:defRPr>
            </a:lvl1pPr>
          </a:lstStyle>
          <a:p>
            <a:r>
              <a:rPr lang="en-US"/>
              <a:t>Click icon to add picture</a:t>
            </a:r>
          </a:p>
        </p:txBody>
      </p:sp>
      <p:sp>
        <p:nvSpPr>
          <p:cNvPr id="17" name="Picture Placeholder 15"/>
          <p:cNvSpPr>
            <a:spLocks noGrp="1"/>
          </p:cNvSpPr>
          <p:nvPr>
            <p:ph type="pic" sz="quarter" idx="14"/>
          </p:nvPr>
        </p:nvSpPr>
        <p:spPr>
          <a:xfrm>
            <a:off x="3471869" y="1417762"/>
            <a:ext cx="2631016" cy="2276841"/>
          </a:xfrm>
          <a:solidFill>
            <a:srgbClr val="E87722"/>
          </a:solidFill>
        </p:spPr>
        <p:txBody>
          <a:bodyPr>
            <a:normAutofit/>
          </a:bodyPr>
          <a:lstStyle>
            <a:lvl1pPr marL="0" indent="0">
              <a:buNone/>
              <a:defRPr sz="1800">
                <a:solidFill>
                  <a:schemeClr val="bg1"/>
                </a:solidFill>
                <a:latin typeface="Arial"/>
                <a:cs typeface="Arial"/>
              </a:defRPr>
            </a:lvl1pPr>
          </a:lstStyle>
          <a:p>
            <a:r>
              <a:rPr lang="en-US"/>
              <a:t>Click icon to add picture</a:t>
            </a:r>
          </a:p>
        </p:txBody>
      </p:sp>
      <p:sp>
        <p:nvSpPr>
          <p:cNvPr id="2" name="Title 1"/>
          <p:cNvSpPr>
            <a:spLocks noGrp="1"/>
          </p:cNvSpPr>
          <p:nvPr>
            <p:ph type="title" hasCustomPrompt="1"/>
          </p:nvPr>
        </p:nvSpPr>
        <p:spPr/>
        <p:txBody>
          <a:bodyPr lIns="0" tIns="0" rIns="0" bIns="0" anchor="t">
            <a:normAutofit/>
          </a:bodyPr>
          <a:lstStyle>
            <a:lvl1pPr algn="l">
              <a:defRPr sz="3600" baseline="0">
                <a:solidFill>
                  <a:srgbClr val="A20815"/>
                </a:solidFill>
                <a:latin typeface="Arial"/>
                <a:cs typeface="Arial"/>
              </a:defRPr>
            </a:lvl1pPr>
          </a:lstStyle>
          <a:p>
            <a:r>
              <a:rPr lang="en-US"/>
              <a:t>Insert Title Here</a:t>
            </a:r>
            <a:br>
              <a:rPr lang="en-US"/>
            </a:br>
            <a:r>
              <a:rPr lang="en-US"/>
              <a:t>4 Images &amp; 4 Blocks of Copy</a:t>
            </a:r>
          </a:p>
        </p:txBody>
      </p:sp>
      <p:sp>
        <p:nvSpPr>
          <p:cNvPr id="3" name="Rectangle 2"/>
          <p:cNvSpPr/>
          <p:nvPr userDrawn="1"/>
        </p:nvSpPr>
        <p:spPr>
          <a:xfrm>
            <a:off x="840193" y="1417761"/>
            <a:ext cx="2621777" cy="22688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6093650" y="1417761"/>
            <a:ext cx="2621777" cy="22688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3471873" y="3686608"/>
            <a:ext cx="2621777" cy="22688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8715428" y="3686608"/>
            <a:ext cx="2621777" cy="22688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Placeholder 20"/>
          <p:cNvSpPr>
            <a:spLocks noGrp="1"/>
          </p:cNvSpPr>
          <p:nvPr>
            <p:ph type="body" sz="quarter" idx="17"/>
          </p:nvPr>
        </p:nvSpPr>
        <p:spPr>
          <a:xfrm>
            <a:off x="965169" y="1540488"/>
            <a:ext cx="2353733" cy="2146119"/>
          </a:xfrm>
        </p:spPr>
        <p:txBody>
          <a:bodyPr>
            <a:noAutofit/>
          </a:bodyPr>
          <a:lstStyle>
            <a:lvl1pPr marL="0" indent="0">
              <a:buNone/>
              <a:defRPr sz="1000" b="1">
                <a:solidFill>
                  <a:srgbClr val="A21E33"/>
                </a:solidFill>
                <a:latin typeface="Arial"/>
                <a:cs typeface="Arial"/>
              </a:defRPr>
            </a:lvl1pPr>
            <a:lvl2pPr marL="0" indent="0">
              <a:spcBef>
                <a:spcPts val="0"/>
              </a:spcBef>
              <a:buNone/>
              <a:defRPr sz="1000">
                <a:solidFill>
                  <a:schemeClr val="tx1"/>
                </a:solidFill>
                <a:latin typeface="Arial"/>
                <a:cs typeface="Arial"/>
              </a:defRPr>
            </a:lvl2pPr>
            <a:lvl3pPr>
              <a:defRPr sz="800">
                <a:latin typeface="Arial"/>
                <a:cs typeface="Arial"/>
              </a:defRPr>
            </a:lvl3pPr>
            <a:lvl4pPr>
              <a:defRPr sz="800">
                <a:latin typeface="Arial"/>
                <a:cs typeface="Arial"/>
              </a:defRPr>
            </a:lvl4pPr>
            <a:lvl5pPr>
              <a:defRPr sz="800">
                <a:latin typeface="Arial"/>
                <a:cs typeface="Arial"/>
              </a:defRPr>
            </a:lvl5pPr>
          </a:lstStyle>
          <a:p>
            <a:pPr lvl="0"/>
            <a:r>
              <a:rPr lang="en-US"/>
              <a:t>Click to edit Master text styles</a:t>
            </a:r>
          </a:p>
          <a:p>
            <a:pPr lvl="1"/>
            <a:r>
              <a:rPr lang="en-US"/>
              <a:t>Second level</a:t>
            </a:r>
          </a:p>
        </p:txBody>
      </p:sp>
      <p:sp>
        <p:nvSpPr>
          <p:cNvPr id="23" name="Text Placeholder 20"/>
          <p:cNvSpPr>
            <a:spLocks noGrp="1"/>
          </p:cNvSpPr>
          <p:nvPr>
            <p:ph type="body" sz="quarter" idx="18"/>
          </p:nvPr>
        </p:nvSpPr>
        <p:spPr>
          <a:xfrm>
            <a:off x="6235247" y="1540488"/>
            <a:ext cx="2353733" cy="2146119"/>
          </a:xfrm>
        </p:spPr>
        <p:txBody>
          <a:bodyPr>
            <a:noAutofit/>
          </a:bodyPr>
          <a:lstStyle>
            <a:lvl1pPr marL="0" indent="0">
              <a:buNone/>
              <a:defRPr sz="1000" b="1">
                <a:solidFill>
                  <a:srgbClr val="A21E33"/>
                </a:solidFill>
                <a:latin typeface="Arial"/>
                <a:cs typeface="Arial"/>
              </a:defRPr>
            </a:lvl1pPr>
            <a:lvl2pPr marL="0" indent="0">
              <a:spcBef>
                <a:spcPts val="0"/>
              </a:spcBef>
              <a:buNone/>
              <a:defRPr sz="1000">
                <a:solidFill>
                  <a:schemeClr val="tx1"/>
                </a:solidFill>
                <a:latin typeface="Arial"/>
                <a:cs typeface="Arial"/>
              </a:defRPr>
            </a:lvl2pPr>
            <a:lvl3pPr>
              <a:defRPr sz="800">
                <a:latin typeface="Arial"/>
                <a:cs typeface="Arial"/>
              </a:defRPr>
            </a:lvl3pPr>
            <a:lvl4pPr>
              <a:defRPr sz="800">
                <a:latin typeface="Arial"/>
                <a:cs typeface="Arial"/>
              </a:defRPr>
            </a:lvl4pPr>
            <a:lvl5pPr>
              <a:defRPr sz="800">
                <a:latin typeface="Arial"/>
                <a:cs typeface="Arial"/>
              </a:defRPr>
            </a:lvl5pPr>
          </a:lstStyle>
          <a:p>
            <a:pPr lvl="0"/>
            <a:r>
              <a:rPr lang="en-US"/>
              <a:t>Click to edit Master text styles</a:t>
            </a:r>
          </a:p>
          <a:p>
            <a:pPr lvl="1"/>
            <a:r>
              <a:rPr lang="en-US"/>
              <a:t>Second level</a:t>
            </a:r>
          </a:p>
        </p:txBody>
      </p:sp>
      <p:sp>
        <p:nvSpPr>
          <p:cNvPr id="24" name="Text Placeholder 20"/>
          <p:cNvSpPr>
            <a:spLocks noGrp="1"/>
          </p:cNvSpPr>
          <p:nvPr>
            <p:ph type="body" sz="quarter" idx="19"/>
          </p:nvPr>
        </p:nvSpPr>
        <p:spPr>
          <a:xfrm>
            <a:off x="3623948" y="3800238"/>
            <a:ext cx="2353733" cy="2146119"/>
          </a:xfrm>
        </p:spPr>
        <p:txBody>
          <a:bodyPr>
            <a:noAutofit/>
          </a:bodyPr>
          <a:lstStyle>
            <a:lvl1pPr marL="0" indent="0">
              <a:buNone/>
              <a:defRPr sz="1000" b="1">
                <a:solidFill>
                  <a:schemeClr val="tx1"/>
                </a:solidFill>
                <a:latin typeface="Arial"/>
                <a:cs typeface="Arial"/>
              </a:defRPr>
            </a:lvl1pPr>
            <a:lvl2pPr marL="0" indent="0">
              <a:spcBef>
                <a:spcPts val="0"/>
              </a:spcBef>
              <a:buNone/>
              <a:defRPr sz="1000">
                <a:solidFill>
                  <a:schemeClr val="tx1"/>
                </a:solidFill>
                <a:latin typeface="Arial"/>
                <a:cs typeface="Arial"/>
              </a:defRPr>
            </a:lvl2pPr>
            <a:lvl3pPr>
              <a:defRPr sz="800">
                <a:latin typeface="Arial"/>
                <a:cs typeface="Arial"/>
              </a:defRPr>
            </a:lvl3pPr>
            <a:lvl4pPr>
              <a:defRPr sz="800">
                <a:latin typeface="Arial"/>
                <a:cs typeface="Arial"/>
              </a:defRPr>
            </a:lvl4pPr>
            <a:lvl5pPr>
              <a:defRPr sz="800">
                <a:latin typeface="Arial"/>
                <a:cs typeface="Arial"/>
              </a:defRPr>
            </a:lvl5pPr>
          </a:lstStyle>
          <a:p>
            <a:pPr lvl="0"/>
            <a:r>
              <a:rPr lang="en-US"/>
              <a:t>Click to edit Master text styles</a:t>
            </a:r>
          </a:p>
          <a:p>
            <a:pPr lvl="1"/>
            <a:r>
              <a:rPr lang="en-US"/>
              <a:t>Second level</a:t>
            </a:r>
          </a:p>
        </p:txBody>
      </p:sp>
      <p:sp>
        <p:nvSpPr>
          <p:cNvPr id="26" name="Text Placeholder 20"/>
          <p:cNvSpPr>
            <a:spLocks noGrp="1"/>
          </p:cNvSpPr>
          <p:nvPr>
            <p:ph type="body" sz="quarter" idx="20"/>
          </p:nvPr>
        </p:nvSpPr>
        <p:spPr>
          <a:xfrm>
            <a:off x="8862374" y="3800238"/>
            <a:ext cx="2353733" cy="2146119"/>
          </a:xfrm>
        </p:spPr>
        <p:txBody>
          <a:bodyPr>
            <a:noAutofit/>
          </a:bodyPr>
          <a:lstStyle>
            <a:lvl1pPr marL="0" indent="0">
              <a:buNone/>
              <a:defRPr sz="1000" b="1">
                <a:solidFill>
                  <a:schemeClr val="tx1"/>
                </a:solidFill>
                <a:latin typeface="Arial"/>
                <a:cs typeface="Arial"/>
              </a:defRPr>
            </a:lvl1pPr>
            <a:lvl2pPr marL="0" indent="0">
              <a:spcBef>
                <a:spcPts val="0"/>
              </a:spcBef>
              <a:buNone/>
              <a:defRPr sz="1000">
                <a:solidFill>
                  <a:schemeClr val="tx1"/>
                </a:solidFill>
                <a:latin typeface="Arial"/>
                <a:cs typeface="Arial"/>
              </a:defRPr>
            </a:lvl2pPr>
            <a:lvl3pPr>
              <a:defRPr sz="800">
                <a:latin typeface="Arial"/>
                <a:cs typeface="Arial"/>
              </a:defRPr>
            </a:lvl3pPr>
            <a:lvl4pPr>
              <a:defRPr sz="800">
                <a:latin typeface="Arial"/>
                <a:cs typeface="Arial"/>
              </a:defRPr>
            </a:lvl4pPr>
            <a:lvl5pPr>
              <a:defRPr sz="800">
                <a:latin typeface="Arial"/>
                <a:cs typeface="Aria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069276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enn Diagram &amp; Copy">
    <p:spTree>
      <p:nvGrpSpPr>
        <p:cNvPr id="1" name=""/>
        <p:cNvGrpSpPr/>
        <p:nvPr/>
      </p:nvGrpSpPr>
      <p:grpSpPr>
        <a:xfrm>
          <a:off x="0" y="0"/>
          <a:ext cx="0" cy="0"/>
          <a:chOff x="0" y="0"/>
          <a:chExt cx="0" cy="0"/>
        </a:xfrm>
      </p:grpSpPr>
      <p:sp>
        <p:nvSpPr>
          <p:cNvPr id="8" name="Text Placeholder 7"/>
          <p:cNvSpPr>
            <a:spLocks noGrp="1"/>
          </p:cNvSpPr>
          <p:nvPr>
            <p:ph type="body" sz="quarter" idx="24"/>
          </p:nvPr>
        </p:nvSpPr>
        <p:spPr>
          <a:xfrm>
            <a:off x="902155" y="1417760"/>
            <a:ext cx="10375445" cy="2334795"/>
          </a:xfrm>
        </p:spPr>
        <p:txBody>
          <a:bodyPr lIns="0" tIns="0" bIns="0"/>
          <a:lstStyle>
            <a:lvl1pPr marL="0" indent="0">
              <a:lnSpc>
                <a:spcPct val="80000"/>
              </a:lnSpc>
              <a:buFontTx/>
              <a:buNone/>
              <a:defRPr sz="2400">
                <a:solidFill>
                  <a:schemeClr val="tx1"/>
                </a:solidFill>
                <a:latin typeface="Arial"/>
                <a:cs typeface="Arial"/>
              </a:defRPr>
            </a:lvl1pPr>
            <a:lvl2pPr marL="0" indent="0">
              <a:spcBef>
                <a:spcPts val="600"/>
              </a:spcBef>
              <a:buFontTx/>
              <a:buNone/>
              <a:defRPr sz="1500" b="1">
                <a:solidFill>
                  <a:srgbClr val="F47A22"/>
                </a:solidFill>
                <a:latin typeface="Arial"/>
                <a:cs typeface="Arial"/>
              </a:defRPr>
            </a:lvl2pPr>
            <a:lvl3pPr marL="0" indent="0">
              <a:spcBef>
                <a:spcPts val="0"/>
              </a:spcBef>
              <a:buFontTx/>
              <a:buNone/>
              <a:defRPr sz="1500" b="0">
                <a:solidFill>
                  <a:srgbClr val="8D8E8D"/>
                </a:solidFill>
                <a:latin typeface="Arial"/>
                <a:cs typeface="Arial"/>
              </a:defRPr>
            </a:lvl3pPr>
            <a:lvl4pPr marL="0" indent="0">
              <a:spcBef>
                <a:spcPts val="0"/>
              </a:spcBef>
              <a:buNone/>
              <a:defRPr sz="1500">
                <a:solidFill>
                  <a:srgbClr val="8D8E8D"/>
                </a:solidFill>
                <a:latin typeface="Arial"/>
                <a:cs typeface="Arial"/>
              </a:defRPr>
            </a:lvl4pPr>
            <a:lvl5pPr marL="0" indent="-137160">
              <a:lnSpc>
                <a:spcPct val="120000"/>
              </a:lnSpc>
              <a:spcBef>
                <a:spcPts val="0"/>
              </a:spcBef>
              <a:buClr>
                <a:srgbClr val="8D8E8D"/>
              </a:buClr>
              <a:buFont typeface="Lucida Grande"/>
              <a:buChar char="-"/>
              <a:defRPr sz="1500">
                <a:solidFill>
                  <a:srgbClr val="8D8E8D"/>
                </a:solidFill>
                <a:latin typeface="Arial"/>
                <a:cs typeface="Arial"/>
              </a:defRPr>
            </a:lvl5pPr>
          </a:lstStyle>
          <a:p>
            <a:pPr lvl="0"/>
            <a:r>
              <a:rPr lang="en-US"/>
              <a:t>Click to edit Master text styles</a:t>
            </a:r>
          </a:p>
        </p:txBody>
      </p:sp>
      <p:sp>
        <p:nvSpPr>
          <p:cNvPr id="2" name="Title 1"/>
          <p:cNvSpPr>
            <a:spLocks noGrp="1"/>
          </p:cNvSpPr>
          <p:nvPr>
            <p:ph type="title" hasCustomPrompt="1"/>
          </p:nvPr>
        </p:nvSpPr>
        <p:spPr/>
        <p:txBody>
          <a:bodyPr lIns="0" tIns="0" rIns="0" bIns="0" anchor="t">
            <a:normAutofit/>
          </a:bodyPr>
          <a:lstStyle>
            <a:lvl1pPr algn="l">
              <a:defRPr sz="3600" baseline="0">
                <a:solidFill>
                  <a:srgbClr val="A20815"/>
                </a:solidFill>
                <a:latin typeface="Arial"/>
                <a:cs typeface="Arial"/>
              </a:defRPr>
            </a:lvl1pPr>
          </a:lstStyle>
          <a:p>
            <a:r>
              <a:rPr lang="en-US"/>
              <a:t>Insert Title Here</a:t>
            </a:r>
            <a:br>
              <a:rPr lang="en-US"/>
            </a:br>
            <a:r>
              <a:rPr lang="en-US"/>
              <a:t>Venn Diagram &amp; Copy</a:t>
            </a:r>
          </a:p>
        </p:txBody>
      </p:sp>
      <p:grpSp>
        <p:nvGrpSpPr>
          <p:cNvPr id="4" name="Group 11"/>
          <p:cNvGrpSpPr/>
          <p:nvPr userDrawn="1"/>
        </p:nvGrpSpPr>
        <p:grpSpPr>
          <a:xfrm>
            <a:off x="3781124" y="2608989"/>
            <a:ext cx="4181617" cy="2972365"/>
            <a:chOff x="2943666" y="2261124"/>
            <a:chExt cx="2954151" cy="2576050"/>
          </a:xfrm>
        </p:grpSpPr>
        <p:sp>
          <p:nvSpPr>
            <p:cNvPr id="3" name="Oval 2"/>
            <p:cNvSpPr/>
            <p:nvPr userDrawn="1"/>
          </p:nvSpPr>
          <p:spPr>
            <a:xfrm>
              <a:off x="3554937" y="2261124"/>
              <a:ext cx="1722635" cy="1584960"/>
            </a:xfrm>
            <a:prstGeom prst="ellipse">
              <a:avLst/>
            </a:prstGeom>
            <a:solidFill>
              <a:srgbClr val="E87722">
                <a:alpha val="5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6"/>
            <p:cNvGrpSpPr/>
            <p:nvPr userDrawn="1"/>
          </p:nvGrpSpPr>
          <p:grpSpPr>
            <a:xfrm>
              <a:off x="2943666" y="3252214"/>
              <a:ext cx="2954151" cy="1584960"/>
              <a:chOff x="3554937" y="3252214"/>
              <a:chExt cx="2954151" cy="1584960"/>
            </a:xfrm>
          </p:grpSpPr>
          <p:sp>
            <p:nvSpPr>
              <p:cNvPr id="10" name="Oval 9"/>
              <p:cNvSpPr/>
              <p:nvPr userDrawn="1"/>
            </p:nvSpPr>
            <p:spPr>
              <a:xfrm>
                <a:off x="3554937" y="3252214"/>
                <a:ext cx="1722636" cy="1584960"/>
              </a:xfrm>
              <a:prstGeom prst="ellipse">
                <a:avLst/>
              </a:prstGeom>
              <a:solidFill>
                <a:srgbClr val="B31B1B">
                  <a:alpha val="52941"/>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userDrawn="1"/>
            </p:nvSpPr>
            <p:spPr>
              <a:xfrm>
                <a:off x="4786452" y="3252214"/>
                <a:ext cx="1722636" cy="1584960"/>
              </a:xfrm>
              <a:prstGeom prst="ellipse">
                <a:avLst/>
              </a:prstGeom>
              <a:solidFill>
                <a:srgbClr val="CF4520">
                  <a:alpha val="52941"/>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14" name="Straight Connector 13"/>
          <p:cNvCxnSpPr/>
          <p:nvPr userDrawn="1"/>
        </p:nvCxnSpPr>
        <p:spPr>
          <a:xfrm>
            <a:off x="8055080" y="4608527"/>
            <a:ext cx="3222523" cy="0"/>
          </a:xfrm>
          <a:prstGeom prst="line">
            <a:avLst/>
          </a:prstGeom>
          <a:ln w="3175" cmpd="sng">
            <a:solidFill>
              <a:srgbClr val="8D8E8D"/>
            </a:solidFill>
          </a:ln>
          <a:effectLst/>
        </p:spPr>
        <p:style>
          <a:lnRef idx="2">
            <a:schemeClr val="accent1"/>
          </a:lnRef>
          <a:fillRef idx="0">
            <a:schemeClr val="accent1"/>
          </a:fillRef>
          <a:effectRef idx="1">
            <a:schemeClr val="accent1"/>
          </a:effectRef>
          <a:fontRef idx="minor">
            <a:schemeClr val="tx1"/>
          </a:fontRef>
        </p:style>
      </p:cxnSp>
      <p:sp>
        <p:nvSpPr>
          <p:cNvPr id="16" name="Text Placeholder 20"/>
          <p:cNvSpPr>
            <a:spLocks noGrp="1"/>
          </p:cNvSpPr>
          <p:nvPr>
            <p:ph type="body" sz="quarter" idx="20"/>
          </p:nvPr>
        </p:nvSpPr>
        <p:spPr>
          <a:xfrm>
            <a:off x="8055081" y="4737960"/>
            <a:ext cx="3222521" cy="1301739"/>
          </a:xfrm>
        </p:spPr>
        <p:txBody>
          <a:bodyPr lIns="0" tIns="0" rIns="0" bIns="0">
            <a:noAutofit/>
          </a:bodyPr>
          <a:lstStyle>
            <a:lvl1pPr marL="0" indent="0">
              <a:buNone/>
              <a:defRPr sz="1000" b="1">
                <a:solidFill>
                  <a:schemeClr val="tx1"/>
                </a:solidFill>
                <a:latin typeface="Arial"/>
                <a:cs typeface="Arial"/>
              </a:defRPr>
            </a:lvl1pPr>
            <a:lvl2pPr marL="0" indent="0">
              <a:spcBef>
                <a:spcPts val="0"/>
              </a:spcBef>
              <a:buNone/>
              <a:defRPr sz="1000">
                <a:solidFill>
                  <a:schemeClr val="tx1"/>
                </a:solidFill>
                <a:latin typeface="Arial"/>
                <a:cs typeface="Arial"/>
              </a:defRPr>
            </a:lvl2pPr>
            <a:lvl3pPr>
              <a:defRPr sz="800">
                <a:latin typeface="Arial"/>
                <a:cs typeface="Arial"/>
              </a:defRPr>
            </a:lvl3pPr>
            <a:lvl4pPr>
              <a:defRPr sz="800">
                <a:latin typeface="Arial"/>
                <a:cs typeface="Arial"/>
              </a:defRPr>
            </a:lvl4pPr>
            <a:lvl5pPr>
              <a:defRPr sz="800">
                <a:latin typeface="Arial"/>
                <a:cs typeface="Arial"/>
              </a:defRPr>
            </a:lvl5pPr>
          </a:lstStyle>
          <a:p>
            <a:pPr lvl="0"/>
            <a:r>
              <a:rPr lang="en-US"/>
              <a:t>Click to edit Master text styles</a:t>
            </a:r>
          </a:p>
          <a:p>
            <a:pPr lvl="1"/>
            <a:r>
              <a:rPr lang="en-US"/>
              <a:t>Second level</a:t>
            </a:r>
          </a:p>
        </p:txBody>
      </p:sp>
      <p:cxnSp>
        <p:nvCxnSpPr>
          <p:cNvPr id="18" name="Straight Connector 17"/>
          <p:cNvCxnSpPr/>
          <p:nvPr userDrawn="1"/>
        </p:nvCxnSpPr>
        <p:spPr>
          <a:xfrm>
            <a:off x="6959600" y="3019185"/>
            <a:ext cx="4318000" cy="669"/>
          </a:xfrm>
          <a:prstGeom prst="line">
            <a:avLst/>
          </a:prstGeom>
          <a:ln w="3175" cmpd="sng">
            <a:solidFill>
              <a:srgbClr val="8D8E8D"/>
            </a:solidFill>
          </a:ln>
          <a:effectLst/>
        </p:spPr>
        <p:style>
          <a:lnRef idx="2">
            <a:schemeClr val="accent1"/>
          </a:lnRef>
          <a:fillRef idx="0">
            <a:schemeClr val="accent1"/>
          </a:fillRef>
          <a:effectRef idx="1">
            <a:schemeClr val="accent1"/>
          </a:effectRef>
          <a:fontRef idx="minor">
            <a:schemeClr val="tx1"/>
          </a:fontRef>
        </p:style>
      </p:cxnSp>
      <p:sp>
        <p:nvSpPr>
          <p:cNvPr id="20" name="Text Placeholder 20"/>
          <p:cNvSpPr>
            <a:spLocks noGrp="1"/>
          </p:cNvSpPr>
          <p:nvPr>
            <p:ph type="body" sz="quarter" idx="25"/>
          </p:nvPr>
        </p:nvSpPr>
        <p:spPr>
          <a:xfrm>
            <a:off x="8055081" y="3019185"/>
            <a:ext cx="3222521" cy="1301739"/>
          </a:xfrm>
        </p:spPr>
        <p:txBody>
          <a:bodyPr lIns="0" tIns="0" rIns="0" bIns="0">
            <a:noAutofit/>
          </a:bodyPr>
          <a:lstStyle>
            <a:lvl1pPr marL="0" indent="0">
              <a:buNone/>
              <a:defRPr sz="1000" b="1">
                <a:solidFill>
                  <a:schemeClr val="tx1"/>
                </a:solidFill>
                <a:latin typeface="Arial"/>
                <a:cs typeface="Arial"/>
              </a:defRPr>
            </a:lvl1pPr>
            <a:lvl2pPr marL="0" indent="0">
              <a:spcBef>
                <a:spcPts val="0"/>
              </a:spcBef>
              <a:buNone/>
              <a:defRPr sz="1000">
                <a:solidFill>
                  <a:schemeClr val="tx1"/>
                </a:solidFill>
                <a:latin typeface="Arial"/>
                <a:cs typeface="Arial"/>
              </a:defRPr>
            </a:lvl2pPr>
            <a:lvl3pPr>
              <a:defRPr sz="800">
                <a:latin typeface="Arial"/>
                <a:cs typeface="Arial"/>
              </a:defRPr>
            </a:lvl3pPr>
            <a:lvl4pPr>
              <a:defRPr sz="800">
                <a:latin typeface="Arial"/>
                <a:cs typeface="Arial"/>
              </a:defRPr>
            </a:lvl4pPr>
            <a:lvl5pPr>
              <a:defRPr sz="800">
                <a:latin typeface="Arial"/>
                <a:cs typeface="Arial"/>
              </a:defRPr>
            </a:lvl5pPr>
          </a:lstStyle>
          <a:p>
            <a:pPr lvl="0"/>
            <a:r>
              <a:rPr lang="en-US"/>
              <a:t>Click to edit Master text styles</a:t>
            </a:r>
          </a:p>
          <a:p>
            <a:pPr lvl="1"/>
            <a:r>
              <a:rPr lang="en-US"/>
              <a:t>Second level</a:t>
            </a:r>
          </a:p>
        </p:txBody>
      </p:sp>
      <p:cxnSp>
        <p:nvCxnSpPr>
          <p:cNvPr id="21" name="Straight Connector 20"/>
          <p:cNvCxnSpPr/>
          <p:nvPr userDrawn="1"/>
        </p:nvCxnSpPr>
        <p:spPr>
          <a:xfrm>
            <a:off x="902158" y="4642771"/>
            <a:ext cx="2781212" cy="0"/>
          </a:xfrm>
          <a:prstGeom prst="line">
            <a:avLst/>
          </a:prstGeom>
          <a:ln w="3175" cmpd="sng">
            <a:solidFill>
              <a:srgbClr val="8D8E8D"/>
            </a:solidFill>
          </a:ln>
          <a:effectLst/>
        </p:spPr>
        <p:style>
          <a:lnRef idx="2">
            <a:schemeClr val="accent1"/>
          </a:lnRef>
          <a:fillRef idx="0">
            <a:schemeClr val="accent1"/>
          </a:fillRef>
          <a:effectRef idx="1">
            <a:schemeClr val="accent1"/>
          </a:effectRef>
          <a:fontRef idx="minor">
            <a:schemeClr val="tx1"/>
          </a:fontRef>
        </p:style>
      </p:cxnSp>
      <p:sp>
        <p:nvSpPr>
          <p:cNvPr id="23" name="Text Placeholder 20"/>
          <p:cNvSpPr>
            <a:spLocks noGrp="1"/>
          </p:cNvSpPr>
          <p:nvPr>
            <p:ph type="body" sz="quarter" idx="26"/>
          </p:nvPr>
        </p:nvSpPr>
        <p:spPr>
          <a:xfrm>
            <a:off x="902158" y="4737960"/>
            <a:ext cx="2781212" cy="1301739"/>
          </a:xfrm>
        </p:spPr>
        <p:txBody>
          <a:bodyPr lIns="0" tIns="0" rIns="0" bIns="0">
            <a:noAutofit/>
          </a:bodyPr>
          <a:lstStyle>
            <a:lvl1pPr marL="0" indent="0">
              <a:buNone/>
              <a:defRPr sz="1000" b="1">
                <a:solidFill>
                  <a:schemeClr val="tx1"/>
                </a:solidFill>
                <a:latin typeface="Arial"/>
                <a:cs typeface="Arial"/>
              </a:defRPr>
            </a:lvl1pPr>
            <a:lvl2pPr marL="0" indent="0">
              <a:spcBef>
                <a:spcPts val="0"/>
              </a:spcBef>
              <a:buNone/>
              <a:defRPr sz="1000">
                <a:solidFill>
                  <a:schemeClr val="tx1"/>
                </a:solidFill>
                <a:latin typeface="Arial"/>
                <a:cs typeface="Arial"/>
              </a:defRPr>
            </a:lvl2pPr>
            <a:lvl3pPr>
              <a:defRPr sz="800">
                <a:latin typeface="Arial"/>
                <a:cs typeface="Arial"/>
              </a:defRPr>
            </a:lvl3pPr>
            <a:lvl4pPr>
              <a:defRPr sz="800">
                <a:latin typeface="Arial"/>
                <a:cs typeface="Arial"/>
              </a:defRPr>
            </a:lvl4pPr>
            <a:lvl5pPr>
              <a:defRPr sz="800">
                <a:latin typeface="Arial"/>
                <a:cs typeface="Aria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70719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5" y="1122363"/>
            <a:ext cx="9144004" cy="2387600"/>
          </a:xfrm>
        </p:spPr>
        <p:txBody>
          <a:bodyPr anchor="b"/>
          <a:lstStyle>
            <a:lvl1pPr algn="ctr">
              <a:defRPr sz="5926"/>
            </a:lvl1pPr>
          </a:lstStyle>
          <a:p>
            <a:r>
              <a:rPr lang="en-US"/>
              <a:t>Click to edit Master title style</a:t>
            </a:r>
          </a:p>
        </p:txBody>
      </p:sp>
      <p:sp>
        <p:nvSpPr>
          <p:cNvPr id="3" name="Subtitle 2"/>
          <p:cNvSpPr>
            <a:spLocks noGrp="1"/>
          </p:cNvSpPr>
          <p:nvPr>
            <p:ph type="subTitle" idx="1"/>
          </p:nvPr>
        </p:nvSpPr>
        <p:spPr>
          <a:xfrm>
            <a:off x="1524005" y="3602038"/>
            <a:ext cx="9144004" cy="1655762"/>
          </a:xfrm>
        </p:spPr>
        <p:txBody>
          <a:bodyPr/>
          <a:lstStyle>
            <a:lvl1pPr marL="0" indent="0" algn="ctr">
              <a:buNone/>
              <a:defRPr sz="2370"/>
            </a:lvl1pPr>
            <a:lvl2pPr marL="451576" indent="0" algn="ctr">
              <a:buNone/>
              <a:defRPr sz="1975"/>
            </a:lvl2pPr>
            <a:lvl3pPr marL="903153" indent="0" algn="ctr">
              <a:buNone/>
              <a:defRPr sz="1778"/>
            </a:lvl3pPr>
            <a:lvl4pPr marL="1354729" indent="0" algn="ctr">
              <a:buNone/>
              <a:defRPr sz="1580"/>
            </a:lvl4pPr>
            <a:lvl5pPr marL="1806306" indent="0" algn="ctr">
              <a:buNone/>
              <a:defRPr sz="1580"/>
            </a:lvl5pPr>
            <a:lvl6pPr marL="2257882" indent="0" algn="ctr">
              <a:buNone/>
              <a:defRPr sz="1580"/>
            </a:lvl6pPr>
            <a:lvl7pPr marL="2709459" indent="0" algn="ctr">
              <a:buNone/>
              <a:defRPr sz="1580"/>
            </a:lvl7pPr>
            <a:lvl8pPr marL="3161035" indent="0" algn="ctr">
              <a:buNone/>
              <a:defRPr sz="1580"/>
            </a:lvl8pPr>
            <a:lvl9pPr marL="3612612" indent="0" algn="ctr">
              <a:buNone/>
              <a:defRPr sz="1580"/>
            </a:lvl9pPr>
          </a:lstStyle>
          <a:p>
            <a:r>
              <a:rPr lang="en-US"/>
              <a:t>Click to edit Master subtitle style</a:t>
            </a:r>
          </a:p>
        </p:txBody>
      </p:sp>
      <p:sp>
        <p:nvSpPr>
          <p:cNvPr id="4" name="Date Placeholder 3"/>
          <p:cNvSpPr>
            <a:spLocks noGrp="1"/>
          </p:cNvSpPr>
          <p:nvPr>
            <p:ph type="dt" sz="half" idx="10"/>
          </p:nvPr>
        </p:nvSpPr>
        <p:spPr/>
        <p:txBody>
          <a:bodyPr/>
          <a:lstStyle/>
          <a:p>
            <a:fld id="{0470D825-DC64-497A-9B72-CA3DC3E2FBE6}" type="datetimeFigureOut">
              <a:rPr lang="en-US" smtClean="0"/>
              <a:t>10/23/25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F13B1-F52C-4DF0-A699-4911351746D4}" type="slidenum">
              <a:rPr lang="en-US" smtClean="0"/>
              <a:t>‹#›</a:t>
            </a:fld>
            <a:endParaRPr lang="en-US"/>
          </a:p>
        </p:txBody>
      </p:sp>
    </p:spTree>
    <p:extLst>
      <p:ext uri="{BB962C8B-B14F-4D97-AF65-F5344CB8AC3E}">
        <p14:creationId xmlns:p14="http://schemas.microsoft.com/office/powerpoint/2010/main" val="24565776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losing Logo">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2140" y="0"/>
            <a:ext cx="8534400" cy="6357342"/>
          </a:xfrm>
          <a:prstGeom prst="rect">
            <a:avLst/>
          </a:prstGeom>
        </p:spPr>
      </p:pic>
    </p:spTree>
    <p:extLst>
      <p:ext uri="{BB962C8B-B14F-4D97-AF65-F5344CB8AC3E}">
        <p14:creationId xmlns:p14="http://schemas.microsoft.com/office/powerpoint/2010/main" val="4652668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566400" cy="685800"/>
          </a:xfrm>
        </p:spPr>
        <p:txBody>
          <a:bodyPr/>
          <a:lstStyle>
            <a:lvl1pPr>
              <a:defRPr sz="3600">
                <a:latin typeface="+mn-lt"/>
              </a:defRPr>
            </a:lvl1pPr>
          </a:lstStyle>
          <a:p>
            <a:r>
              <a:rPr lang="en-US"/>
              <a:t>Click to edit Master title style</a:t>
            </a:r>
          </a:p>
        </p:txBody>
      </p:sp>
    </p:spTree>
    <p:extLst>
      <p:ext uri="{BB962C8B-B14F-4D97-AF65-F5344CB8AC3E}">
        <p14:creationId xmlns:p14="http://schemas.microsoft.com/office/powerpoint/2010/main" val="18298658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pic>
        <p:nvPicPr>
          <p:cNvPr id="15" name="Google Shape;15;p5"/>
          <p:cNvPicPr preferRelativeResize="0"/>
          <p:nvPr/>
        </p:nvPicPr>
        <p:blipFill rotWithShape="1">
          <a:blip r:embed="rId2">
            <a:alphaModFix/>
          </a:blip>
          <a:srcRect l="2172" r="1401"/>
          <a:stretch/>
        </p:blipFill>
        <p:spPr>
          <a:xfrm>
            <a:off x="0" y="-314075"/>
            <a:ext cx="12192000" cy="7486149"/>
          </a:xfrm>
          <a:prstGeom prst="rect">
            <a:avLst/>
          </a:prstGeom>
          <a:noFill/>
          <a:ln>
            <a:noFill/>
          </a:ln>
        </p:spPr>
      </p:pic>
      <p:sp>
        <p:nvSpPr>
          <p:cNvPr id="16" name="Google Shape;16;p5"/>
          <p:cNvSpPr/>
          <p:nvPr/>
        </p:nvSpPr>
        <p:spPr>
          <a:xfrm>
            <a:off x="0" y="1705295"/>
            <a:ext cx="12192000" cy="4268835"/>
          </a:xfrm>
          <a:prstGeom prst="rect">
            <a:avLst/>
          </a:prstGeom>
          <a:solidFill>
            <a:schemeClr val="lt1">
              <a:alpha val="709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 name="Google Shape;17;p5"/>
          <p:cNvPicPr preferRelativeResize="0"/>
          <p:nvPr/>
        </p:nvPicPr>
        <p:blipFill rotWithShape="1">
          <a:blip r:embed="rId3">
            <a:alphaModFix/>
          </a:blip>
          <a:srcRect t="94261"/>
          <a:stretch/>
        </p:blipFill>
        <p:spPr>
          <a:xfrm>
            <a:off x="-610" y="1701110"/>
            <a:ext cx="12191998" cy="105420"/>
          </a:xfrm>
          <a:prstGeom prst="rect">
            <a:avLst/>
          </a:prstGeom>
          <a:noFill/>
          <a:ln>
            <a:noFill/>
          </a:ln>
        </p:spPr>
      </p:pic>
      <p:pic>
        <p:nvPicPr>
          <p:cNvPr id="18" name="Google Shape;18;p5"/>
          <p:cNvPicPr preferRelativeResize="0"/>
          <p:nvPr/>
        </p:nvPicPr>
        <p:blipFill rotWithShape="1">
          <a:blip r:embed="rId4">
            <a:alphaModFix/>
          </a:blip>
          <a:srcRect b="96281"/>
          <a:stretch/>
        </p:blipFill>
        <p:spPr>
          <a:xfrm>
            <a:off x="-612" y="5953810"/>
            <a:ext cx="12192000" cy="60959"/>
          </a:xfrm>
          <a:prstGeom prst="rect">
            <a:avLst/>
          </a:prstGeom>
          <a:noFill/>
          <a:ln>
            <a:noFill/>
          </a:ln>
        </p:spPr>
      </p:pic>
      <p:sp>
        <p:nvSpPr>
          <p:cNvPr id="19" name="Google Shape;19;p5"/>
          <p:cNvSpPr/>
          <p:nvPr/>
        </p:nvSpPr>
        <p:spPr>
          <a:xfrm>
            <a:off x="-612" y="1806530"/>
            <a:ext cx="12192612" cy="414728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5"/>
          <p:cNvSpPr txBox="1">
            <a:spLocks noGrp="1"/>
          </p:cNvSpPr>
          <p:nvPr>
            <p:ph type="ctrTitle"/>
          </p:nvPr>
        </p:nvSpPr>
        <p:spPr>
          <a:xfrm>
            <a:off x="1523694" y="2645487"/>
            <a:ext cx="9144000" cy="133856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
          <p:cNvSpPr txBox="1">
            <a:spLocks noGrp="1"/>
          </p:cNvSpPr>
          <p:nvPr>
            <p:ph type="subTitle" idx="1"/>
          </p:nvPr>
        </p:nvSpPr>
        <p:spPr>
          <a:xfrm>
            <a:off x="1524000" y="4210379"/>
            <a:ext cx="9144000" cy="38762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C40E3E"/>
              </a:buClr>
              <a:buSzPts val="2400"/>
              <a:buNone/>
              <a:defRPr sz="2400" b="1">
                <a:solidFill>
                  <a:srgbClr val="C40E3E"/>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5"/>
          <p:cNvSpPr txBox="1">
            <a:spLocks noGrp="1"/>
          </p:cNvSpPr>
          <p:nvPr>
            <p:ph type="body" idx="2"/>
          </p:nvPr>
        </p:nvSpPr>
        <p:spPr>
          <a:xfrm>
            <a:off x="1524000" y="4777462"/>
            <a:ext cx="9144000" cy="36671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C40E3E"/>
              </a:buClr>
              <a:buSzPts val="2400"/>
              <a:buNone/>
              <a:defRPr sz="2400">
                <a:solidFill>
                  <a:srgbClr val="C40E3E"/>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 name="Google Shape;23;p5"/>
          <p:cNvPicPr preferRelativeResize="0"/>
          <p:nvPr/>
        </p:nvPicPr>
        <p:blipFill rotWithShape="1">
          <a:blip r:embed="rId5">
            <a:alphaModFix/>
          </a:blip>
          <a:srcRect/>
          <a:stretch/>
        </p:blipFill>
        <p:spPr>
          <a:xfrm>
            <a:off x="5277076" y="266296"/>
            <a:ext cx="1636624" cy="1321651"/>
          </a:xfrm>
          <a:prstGeom prst="rect">
            <a:avLst/>
          </a:prstGeom>
          <a:noFill/>
          <a:ln>
            <a:noFill/>
          </a:ln>
        </p:spPr>
      </p:pic>
    </p:spTree>
    <p:extLst>
      <p:ext uri="{BB962C8B-B14F-4D97-AF65-F5344CB8AC3E}">
        <p14:creationId xmlns:p14="http://schemas.microsoft.com/office/powerpoint/2010/main" val="8003990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tandard">
  <p:cSld name="Standard">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838200" y="596349"/>
            <a:ext cx="10515600" cy="9949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body" idx="1"/>
          </p:nvPr>
        </p:nvSpPr>
        <p:spPr>
          <a:xfrm>
            <a:off x="1282148" y="1825625"/>
            <a:ext cx="10071652"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62626"/>
              </a:buClr>
              <a:buSzPts val="2800"/>
              <a:buChar char="•"/>
              <a:defRPr sz="2800">
                <a:solidFill>
                  <a:srgbClr val="262626"/>
                </a:solidFill>
              </a:defRPr>
            </a:lvl1pPr>
            <a:lvl2pPr marL="914400" lvl="1" indent="-381000" algn="l">
              <a:lnSpc>
                <a:spcPct val="90000"/>
              </a:lnSpc>
              <a:spcBef>
                <a:spcPts val="500"/>
              </a:spcBef>
              <a:spcAft>
                <a:spcPts val="0"/>
              </a:spcAft>
              <a:buClr>
                <a:srgbClr val="262626"/>
              </a:buClr>
              <a:buSzPts val="2400"/>
              <a:buChar char="•"/>
              <a:defRPr sz="2400">
                <a:solidFill>
                  <a:srgbClr val="262626"/>
                </a:solidFill>
              </a:defRPr>
            </a:lvl2pPr>
            <a:lvl3pPr marL="1371600" lvl="2" indent="-381000" algn="l">
              <a:lnSpc>
                <a:spcPct val="90000"/>
              </a:lnSpc>
              <a:spcBef>
                <a:spcPts val="500"/>
              </a:spcBef>
              <a:spcAft>
                <a:spcPts val="0"/>
              </a:spcAft>
              <a:buClr>
                <a:srgbClr val="262626"/>
              </a:buClr>
              <a:buSzPts val="2400"/>
              <a:buChar char="•"/>
              <a:defRPr sz="2400">
                <a:solidFill>
                  <a:srgbClr val="262626"/>
                </a:solidFill>
              </a:defRPr>
            </a:lvl3pPr>
            <a:lvl4pPr marL="1828800" lvl="3" indent="-381000" algn="l">
              <a:lnSpc>
                <a:spcPct val="90000"/>
              </a:lnSpc>
              <a:spcBef>
                <a:spcPts val="500"/>
              </a:spcBef>
              <a:spcAft>
                <a:spcPts val="0"/>
              </a:spcAft>
              <a:buClr>
                <a:srgbClr val="262626"/>
              </a:buClr>
              <a:buSzPts val="2400"/>
              <a:buChar char="•"/>
              <a:defRPr sz="2400">
                <a:solidFill>
                  <a:srgbClr val="262626"/>
                </a:solidFill>
              </a:defRPr>
            </a:lvl4pPr>
            <a:lvl5pPr marL="2286000" lvl="4" indent="-381000" algn="l">
              <a:lnSpc>
                <a:spcPct val="90000"/>
              </a:lnSpc>
              <a:spcBef>
                <a:spcPts val="500"/>
              </a:spcBef>
              <a:spcAft>
                <a:spcPts val="0"/>
              </a:spcAft>
              <a:buClr>
                <a:srgbClr val="262626"/>
              </a:buClr>
              <a:buSzPts val="2400"/>
              <a:buChar char="•"/>
              <a:defRPr sz="2400">
                <a:solidFill>
                  <a:srgbClr val="26262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7"/>
          <p:cNvSpPr txBox="1">
            <a:spLocks noGrp="1"/>
          </p:cNvSpPr>
          <p:nvPr>
            <p:ph type="sldNum" idx="12"/>
          </p:nvPr>
        </p:nvSpPr>
        <p:spPr>
          <a:xfrm>
            <a:off x="537186" y="6253165"/>
            <a:ext cx="543338"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8" name="Google Shape;28;p7"/>
          <p:cNvSpPr txBox="1">
            <a:spLocks noGrp="1"/>
          </p:cNvSpPr>
          <p:nvPr>
            <p:ph type="body" idx="2"/>
          </p:nvPr>
        </p:nvSpPr>
        <p:spPr>
          <a:xfrm>
            <a:off x="884583" y="362022"/>
            <a:ext cx="10469217" cy="34365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2200"/>
              <a:buNone/>
              <a:defRPr sz="2200" i="1">
                <a:solidFill>
                  <a:srgbClr val="7F7F7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9" name="Google Shape;29;p7"/>
          <p:cNvCxnSpPr/>
          <p:nvPr/>
        </p:nvCxnSpPr>
        <p:spPr>
          <a:xfrm>
            <a:off x="983837" y="1469337"/>
            <a:ext cx="11208163" cy="0"/>
          </a:xfrm>
          <a:prstGeom prst="straightConnector1">
            <a:avLst/>
          </a:prstGeom>
          <a:noFill/>
          <a:ln w="28575" cap="flat" cmpd="sng">
            <a:solidFill>
              <a:srgbClr val="C40E3E"/>
            </a:solidFill>
            <a:prstDash val="solid"/>
            <a:round/>
            <a:headEnd type="none" w="sm" len="sm"/>
            <a:tailEnd type="none" w="sm" len="sm"/>
          </a:ln>
        </p:spPr>
      </p:cxnSp>
    </p:spTree>
    <p:extLst>
      <p:ext uri="{BB962C8B-B14F-4D97-AF65-F5344CB8AC3E}">
        <p14:creationId xmlns:p14="http://schemas.microsoft.com/office/powerpoint/2010/main" val="42110639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hapter ">
  <p:cSld name="Chapter ">
    <p:spTree>
      <p:nvGrpSpPr>
        <p:cNvPr id="1" name="Shape 30"/>
        <p:cNvGrpSpPr/>
        <p:nvPr/>
      </p:nvGrpSpPr>
      <p:grpSpPr>
        <a:xfrm>
          <a:off x="0" y="0"/>
          <a:ext cx="0" cy="0"/>
          <a:chOff x="0" y="0"/>
          <a:chExt cx="0" cy="0"/>
        </a:xfrm>
      </p:grpSpPr>
      <p:sp>
        <p:nvSpPr>
          <p:cNvPr id="31" name="Google Shape;31;p6"/>
          <p:cNvSpPr txBox="1">
            <a:spLocks noGrp="1"/>
          </p:cNvSpPr>
          <p:nvPr>
            <p:ph type="body" idx="1"/>
          </p:nvPr>
        </p:nvSpPr>
        <p:spPr>
          <a:xfrm>
            <a:off x="1610139" y="3575637"/>
            <a:ext cx="10581860" cy="5699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4000"/>
              <a:buNone/>
              <a:defRPr sz="4000" i="1">
                <a:solidFill>
                  <a:schemeClr val="dk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1610138" y="4162495"/>
            <a:ext cx="10581861" cy="7642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5500"/>
              <a:buNone/>
              <a:defRPr sz="5500" b="1">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3" name="Google Shape;33;p6"/>
          <p:cNvCxnSpPr/>
          <p:nvPr/>
        </p:nvCxnSpPr>
        <p:spPr>
          <a:xfrm>
            <a:off x="1610139" y="4225063"/>
            <a:ext cx="10581861" cy="0"/>
          </a:xfrm>
          <a:prstGeom prst="straightConnector1">
            <a:avLst/>
          </a:prstGeom>
          <a:noFill/>
          <a:ln w="28575" cap="flat" cmpd="sng">
            <a:solidFill>
              <a:srgbClr val="C40E3E"/>
            </a:solidFill>
            <a:prstDash val="solid"/>
            <a:round/>
            <a:headEnd type="none" w="sm" len="sm"/>
            <a:tailEnd type="none" w="sm" len="sm"/>
          </a:ln>
        </p:spPr>
      </p:cxnSp>
    </p:spTree>
    <p:extLst>
      <p:ext uri="{BB962C8B-B14F-4D97-AF65-F5344CB8AC3E}">
        <p14:creationId xmlns:p14="http://schemas.microsoft.com/office/powerpoint/2010/main" val="25640719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4"/>
        <p:cNvGrpSpPr/>
        <p:nvPr/>
      </p:nvGrpSpPr>
      <p:grpSpPr>
        <a:xfrm>
          <a:off x="0" y="0"/>
          <a:ext cx="0" cy="0"/>
          <a:chOff x="0" y="0"/>
          <a:chExt cx="0" cy="0"/>
        </a:xfrm>
      </p:grpSpPr>
      <p:sp>
        <p:nvSpPr>
          <p:cNvPr id="35" name="Google Shape;35;g3710d435481_0_1759"/>
          <p:cNvSpPr txBox="1">
            <a:spLocks noGrp="1"/>
          </p:cNvSpPr>
          <p:nvPr>
            <p:ph type="title"/>
          </p:nvPr>
        </p:nvSpPr>
        <p:spPr>
          <a:xfrm>
            <a:off x="838200" y="695739"/>
            <a:ext cx="10515600" cy="994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6" name="Google Shape;36;g3710d435481_0_175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1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endParaRPr/>
          </a:p>
        </p:txBody>
      </p:sp>
      <p:sp>
        <p:nvSpPr>
          <p:cNvPr id="37" name="Google Shape;37;g3710d435481_0_175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endParaRPr/>
          </a:p>
        </p:txBody>
      </p:sp>
      <p:sp>
        <p:nvSpPr>
          <p:cNvPr id="38" name="Google Shape;38;g3710d435481_0_175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endParaRPr/>
          </a:p>
        </p:txBody>
      </p:sp>
      <p:sp>
        <p:nvSpPr>
          <p:cNvPr id="39" name="Google Shape;39;g3710d435481_0_1759"/>
          <p:cNvSpPr txBox="1">
            <a:spLocks noGrp="1"/>
          </p:cNvSpPr>
          <p:nvPr>
            <p:ph type="sldNum" idx="12"/>
          </p:nvPr>
        </p:nvSpPr>
        <p:spPr>
          <a:xfrm>
            <a:off x="738810" y="6231917"/>
            <a:ext cx="4440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353372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8200" y="695739"/>
            <a:ext cx="10515600" cy="9949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1182758" y="1825625"/>
            <a:ext cx="483704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9"/>
          <p:cNvSpPr txBox="1">
            <a:spLocks noGrp="1"/>
          </p:cNvSpPr>
          <p:nvPr>
            <p:ph type="sldNum" idx="12"/>
          </p:nvPr>
        </p:nvSpPr>
        <p:spPr>
          <a:xfrm>
            <a:off x="738810" y="6231917"/>
            <a:ext cx="443948"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45" name="Google Shape;45;p9"/>
          <p:cNvCxnSpPr/>
          <p:nvPr/>
        </p:nvCxnSpPr>
        <p:spPr>
          <a:xfrm>
            <a:off x="983837" y="1569545"/>
            <a:ext cx="11208163" cy="0"/>
          </a:xfrm>
          <a:prstGeom prst="straightConnector1">
            <a:avLst/>
          </a:prstGeom>
          <a:noFill/>
          <a:ln w="28575" cap="flat" cmpd="sng">
            <a:solidFill>
              <a:srgbClr val="C40E3E"/>
            </a:solidFill>
            <a:prstDash val="solid"/>
            <a:round/>
            <a:headEnd type="none" w="sm" len="sm"/>
            <a:tailEnd type="none" w="sm" len="sm"/>
          </a:ln>
        </p:spPr>
      </p:cxnSp>
    </p:spTree>
    <p:extLst>
      <p:ext uri="{BB962C8B-B14F-4D97-AF65-F5344CB8AC3E}">
        <p14:creationId xmlns:p14="http://schemas.microsoft.com/office/powerpoint/2010/main" val="24934112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Standard">
  <p:cSld name="1_Standard">
    <p:spTree>
      <p:nvGrpSpPr>
        <p:cNvPr id="1" name="Shape 46"/>
        <p:cNvGrpSpPr/>
        <p:nvPr/>
      </p:nvGrpSpPr>
      <p:grpSpPr>
        <a:xfrm>
          <a:off x="0" y="0"/>
          <a:ext cx="0" cy="0"/>
          <a:chOff x="0" y="0"/>
          <a:chExt cx="0" cy="0"/>
        </a:xfrm>
      </p:grpSpPr>
      <p:sp>
        <p:nvSpPr>
          <p:cNvPr id="47" name="Google Shape;47;g3710d435481_0_804"/>
          <p:cNvSpPr txBox="1">
            <a:spLocks noGrp="1"/>
          </p:cNvSpPr>
          <p:nvPr>
            <p:ph type="title"/>
          </p:nvPr>
        </p:nvSpPr>
        <p:spPr>
          <a:xfrm>
            <a:off x="838200" y="695739"/>
            <a:ext cx="10515600" cy="994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8" name="Google Shape;48;g3710d435481_0_80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100"/>
              </a:spcBef>
              <a:spcAft>
                <a:spcPts val="0"/>
              </a:spcAft>
              <a:buSzPts val="2800"/>
              <a:buChar char="•"/>
              <a:defRPr>
                <a:solidFill>
                  <a:srgbClr val="262626"/>
                </a:solidFill>
              </a:defRPr>
            </a:lvl1pPr>
            <a:lvl2pPr marL="914400" lvl="1" indent="-381000" algn="l">
              <a:lnSpc>
                <a:spcPct val="90000"/>
              </a:lnSpc>
              <a:spcBef>
                <a:spcPts val="500"/>
              </a:spcBef>
              <a:spcAft>
                <a:spcPts val="0"/>
              </a:spcAft>
              <a:buSzPts val="2400"/>
              <a:buChar char="•"/>
              <a:defRPr>
                <a:solidFill>
                  <a:srgbClr val="262626"/>
                </a:solidFill>
              </a:defRPr>
            </a:lvl2pPr>
            <a:lvl3pPr marL="1371600" lvl="2" indent="-355600" algn="l">
              <a:lnSpc>
                <a:spcPct val="90000"/>
              </a:lnSpc>
              <a:spcBef>
                <a:spcPts val="500"/>
              </a:spcBef>
              <a:spcAft>
                <a:spcPts val="0"/>
              </a:spcAft>
              <a:buSzPts val="2000"/>
              <a:buChar char="•"/>
              <a:defRPr>
                <a:solidFill>
                  <a:srgbClr val="262626"/>
                </a:solidFill>
              </a:defRPr>
            </a:lvl3pPr>
            <a:lvl4pPr marL="1828800" lvl="3" indent="-349250" algn="l">
              <a:lnSpc>
                <a:spcPct val="90000"/>
              </a:lnSpc>
              <a:spcBef>
                <a:spcPts val="500"/>
              </a:spcBef>
              <a:spcAft>
                <a:spcPts val="0"/>
              </a:spcAft>
              <a:buSzPts val="1900"/>
              <a:buChar char="•"/>
              <a:defRPr>
                <a:solidFill>
                  <a:srgbClr val="262626"/>
                </a:solidFill>
              </a:defRPr>
            </a:lvl4pPr>
            <a:lvl5pPr marL="2286000" lvl="4" indent="-349250" algn="l">
              <a:lnSpc>
                <a:spcPct val="90000"/>
              </a:lnSpc>
              <a:spcBef>
                <a:spcPts val="500"/>
              </a:spcBef>
              <a:spcAft>
                <a:spcPts val="0"/>
              </a:spcAft>
              <a:buSzPts val="1900"/>
              <a:buChar char="•"/>
              <a:defRPr>
                <a:solidFill>
                  <a:srgbClr val="262626"/>
                </a:solidFill>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endParaRPr/>
          </a:p>
        </p:txBody>
      </p:sp>
      <p:sp>
        <p:nvSpPr>
          <p:cNvPr id="49" name="Google Shape;49;g3710d435481_0_804"/>
          <p:cNvSpPr txBox="1">
            <a:spLocks noGrp="1"/>
          </p:cNvSpPr>
          <p:nvPr>
            <p:ph type="sldNum" idx="12"/>
          </p:nvPr>
        </p:nvSpPr>
        <p:spPr>
          <a:xfrm>
            <a:off x="770283" y="6152496"/>
            <a:ext cx="6657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0" name="Google Shape;50;g3710d435481_0_804"/>
          <p:cNvSpPr txBox="1">
            <a:spLocks noGrp="1"/>
          </p:cNvSpPr>
          <p:nvPr>
            <p:ph type="body" idx="2"/>
          </p:nvPr>
        </p:nvSpPr>
        <p:spPr>
          <a:xfrm>
            <a:off x="838200" y="365127"/>
            <a:ext cx="10515600" cy="447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SzPts val="2800"/>
              <a:buNone/>
              <a:defRPr sz="2000" i="1">
                <a:solidFill>
                  <a:srgbClr val="7F7F7F"/>
                </a:solidFill>
                <a:latin typeface="Calibri"/>
                <a:ea typeface="Calibri"/>
                <a:cs typeface="Calibri"/>
                <a:sym typeface="Calibri"/>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endParaRPr/>
          </a:p>
        </p:txBody>
      </p:sp>
      <p:cxnSp>
        <p:nvCxnSpPr>
          <p:cNvPr id="51" name="Google Shape;51;g3710d435481_0_804"/>
          <p:cNvCxnSpPr/>
          <p:nvPr/>
        </p:nvCxnSpPr>
        <p:spPr>
          <a:xfrm>
            <a:off x="985381" y="1394181"/>
            <a:ext cx="11206500" cy="0"/>
          </a:xfrm>
          <a:prstGeom prst="straightConnector1">
            <a:avLst/>
          </a:prstGeom>
          <a:noFill/>
          <a:ln w="28575" cap="flat" cmpd="sng">
            <a:solidFill>
              <a:srgbClr val="C40E3E"/>
            </a:solidFill>
            <a:prstDash val="solid"/>
            <a:round/>
            <a:headEnd type="none" w="sm" len="sm"/>
            <a:tailEnd type="none" w="sm" len="sm"/>
          </a:ln>
        </p:spPr>
      </p:cxnSp>
    </p:spTree>
    <p:extLst>
      <p:ext uri="{BB962C8B-B14F-4D97-AF65-F5344CB8AC3E}">
        <p14:creationId xmlns:p14="http://schemas.microsoft.com/office/powerpoint/2010/main" val="36326681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838200" y="695739"/>
            <a:ext cx="10515600" cy="9949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1"/>
          <p:cNvSpPr txBox="1">
            <a:spLocks noGrp="1"/>
          </p:cNvSpPr>
          <p:nvPr>
            <p:ph type="sldNum" idx="12"/>
          </p:nvPr>
        </p:nvSpPr>
        <p:spPr>
          <a:xfrm>
            <a:off x="738810" y="6231917"/>
            <a:ext cx="443948"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55" name="Google Shape;55;p11"/>
          <p:cNvCxnSpPr/>
          <p:nvPr/>
        </p:nvCxnSpPr>
        <p:spPr>
          <a:xfrm>
            <a:off x="983837" y="1582071"/>
            <a:ext cx="11208163" cy="0"/>
          </a:xfrm>
          <a:prstGeom prst="straightConnector1">
            <a:avLst/>
          </a:prstGeom>
          <a:noFill/>
          <a:ln w="28575" cap="flat" cmpd="sng">
            <a:solidFill>
              <a:srgbClr val="C40E3E"/>
            </a:solidFill>
            <a:prstDash val="solid"/>
            <a:round/>
            <a:headEnd type="none" w="sm" len="sm"/>
            <a:tailEnd type="none" w="sm" len="sm"/>
          </a:ln>
        </p:spPr>
      </p:cxnSp>
    </p:spTree>
    <p:extLst>
      <p:ext uri="{BB962C8B-B14F-4D97-AF65-F5344CB8AC3E}">
        <p14:creationId xmlns:p14="http://schemas.microsoft.com/office/powerpoint/2010/main" val="41092345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9" name="Google Shape;59;p8"/>
          <p:cNvSpPr txBox="1">
            <a:spLocks noGrp="1"/>
          </p:cNvSpPr>
          <p:nvPr>
            <p:ph type="sldNum" idx="12"/>
          </p:nvPr>
        </p:nvSpPr>
        <p:spPr>
          <a:xfrm>
            <a:off x="738810" y="6231917"/>
            <a:ext cx="443948"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60" name="Google Shape;60;p8"/>
          <p:cNvCxnSpPr/>
          <p:nvPr/>
        </p:nvCxnSpPr>
        <p:spPr>
          <a:xfrm>
            <a:off x="831850" y="4589463"/>
            <a:ext cx="11360150" cy="0"/>
          </a:xfrm>
          <a:prstGeom prst="straightConnector1">
            <a:avLst/>
          </a:prstGeom>
          <a:noFill/>
          <a:ln w="28575" cap="flat" cmpd="sng">
            <a:solidFill>
              <a:srgbClr val="C40E3E"/>
            </a:solidFill>
            <a:prstDash val="solid"/>
            <a:round/>
            <a:headEnd type="none" w="sm" len="sm"/>
            <a:tailEnd type="none" w="sm" len="sm"/>
          </a:ln>
        </p:spPr>
      </p:cxnSp>
    </p:spTree>
    <p:extLst>
      <p:ext uri="{BB962C8B-B14F-4D97-AF65-F5344CB8AC3E}">
        <p14:creationId xmlns:p14="http://schemas.microsoft.com/office/powerpoint/2010/main" val="1007183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70D825-DC64-497A-9B72-CA3DC3E2FBE6}" type="datetimeFigureOut">
              <a:rPr lang="en-US" smtClean="0"/>
              <a:t>10/23/25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1F13B1-F52C-4DF0-A699-4911351746D4}" type="slidenum">
              <a:rPr lang="en-US" smtClean="0"/>
              <a:t>‹#›</a:t>
            </a:fld>
            <a:endParaRPr lang="en-US"/>
          </a:p>
        </p:txBody>
      </p:sp>
    </p:spTree>
    <p:extLst>
      <p:ext uri="{BB962C8B-B14F-4D97-AF65-F5344CB8AC3E}">
        <p14:creationId xmlns:p14="http://schemas.microsoft.com/office/powerpoint/2010/main" val="27308456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0"/>
          <p:cNvSpPr txBox="1">
            <a:spLocks noGrp="1"/>
          </p:cNvSpPr>
          <p:nvPr>
            <p:ph type="sldNum" idx="12"/>
          </p:nvPr>
        </p:nvSpPr>
        <p:spPr>
          <a:xfrm>
            <a:off x="738810" y="6231917"/>
            <a:ext cx="443948"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68" name="Google Shape;68;p10"/>
          <p:cNvCxnSpPr/>
          <p:nvPr/>
        </p:nvCxnSpPr>
        <p:spPr>
          <a:xfrm>
            <a:off x="983837" y="1469337"/>
            <a:ext cx="11208163" cy="0"/>
          </a:xfrm>
          <a:prstGeom prst="straightConnector1">
            <a:avLst/>
          </a:prstGeom>
          <a:noFill/>
          <a:ln w="28575" cap="flat" cmpd="sng">
            <a:solidFill>
              <a:srgbClr val="C40E3E"/>
            </a:solidFill>
            <a:prstDash val="solid"/>
            <a:round/>
            <a:headEnd type="none" w="sm" len="sm"/>
            <a:tailEnd type="none" w="sm" len="sm"/>
          </a:ln>
        </p:spPr>
      </p:cxnSp>
    </p:spTree>
    <p:extLst>
      <p:ext uri="{BB962C8B-B14F-4D97-AF65-F5344CB8AC3E}">
        <p14:creationId xmlns:p14="http://schemas.microsoft.com/office/powerpoint/2010/main" val="15625765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2" name="Google Shape;72;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12"/>
          <p:cNvSpPr txBox="1">
            <a:spLocks noGrp="1"/>
          </p:cNvSpPr>
          <p:nvPr>
            <p:ph type="sldNum" idx="12"/>
          </p:nvPr>
        </p:nvSpPr>
        <p:spPr>
          <a:xfrm>
            <a:off x="738810" y="6231917"/>
            <a:ext cx="443948"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74" name="Google Shape;74;p12"/>
          <p:cNvCxnSpPr/>
          <p:nvPr/>
        </p:nvCxnSpPr>
        <p:spPr>
          <a:xfrm>
            <a:off x="839788" y="2069926"/>
            <a:ext cx="3932237" cy="0"/>
          </a:xfrm>
          <a:prstGeom prst="straightConnector1">
            <a:avLst/>
          </a:prstGeom>
          <a:noFill/>
          <a:ln w="28575" cap="flat" cmpd="sng">
            <a:solidFill>
              <a:srgbClr val="C40E3E"/>
            </a:solidFill>
            <a:prstDash val="solid"/>
            <a:round/>
            <a:headEnd type="none" w="sm" len="sm"/>
            <a:tailEnd type="none" w="sm" len="sm"/>
          </a:ln>
        </p:spPr>
      </p:cxnSp>
    </p:spTree>
    <p:extLst>
      <p:ext uri="{BB962C8B-B14F-4D97-AF65-F5344CB8AC3E}">
        <p14:creationId xmlns:p14="http://schemas.microsoft.com/office/powerpoint/2010/main" val="21864620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3"/>
          <p:cNvSpPr>
            <a:spLocks noGrp="1"/>
          </p:cNvSpPr>
          <p:nvPr>
            <p:ph type="pic" idx="2"/>
          </p:nvPr>
        </p:nvSpPr>
        <p:spPr>
          <a:xfrm>
            <a:off x="5183188" y="987425"/>
            <a:ext cx="6172200" cy="4873625"/>
          </a:xfrm>
          <a:prstGeom prst="rect">
            <a:avLst/>
          </a:prstGeom>
          <a:noFill/>
          <a:ln>
            <a:noFill/>
          </a:ln>
        </p:spPr>
      </p:sp>
      <p:sp>
        <p:nvSpPr>
          <p:cNvPr id="78" name="Google Shape;7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13"/>
          <p:cNvSpPr txBox="1">
            <a:spLocks noGrp="1"/>
          </p:cNvSpPr>
          <p:nvPr>
            <p:ph type="sldNum" idx="12"/>
          </p:nvPr>
        </p:nvSpPr>
        <p:spPr>
          <a:xfrm>
            <a:off x="738810" y="6231917"/>
            <a:ext cx="443948"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80" name="Google Shape;80;p13"/>
          <p:cNvCxnSpPr/>
          <p:nvPr/>
        </p:nvCxnSpPr>
        <p:spPr>
          <a:xfrm>
            <a:off x="839788" y="2069926"/>
            <a:ext cx="3932237" cy="0"/>
          </a:xfrm>
          <a:prstGeom prst="straightConnector1">
            <a:avLst/>
          </a:prstGeom>
          <a:noFill/>
          <a:ln w="28575" cap="flat" cmpd="sng">
            <a:solidFill>
              <a:srgbClr val="C40E3E"/>
            </a:solidFill>
            <a:prstDash val="solid"/>
            <a:round/>
            <a:headEnd type="none" w="sm" len="sm"/>
            <a:tailEnd type="none" w="sm" len="sm"/>
          </a:ln>
        </p:spPr>
      </p:cxnSp>
    </p:spTree>
    <p:extLst>
      <p:ext uri="{BB962C8B-B14F-4D97-AF65-F5344CB8AC3E}">
        <p14:creationId xmlns:p14="http://schemas.microsoft.com/office/powerpoint/2010/main" val="18791854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838200" y="695739"/>
            <a:ext cx="10515600" cy="9949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4"/>
          <p:cNvSpPr txBox="1">
            <a:spLocks noGrp="1"/>
          </p:cNvSpPr>
          <p:nvPr>
            <p:ph type="sldNum" idx="12"/>
          </p:nvPr>
        </p:nvSpPr>
        <p:spPr>
          <a:xfrm>
            <a:off x="738810" y="6231917"/>
            <a:ext cx="443948"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85" name="Google Shape;85;p14"/>
          <p:cNvCxnSpPr/>
          <p:nvPr/>
        </p:nvCxnSpPr>
        <p:spPr>
          <a:xfrm>
            <a:off x="983837" y="1582071"/>
            <a:ext cx="11208163" cy="0"/>
          </a:xfrm>
          <a:prstGeom prst="straightConnector1">
            <a:avLst/>
          </a:prstGeom>
          <a:noFill/>
          <a:ln w="28575" cap="flat" cmpd="sng">
            <a:solidFill>
              <a:srgbClr val="C40E3E"/>
            </a:solidFill>
            <a:prstDash val="solid"/>
            <a:round/>
            <a:headEnd type="none" w="sm" len="sm"/>
            <a:tailEnd type="none" w="sm" len="sm"/>
          </a:ln>
        </p:spPr>
      </p:cxnSp>
    </p:spTree>
    <p:extLst>
      <p:ext uri="{BB962C8B-B14F-4D97-AF65-F5344CB8AC3E}">
        <p14:creationId xmlns:p14="http://schemas.microsoft.com/office/powerpoint/2010/main" val="19067852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5"/>
          <p:cNvSpPr txBox="1">
            <a:spLocks noGrp="1"/>
          </p:cNvSpPr>
          <p:nvPr>
            <p:ph type="sldNum" idx="12"/>
          </p:nvPr>
        </p:nvSpPr>
        <p:spPr>
          <a:xfrm>
            <a:off x="738810" y="6231917"/>
            <a:ext cx="443948"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90" name="Google Shape;90;p15"/>
          <p:cNvCxnSpPr/>
          <p:nvPr/>
        </p:nvCxnSpPr>
        <p:spPr>
          <a:xfrm>
            <a:off x="9263518" y="365125"/>
            <a:ext cx="0" cy="5246535"/>
          </a:xfrm>
          <a:prstGeom prst="straightConnector1">
            <a:avLst/>
          </a:prstGeom>
          <a:noFill/>
          <a:ln w="28575" cap="flat" cmpd="sng">
            <a:solidFill>
              <a:srgbClr val="C40E3E"/>
            </a:solidFill>
            <a:prstDash val="solid"/>
            <a:round/>
            <a:headEnd type="none" w="sm" len="sm"/>
            <a:tailEnd type="none" w="sm" len="sm"/>
          </a:ln>
        </p:spPr>
      </p:cxnSp>
    </p:spTree>
    <p:extLst>
      <p:ext uri="{BB962C8B-B14F-4D97-AF65-F5344CB8AC3E}">
        <p14:creationId xmlns:p14="http://schemas.microsoft.com/office/powerpoint/2010/main" val="13741694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1"/>
        <p:cNvGrpSpPr/>
        <p:nvPr/>
      </p:nvGrpSpPr>
      <p:grpSpPr>
        <a:xfrm>
          <a:off x="0" y="0"/>
          <a:ext cx="0" cy="0"/>
          <a:chOff x="0" y="0"/>
          <a:chExt cx="0" cy="0"/>
        </a:xfrm>
      </p:grpSpPr>
      <p:sp>
        <p:nvSpPr>
          <p:cNvPr id="92" name="Google Shape;92;g3710d435481_0_270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93" name="Google Shape;93;g3710d435481_0_2701"/>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94" name="Google Shape;94;g3710d435481_0_2701"/>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95" name="Google Shape;95;g3710d435481_0_2701"/>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02800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70D825-DC64-497A-9B72-CA3DC3E2FBE6}" type="datetimeFigureOut">
              <a:rPr lang="en-US" smtClean="0"/>
              <a:t>10/23/25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1F13B1-F52C-4DF0-A699-4911351746D4}" type="slidenum">
              <a:rPr lang="en-US" smtClean="0"/>
              <a:t>‹#›</a:t>
            </a:fld>
            <a:endParaRPr lang="en-US"/>
          </a:p>
        </p:txBody>
      </p:sp>
    </p:spTree>
    <p:extLst>
      <p:ext uri="{BB962C8B-B14F-4D97-AF65-F5344CB8AC3E}">
        <p14:creationId xmlns:p14="http://schemas.microsoft.com/office/powerpoint/2010/main" val="2340471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Q Title Slide Solid Gree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81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12.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12.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image" Target="../media/image13.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B0E1E3A5-6595-DCEB-D781-305D21A1742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Title Placeholder 6">
            <a:extLst>
              <a:ext uri="{FF2B5EF4-FFF2-40B4-BE49-F238E27FC236}">
                <a16:creationId xmlns:a16="http://schemas.microsoft.com/office/drawing/2014/main" id="{DC5DE494-1502-467F-ACE3-E721DF667D27}"/>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 name="Slide Number Placeholder 12">
            <a:extLst>
              <a:ext uri="{FF2B5EF4-FFF2-40B4-BE49-F238E27FC236}">
                <a16:creationId xmlns:a16="http://schemas.microsoft.com/office/drawing/2014/main" id="{0C1817BB-C60D-407C-81ED-CCD8E2EE03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11FDD5A-00BD-8240-A9B9-8365F76A5BC0}" type="slidenum">
              <a:rPr lang="en-US" altLang="en-US"/>
              <a:pPr/>
              <a:t>‹#›</a:t>
            </a:fld>
            <a:endParaRPr lang="en-US" altLang="en-US"/>
          </a:p>
        </p:txBody>
      </p:sp>
      <p:sp>
        <p:nvSpPr>
          <p:cNvPr id="9" name="TextBox 8">
            <a:extLst>
              <a:ext uri="{FF2B5EF4-FFF2-40B4-BE49-F238E27FC236}">
                <a16:creationId xmlns:a16="http://schemas.microsoft.com/office/drawing/2014/main" id="{67AD686D-1009-41A4-8C1B-98C93DAD9C11}"/>
              </a:ext>
            </a:extLst>
          </p:cNvPr>
          <p:cNvSpPr txBox="1"/>
          <p:nvPr/>
        </p:nvSpPr>
        <p:spPr>
          <a:xfrm>
            <a:off x="9762067" y="6523039"/>
            <a:ext cx="2159000" cy="230187"/>
          </a:xfrm>
          <a:prstGeom prst="rect">
            <a:avLst/>
          </a:prstGeom>
          <a:noFill/>
        </p:spPr>
        <p:txBody>
          <a:bodyPr>
            <a:spAutoFit/>
          </a:bodyPr>
          <a:lstStyle/>
          <a:p>
            <a:pPr eaLnBrk="1" fontAlgn="auto" hangingPunct="1">
              <a:spcBef>
                <a:spcPts val="0"/>
              </a:spcBef>
              <a:spcAft>
                <a:spcPts val="0"/>
              </a:spcAft>
              <a:defRPr/>
            </a:pPr>
            <a:r>
              <a:rPr lang="en-US" sz="900" spc="30">
                <a:solidFill>
                  <a:schemeClr val="bg1"/>
                </a:solidFill>
                <a:latin typeface="+mn-lt"/>
              </a:rPr>
              <a:t>WWW.MILBANK.ORG</a:t>
            </a:r>
          </a:p>
        </p:txBody>
      </p:sp>
      <p:pic>
        <p:nvPicPr>
          <p:cNvPr id="1030" name="Picture 9">
            <a:extLst>
              <a:ext uri="{FF2B5EF4-FFF2-40B4-BE49-F238E27FC236}">
                <a16:creationId xmlns:a16="http://schemas.microsoft.com/office/drawing/2014/main" id="{5C1B19DF-F7B2-3AE1-7F57-8C84148337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24485" y="6015039"/>
            <a:ext cx="19685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E68371F-5BBB-46DB-A518-ABCA95862E2E}"/>
              </a:ext>
            </a:extLst>
          </p:cNvPr>
          <p:cNvSpPr/>
          <p:nvPr/>
        </p:nvSpPr>
        <p:spPr bwMode="auto">
          <a:xfrm>
            <a:off x="-1" y="5934075"/>
            <a:ext cx="12192001" cy="10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32" name="Picture 9">
            <a:extLst>
              <a:ext uri="{FF2B5EF4-FFF2-40B4-BE49-F238E27FC236}">
                <a16:creationId xmlns:a16="http://schemas.microsoft.com/office/drawing/2014/main" id="{56CA77D9-0503-22AF-FBE2-DC6BB5295F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24485" y="5959618"/>
            <a:ext cx="1936242" cy="9779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7" r:id="rId6"/>
    <p:sldLayoutId id="2147483858" r:id="rId7"/>
    <p:sldLayoutId id="2147483859" r:id="rId8"/>
  </p:sldLayoutIdLst>
  <p:hf sldNum="0" hdr="0" dt="0"/>
  <p:txStyles>
    <p:titleStyle>
      <a:lvl1pPr algn="l" rtl="0" eaLnBrk="1" fontAlgn="base" hangingPunct="1">
        <a:lnSpc>
          <a:spcPct val="90000"/>
        </a:lnSpc>
        <a:spcBef>
          <a:spcPct val="0"/>
        </a:spcBef>
        <a:spcAft>
          <a:spcPct val="0"/>
        </a:spcAft>
        <a:defRPr sz="4000" kern="1200">
          <a:solidFill>
            <a:schemeClr val="accent2"/>
          </a:solidFill>
          <a:latin typeface="Helvetica Neue" panose="02000503000000020004" pitchFamily="2" charset="0"/>
          <a:ea typeface="Helvetica Neue" panose="02000503000000020004" pitchFamily="2" charset="0"/>
          <a:cs typeface="Helvetica Neue" panose="02000503000000020004" pitchFamily="2" charset="0"/>
        </a:defRPr>
      </a:lvl1pPr>
      <a:lvl2pPr algn="l" rtl="0" eaLnBrk="1" fontAlgn="base" hangingPunct="1">
        <a:lnSpc>
          <a:spcPct val="90000"/>
        </a:lnSpc>
        <a:spcBef>
          <a:spcPct val="0"/>
        </a:spcBef>
        <a:spcAft>
          <a:spcPct val="0"/>
        </a:spcAft>
        <a:defRPr sz="4000">
          <a:solidFill>
            <a:schemeClr val="accent2"/>
          </a:solidFill>
          <a:latin typeface="Helvetica Neue" panose="02000503000000020004" pitchFamily="2" charset="0"/>
          <a:ea typeface="Helvetica Neue" panose="02000503000000020004" pitchFamily="2" charset="0"/>
          <a:cs typeface="Helvetica Neue" panose="02000503000000020004" pitchFamily="2" charset="0"/>
        </a:defRPr>
      </a:lvl2pPr>
      <a:lvl3pPr algn="l" rtl="0" eaLnBrk="1" fontAlgn="base" hangingPunct="1">
        <a:lnSpc>
          <a:spcPct val="90000"/>
        </a:lnSpc>
        <a:spcBef>
          <a:spcPct val="0"/>
        </a:spcBef>
        <a:spcAft>
          <a:spcPct val="0"/>
        </a:spcAft>
        <a:defRPr sz="4000">
          <a:solidFill>
            <a:schemeClr val="accent2"/>
          </a:solidFill>
          <a:latin typeface="Helvetica Neue" panose="02000503000000020004" pitchFamily="2" charset="0"/>
          <a:ea typeface="Helvetica Neue" panose="02000503000000020004" pitchFamily="2" charset="0"/>
          <a:cs typeface="Helvetica Neue" panose="02000503000000020004" pitchFamily="2" charset="0"/>
        </a:defRPr>
      </a:lvl3pPr>
      <a:lvl4pPr algn="l" rtl="0" eaLnBrk="1" fontAlgn="base" hangingPunct="1">
        <a:lnSpc>
          <a:spcPct val="90000"/>
        </a:lnSpc>
        <a:spcBef>
          <a:spcPct val="0"/>
        </a:spcBef>
        <a:spcAft>
          <a:spcPct val="0"/>
        </a:spcAft>
        <a:defRPr sz="4000">
          <a:solidFill>
            <a:schemeClr val="accent2"/>
          </a:solidFill>
          <a:latin typeface="Helvetica Neue" panose="02000503000000020004" pitchFamily="2" charset="0"/>
          <a:ea typeface="Helvetica Neue" panose="02000503000000020004" pitchFamily="2" charset="0"/>
          <a:cs typeface="Helvetica Neue" panose="02000503000000020004" pitchFamily="2" charset="0"/>
        </a:defRPr>
      </a:lvl4pPr>
      <a:lvl5pPr algn="l" rtl="0" eaLnBrk="1" fontAlgn="base" hangingPunct="1">
        <a:lnSpc>
          <a:spcPct val="90000"/>
        </a:lnSpc>
        <a:spcBef>
          <a:spcPct val="0"/>
        </a:spcBef>
        <a:spcAft>
          <a:spcPct val="0"/>
        </a:spcAft>
        <a:defRPr sz="4000">
          <a:solidFill>
            <a:schemeClr val="accent2"/>
          </a:solidFill>
          <a:latin typeface="Helvetica Neue" panose="02000503000000020004" pitchFamily="2" charset="0"/>
          <a:ea typeface="Helvetica Neue" panose="02000503000000020004" pitchFamily="2" charset="0"/>
          <a:cs typeface="Helvetica Neue" panose="02000503000000020004" pitchFamily="2" charset="0"/>
        </a:defRPr>
      </a:lvl5pPr>
      <a:lvl6pPr marL="457200" algn="l" rtl="0" eaLnBrk="1" fontAlgn="base" hangingPunct="1">
        <a:lnSpc>
          <a:spcPct val="90000"/>
        </a:lnSpc>
        <a:spcBef>
          <a:spcPct val="0"/>
        </a:spcBef>
        <a:spcAft>
          <a:spcPct val="0"/>
        </a:spcAft>
        <a:defRPr sz="40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6pPr>
      <a:lvl7pPr marL="914400" algn="l" rtl="0" eaLnBrk="1" fontAlgn="base" hangingPunct="1">
        <a:lnSpc>
          <a:spcPct val="90000"/>
        </a:lnSpc>
        <a:spcBef>
          <a:spcPct val="0"/>
        </a:spcBef>
        <a:spcAft>
          <a:spcPct val="0"/>
        </a:spcAft>
        <a:defRPr sz="40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7pPr>
      <a:lvl8pPr marL="1371600" algn="l" rtl="0" eaLnBrk="1" fontAlgn="base" hangingPunct="1">
        <a:lnSpc>
          <a:spcPct val="90000"/>
        </a:lnSpc>
        <a:spcBef>
          <a:spcPct val="0"/>
        </a:spcBef>
        <a:spcAft>
          <a:spcPct val="0"/>
        </a:spcAft>
        <a:defRPr sz="40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8pPr>
      <a:lvl9pPr marL="1828800" algn="l" rtl="0" eaLnBrk="1" fontAlgn="base" hangingPunct="1">
        <a:lnSpc>
          <a:spcPct val="90000"/>
        </a:lnSpc>
        <a:spcBef>
          <a:spcPct val="0"/>
        </a:spcBef>
        <a:spcAft>
          <a:spcPct val="0"/>
        </a:spcAft>
        <a:defRPr sz="40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636466"/>
          </a:solidFill>
          <a:latin typeface="Arial" panose="020B0604020202020204" pitchFamily="34" charset="0"/>
          <a:ea typeface="Helvetica Neue" panose="02000503000000020004" pitchFamily="2" charset="0"/>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636466"/>
          </a:solidFill>
          <a:latin typeface="Arial" panose="020B0604020202020204" pitchFamily="34" charset="0"/>
          <a:ea typeface="Helvetica Neue" panose="02000503000000020004" pitchFamily="2" charset="0"/>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636466"/>
          </a:solidFill>
          <a:latin typeface="Arial" panose="020B0604020202020204" pitchFamily="34" charset="0"/>
          <a:ea typeface="Helvetica Neue" panose="02000503000000020004" pitchFamily="2" charset="0"/>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636466"/>
          </a:solidFill>
          <a:latin typeface="Arial" panose="020B0604020202020204" pitchFamily="34" charset="0"/>
          <a:ea typeface="Helvetica Neue" panose="02000503000000020004" pitchFamily="2" charset="0"/>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636466"/>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596C868-FEAD-FB36-C71A-FD5FB4B8C871}"/>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EEE5CD6-FEBD-66FD-4D9A-CF0C31F79A5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8E963DC-DFB6-44DF-8DBC-ECFEDC59C1E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9F7804CC-5147-4B46-BA94-411F0D0D9AF6}"/>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t>Footer Text</a:t>
            </a:r>
          </a:p>
        </p:txBody>
      </p:sp>
      <p:sp>
        <p:nvSpPr>
          <p:cNvPr id="6" name="Slide Number Placeholder 5">
            <a:extLst>
              <a:ext uri="{FF2B5EF4-FFF2-40B4-BE49-F238E27FC236}">
                <a16:creationId xmlns:a16="http://schemas.microsoft.com/office/drawing/2014/main" id="{9101DC91-7FA1-43C6-BEF3-6865621733B2}"/>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C4DDC70D-7E21-974D-81E0-230B1C2814BE}" type="slidenum">
              <a:rPr lang="en-US" altLang="en-US"/>
              <a:pPr/>
              <a:t>‹#›</a:t>
            </a:fld>
            <a:endParaRPr lang="en-US" altLang="en-US"/>
          </a:p>
        </p:txBody>
      </p:sp>
      <p:sp>
        <p:nvSpPr>
          <p:cNvPr id="7" name="Rectangle 6">
            <a:extLst>
              <a:ext uri="{FF2B5EF4-FFF2-40B4-BE49-F238E27FC236}">
                <a16:creationId xmlns:a16="http://schemas.microsoft.com/office/drawing/2014/main" id="{64E491A0-DC16-421E-AE35-EF1C3CB467A3}"/>
              </a:ext>
            </a:extLst>
          </p:cNvPr>
          <p:cNvSpPr/>
          <p:nvPr/>
        </p:nvSpPr>
        <p:spPr>
          <a:xfrm>
            <a:off x="-205317" y="0"/>
            <a:ext cx="12890501" cy="693578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Helvetica" panose="020B0604020202020204" pitchFamily="34" charset="0"/>
            </a:endParaRPr>
          </a:p>
        </p:txBody>
      </p:sp>
      <p:pic>
        <p:nvPicPr>
          <p:cNvPr id="2056" name="Picture 9">
            <a:extLst>
              <a:ext uri="{FF2B5EF4-FFF2-40B4-BE49-F238E27FC236}">
                <a16:creationId xmlns:a16="http://schemas.microsoft.com/office/drawing/2014/main" id="{684EC873-2C2A-A108-7675-A293A4E2A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167" y="411163"/>
            <a:ext cx="2975229" cy="163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6" r:id="rId1"/>
  </p:sldLayoutIdLst>
  <p:hf sldNum="0"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DC049F-365D-5643-9A16-3E5C2860C1CB}" type="datetimeFigureOut">
              <a:rPr lang="en-US" smtClean="0"/>
              <a:t>10/23/25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BB3D67-B3A5-B849-A872-5DE480608992}" type="slidenum">
              <a:rPr lang="en-US" smtClean="0"/>
              <a:t>‹#›</a:t>
            </a:fld>
            <a:endParaRPr lang="en-US"/>
          </a:p>
        </p:txBody>
      </p:sp>
    </p:spTree>
    <p:extLst>
      <p:ext uri="{BB962C8B-B14F-4D97-AF65-F5344CB8AC3E}">
        <p14:creationId xmlns:p14="http://schemas.microsoft.com/office/powerpoint/2010/main" val="2125757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4163" r:id="rId3"/>
    <p:sldLayoutId id="2147484164" r:id="rId4"/>
    <p:sldLayoutId id="2147484165" r:id="rId5"/>
    <p:sldLayoutId id="2147484166" r:id="rId6"/>
    <p:sldLayoutId id="2147484167" r:id="rId7"/>
    <p:sldLayoutId id="2147484169" r:id="rId8"/>
    <p:sldLayoutId id="2147483657" r:id="rId9"/>
    <p:sldLayoutId id="2147484168" r:id="rId10"/>
    <p:sldLayoutId id="2147484170" r:id="rId11"/>
    <p:sldLayoutId id="2147484173" r:id="rId12"/>
    <p:sldLayoutId id="2147484174" r:id="rId13"/>
    <p:sldLayoutId id="2147484215" r:id="rId14"/>
    <p:sldLayoutId id="2147484216" r:id="rId15"/>
    <p:sldLayoutId id="2147484217" r:id="rId16"/>
    <p:sldLayoutId id="2147484218" r:id="rId17"/>
    <p:sldLayoutId id="214748421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0000"/>
              </a:solidFill>
            </a:endParaRPr>
          </a:p>
        </p:txBody>
      </p:sp>
      <p:sp>
        <p:nvSpPr>
          <p:cNvPr id="2" name="Title Placeholder 1"/>
          <p:cNvSpPr>
            <a:spLocks noGrp="1"/>
          </p:cNvSpPr>
          <p:nvPr>
            <p:ph type="title"/>
          </p:nvPr>
        </p:nvSpPr>
        <p:spPr>
          <a:xfrm>
            <a:off x="609600" y="274639"/>
            <a:ext cx="10972800" cy="1143000"/>
          </a:xfrm>
          <a:prstGeom prst="rect">
            <a:avLst/>
          </a:prstGeom>
        </p:spPr>
        <p:txBody>
          <a:bodyPr vert="horz" lIns="0" tIns="0" rIns="91440" bIns="45720" rtlCol="0" anchor="t">
            <a:normAutofit/>
          </a:bodyPr>
          <a:lstStyle/>
          <a:p>
            <a:r>
              <a:rPr lang="en-US"/>
              <a:t>Click to edit Slide Title</a:t>
            </a:r>
          </a:p>
        </p:txBody>
      </p:sp>
      <p:sp>
        <p:nvSpPr>
          <p:cNvPr id="3" name="Text Placeholder 2"/>
          <p:cNvSpPr>
            <a:spLocks noGrp="1"/>
          </p:cNvSpPr>
          <p:nvPr>
            <p:ph type="body" idx="1"/>
          </p:nvPr>
        </p:nvSpPr>
        <p:spPr>
          <a:xfrm>
            <a:off x="1236133" y="1439010"/>
            <a:ext cx="10312400" cy="4525963"/>
          </a:xfrm>
          <a:prstGeom prst="rect">
            <a:avLst/>
          </a:prstGeom>
        </p:spPr>
        <p:txBody>
          <a:bodyPr vert="horz" lIns="91440" tIns="45720" rIns="91440" bIns="45720" rtlCol="0">
            <a:norm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UY" altLang="en-US" sz="3200" b="0" i="0" u="none" strike="noStrike" kern="0" cap="none" spc="0" normalizeH="0" baseline="0" noProof="0" err="1">
                <a:ln>
                  <a:noFill/>
                </a:ln>
                <a:solidFill>
                  <a:srgbClr val="000000"/>
                </a:solidFill>
                <a:effectLst/>
                <a:uLnTx/>
                <a:uFillTx/>
                <a:latin typeface="Arial"/>
                <a:ea typeface="+mn-ea"/>
                <a:cs typeface="Arial"/>
              </a:rPr>
              <a:t>First</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3200" b="0" i="0" u="none" strike="noStrike" kern="0" cap="none" spc="0" normalizeH="0" baseline="0" noProof="0">
              <a:ln>
                <a:noFill/>
              </a:ln>
              <a:solidFill>
                <a:srgbClr val="000000"/>
              </a:solidFill>
              <a:effectLst/>
              <a:uLnTx/>
              <a:uFillTx/>
              <a:latin typeface="Arial"/>
              <a:ea typeface="+mn-ea"/>
              <a:cs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s-UY" altLang="en-US" sz="2800" b="0" i="0" u="none" strike="noStrike" kern="0" cap="none" spc="0" normalizeH="0" baseline="0" noProof="0" err="1">
                <a:ln>
                  <a:noFill/>
                </a:ln>
                <a:solidFill>
                  <a:srgbClr val="000000"/>
                </a:solidFill>
                <a:effectLst/>
                <a:uLnTx/>
                <a:uFillTx/>
                <a:latin typeface="Arial"/>
                <a:ea typeface="+mn-ea"/>
                <a:cs typeface="Arial"/>
              </a:rPr>
              <a:t>Second</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2800" b="0" i="0" u="none" strike="noStrike" kern="0" cap="none" spc="0" normalizeH="0" baseline="0" noProof="0">
              <a:ln>
                <a:noFill/>
              </a:ln>
              <a:solidFill>
                <a:srgbClr val="000000"/>
              </a:solidFill>
              <a:effectLst/>
              <a:uLnTx/>
              <a:uFillTx/>
              <a:latin typeface="Arial"/>
              <a:ea typeface="+mn-ea"/>
              <a:cs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s-UY" altLang="en-US" sz="2400" b="0" i="0" u="none" strike="noStrike" kern="0" cap="none" spc="0" normalizeH="0" baseline="0" noProof="0">
                <a:ln>
                  <a:noFill/>
                </a:ln>
                <a:solidFill>
                  <a:srgbClr val="000000"/>
                </a:solidFill>
                <a:effectLst/>
                <a:uLnTx/>
                <a:uFillTx/>
                <a:latin typeface="Arial"/>
                <a:ea typeface="+mn-ea"/>
                <a:cs typeface="Arial"/>
              </a:rPr>
              <a:t>Third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400" b="0" i="0" u="none" strike="noStrike" kern="0" cap="none" spc="0" normalizeH="0" baseline="0" noProof="0">
                <a:ln>
                  <a:noFill/>
                </a:ln>
                <a:solidFill>
                  <a:srgbClr val="000000"/>
                </a:solidFill>
                <a:effectLst/>
                <a:uLnTx/>
                <a:uFillTx/>
                <a:latin typeface="Arial"/>
                <a:ea typeface="+mn-ea"/>
                <a:cs typeface="Arial"/>
              </a:rPr>
              <a:t>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copy</a:t>
            </a:r>
            <a:endParaRPr kumimoji="0" lang="es-ES" altLang="en-US" sz="2400" b="0" i="0" u="none" strike="noStrike" kern="0" cap="none" spc="0" normalizeH="0" baseline="0" noProof="0">
              <a:ln>
                <a:noFill/>
              </a:ln>
              <a:solidFill>
                <a:srgbClr val="000000"/>
              </a:solidFill>
              <a:effectLst/>
              <a:uLnTx/>
              <a:uFillTx/>
              <a:latin typeface="Arial"/>
              <a:ea typeface="+mn-ea"/>
              <a:cs typeface="Arial"/>
            </a:endParaRPr>
          </a:p>
        </p:txBody>
      </p:sp>
      <p:sp>
        <p:nvSpPr>
          <p:cNvPr id="8" name="Slide Number Placeholder 5"/>
          <p:cNvSpPr txBox="1">
            <a:spLocks/>
          </p:cNvSpPr>
          <p:nvPr/>
        </p:nvSpPr>
        <p:spPr>
          <a:xfrm>
            <a:off x="5749164" y="6483351"/>
            <a:ext cx="693673"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8D8E8D"/>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3BF4A0-F7E7-4F05-98F8-4325DF1FDB43}" type="slidenum">
              <a:rPr lang="en-US" sz="1200" smtClean="0">
                <a:solidFill>
                  <a:schemeClr val="tx1"/>
                </a:solidFill>
              </a:rPr>
              <a:pPr/>
              <a:t>‹#›</a:t>
            </a:fld>
            <a:endParaRPr lang="en-US" sz="1200">
              <a:solidFill>
                <a:schemeClr val="tx1"/>
              </a:solidFill>
            </a:endParaRPr>
          </a:p>
        </p:txBody>
      </p:sp>
      <p:pic>
        <p:nvPicPr>
          <p:cNvPr id="9" name="Picture 8" descr="LOCKUP_WCM_NYP_FULLCOLOR.png"/>
          <p:cNvPicPr>
            <a:picLocks noChangeAspect="1"/>
          </p:cNvPicPr>
          <p:nvPr/>
        </p:nvPicPr>
        <p:blipFill rotWithShape="1">
          <a:blip r:embed="rId19">
            <a:extLst>
              <a:ext uri="{28A0092B-C50C-407E-A947-70E740481C1C}">
                <a14:useLocalDpi xmlns:a14="http://schemas.microsoft.com/office/drawing/2010/main" val="0"/>
              </a:ext>
            </a:extLst>
          </a:blip>
          <a:srcRect r="48286"/>
          <a:stretch/>
        </p:blipFill>
        <p:spPr>
          <a:xfrm>
            <a:off x="1" y="6400800"/>
            <a:ext cx="4098271" cy="457200"/>
          </a:xfrm>
          <a:prstGeom prst="rect">
            <a:avLst/>
          </a:prstGeom>
        </p:spPr>
      </p:pic>
    </p:spTree>
    <p:extLst>
      <p:ext uri="{BB962C8B-B14F-4D97-AF65-F5344CB8AC3E}">
        <p14:creationId xmlns:p14="http://schemas.microsoft.com/office/powerpoint/2010/main" val="424133987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51" r:id="rId3"/>
    <p:sldLayoutId id="2147483652" r:id="rId4"/>
    <p:sldLayoutId id="2147483653" r:id="rId5"/>
    <p:sldLayoutId id="2147483654" r:id="rId6"/>
    <p:sldLayoutId id="2147483655" r:id="rId7"/>
    <p:sldLayoutId id="2147483658" r:id="rId8"/>
    <p:sldLayoutId id="2147483656" r:id="rId9"/>
    <p:sldLayoutId id="2147483659" r:id="rId10"/>
    <p:sldLayoutId id="2147483660" r:id="rId11"/>
    <p:sldLayoutId id="2147483661" r:id="rId12"/>
    <p:sldLayoutId id="2147483662" r:id="rId13"/>
    <p:sldLayoutId id="2147483663" r:id="rId14"/>
    <p:sldLayoutId id="2147483664" r:id="rId15"/>
    <p:sldLayoutId id="2147483667" r:id="rId16"/>
    <p:sldLayoutId id="2147483668" r:id="rId17"/>
  </p:sldLayoutIdLst>
  <p:hf hdr="0" dt="0"/>
  <p:txStyles>
    <p:titleStyle>
      <a:lvl1pPr algn="l" defTabSz="457200" rtl="0" eaLnBrk="1" latinLnBrk="0" hangingPunct="1">
        <a:spcBef>
          <a:spcPct val="0"/>
        </a:spcBef>
        <a:buNone/>
        <a:defRPr sz="3600" kern="1200">
          <a:solidFill>
            <a:srgbClr val="A20815"/>
          </a:solidFill>
          <a:latin typeface="Arial"/>
          <a:ea typeface="+mj-ea"/>
          <a:cs typeface="Arial"/>
        </a:defRPr>
      </a:lvl1pPr>
    </p:titleStyle>
    <p:bodyStyle>
      <a:lvl1pPr marL="342900" marR="0" indent="-342900" algn="l" defTabSz="914400" rtl="0" eaLnBrk="1" fontAlgn="base" latinLnBrk="0" hangingPunct="1">
        <a:lnSpc>
          <a:spcPct val="100000"/>
        </a:lnSpc>
        <a:spcBef>
          <a:spcPct val="20000"/>
        </a:spcBef>
        <a:spcAft>
          <a:spcPct val="0"/>
        </a:spcAft>
        <a:buClrTx/>
        <a:buSzTx/>
        <a:buFontTx/>
        <a:buChar char="•"/>
        <a:tabLst/>
        <a:defRPr sz="2400" kern="1200">
          <a:solidFill>
            <a:srgbClr val="7F7F7F"/>
          </a:solidFill>
          <a:latin typeface="Arial"/>
          <a:ea typeface="+mn-ea"/>
          <a:cs typeface="Arial"/>
        </a:defRPr>
      </a:lvl1pPr>
      <a:lvl2pPr marL="742950" marR="0" indent="-285750" algn="l" defTabSz="914400" rtl="0" eaLnBrk="1" fontAlgn="base" latinLnBrk="0" hangingPunct="1">
        <a:lnSpc>
          <a:spcPct val="100000"/>
        </a:lnSpc>
        <a:spcBef>
          <a:spcPct val="20000"/>
        </a:spcBef>
        <a:spcAft>
          <a:spcPct val="0"/>
        </a:spcAft>
        <a:buClrTx/>
        <a:buSzTx/>
        <a:buFontTx/>
        <a:buChar char="–"/>
        <a:tabLst/>
        <a:defRPr sz="1500" b="1" kern="1200">
          <a:solidFill>
            <a:schemeClr val="accent3"/>
          </a:solidFill>
          <a:latin typeface="Arial"/>
          <a:ea typeface="+mn-ea"/>
          <a:cs typeface="Arial"/>
        </a:defRPr>
      </a:lvl2pPr>
      <a:lvl3pPr marL="1143000" marR="0" indent="-228600" algn="l" defTabSz="914400" rtl="0" eaLnBrk="1" fontAlgn="base" latinLnBrk="0" hangingPunct="1">
        <a:lnSpc>
          <a:spcPct val="100000"/>
        </a:lnSpc>
        <a:spcBef>
          <a:spcPct val="20000"/>
        </a:spcBef>
        <a:spcAft>
          <a:spcPct val="0"/>
        </a:spcAft>
        <a:buClrTx/>
        <a:buSzTx/>
        <a:buFontTx/>
        <a:buChar char="•"/>
        <a:tabLst/>
        <a:defRPr sz="1500" kern="1200">
          <a:solidFill>
            <a:srgbClr val="7F7F7F"/>
          </a:solidFill>
          <a:latin typeface="Arial"/>
          <a:ea typeface="+mn-ea"/>
          <a:cs typeface="Arial"/>
        </a:defRPr>
      </a:lvl3pPr>
      <a:lvl4pPr marL="0" indent="-228600" algn="l" defTabSz="457200" rtl="0" eaLnBrk="1" latinLnBrk="0" hangingPunct="1">
        <a:spcBef>
          <a:spcPct val="20000"/>
        </a:spcBef>
        <a:buFont typeface="Arial"/>
        <a:buChar char="–"/>
        <a:defRPr sz="1500" kern="1200">
          <a:solidFill>
            <a:srgbClr val="7F7F7F"/>
          </a:solidFill>
          <a:latin typeface="Arial"/>
          <a:ea typeface="+mn-ea"/>
          <a:cs typeface="Arial"/>
        </a:defRPr>
      </a:lvl4pPr>
      <a:lvl5pPr marL="457200" indent="-228600" algn="l" defTabSz="457200" rtl="0" eaLnBrk="1" latinLnBrk="0" hangingPunct="1">
        <a:spcBef>
          <a:spcPct val="20000"/>
        </a:spcBef>
        <a:buFont typeface="Arial"/>
        <a:buChar char="»"/>
        <a:defRPr sz="15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2" name="Title Placeholder 1"/>
          <p:cNvSpPr>
            <a:spLocks noGrp="1"/>
          </p:cNvSpPr>
          <p:nvPr>
            <p:ph type="title"/>
          </p:nvPr>
        </p:nvSpPr>
        <p:spPr>
          <a:xfrm>
            <a:off x="609600" y="274639"/>
            <a:ext cx="10972800" cy="1143000"/>
          </a:xfrm>
          <a:prstGeom prst="rect">
            <a:avLst/>
          </a:prstGeom>
        </p:spPr>
        <p:txBody>
          <a:bodyPr vert="horz" lIns="0" tIns="0" rIns="91440" bIns="45720" rtlCol="0" anchor="t">
            <a:normAutofit/>
          </a:bodyPr>
          <a:lstStyle/>
          <a:p>
            <a:r>
              <a:rPr lang="en-US"/>
              <a:t>Click to edit Slide Title</a:t>
            </a:r>
          </a:p>
        </p:txBody>
      </p:sp>
      <p:sp>
        <p:nvSpPr>
          <p:cNvPr id="3" name="Text Placeholder 2"/>
          <p:cNvSpPr>
            <a:spLocks noGrp="1"/>
          </p:cNvSpPr>
          <p:nvPr>
            <p:ph type="body" idx="1"/>
          </p:nvPr>
        </p:nvSpPr>
        <p:spPr>
          <a:xfrm>
            <a:off x="1236133" y="1439010"/>
            <a:ext cx="10312400" cy="4525963"/>
          </a:xfrm>
          <a:prstGeom prst="rect">
            <a:avLst/>
          </a:prstGeom>
        </p:spPr>
        <p:txBody>
          <a:bodyPr vert="horz" lIns="91440" tIns="45720" rIns="91440" bIns="45720" rtlCol="0">
            <a:norm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UY" altLang="en-US" sz="3200" b="0" i="0" u="none" strike="noStrike" kern="0" cap="none" spc="0" normalizeH="0" baseline="0" noProof="0" err="1">
                <a:ln>
                  <a:noFill/>
                </a:ln>
                <a:solidFill>
                  <a:srgbClr val="000000"/>
                </a:solidFill>
                <a:effectLst/>
                <a:uLnTx/>
                <a:uFillTx/>
                <a:latin typeface="Arial"/>
                <a:ea typeface="+mn-ea"/>
                <a:cs typeface="Arial"/>
              </a:rPr>
              <a:t>First</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3200" b="0" i="0" u="none" strike="noStrike" kern="0" cap="none" spc="0" normalizeH="0" baseline="0" noProof="0">
                <a:ln>
                  <a:noFill/>
                </a:ln>
                <a:solidFill>
                  <a:srgbClr val="000000"/>
                </a:solidFill>
                <a:effectLst/>
                <a:uLnTx/>
                <a:uFillTx/>
                <a:latin typeface="Arial"/>
                <a:ea typeface="+mn-ea"/>
                <a:cs typeface="Arial"/>
              </a:rPr>
              <a:t> </a:t>
            </a:r>
            <a:r>
              <a:rPr kumimoji="0" lang="es-UY" altLang="en-US" sz="32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3200" b="0" i="0" u="none" strike="noStrike" kern="0" cap="none" spc="0" normalizeH="0" baseline="0" noProof="0">
              <a:ln>
                <a:noFill/>
              </a:ln>
              <a:solidFill>
                <a:srgbClr val="000000"/>
              </a:solidFill>
              <a:effectLst/>
              <a:uLnTx/>
              <a:uFillTx/>
              <a:latin typeface="Arial"/>
              <a:ea typeface="+mn-ea"/>
              <a:cs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s-UY" altLang="en-US" sz="2800" b="0" i="0" u="none" strike="noStrike" kern="0" cap="none" spc="0" normalizeH="0" baseline="0" noProof="0" err="1">
                <a:ln>
                  <a:noFill/>
                </a:ln>
                <a:solidFill>
                  <a:srgbClr val="000000"/>
                </a:solidFill>
                <a:effectLst/>
                <a:uLnTx/>
                <a:uFillTx/>
                <a:latin typeface="Arial"/>
                <a:ea typeface="+mn-ea"/>
                <a:cs typeface="Arial"/>
              </a:rPr>
              <a:t>Second</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800" b="0" i="0" u="none" strike="noStrike" kern="0" cap="none" spc="0" normalizeH="0" baseline="0" noProof="0">
                <a:ln>
                  <a:noFill/>
                </a:ln>
                <a:solidFill>
                  <a:srgbClr val="000000"/>
                </a:solidFill>
                <a:effectLst/>
                <a:uLnTx/>
                <a:uFillTx/>
                <a:latin typeface="Arial"/>
                <a:ea typeface="+mn-ea"/>
                <a:cs typeface="Arial"/>
              </a:rPr>
              <a:t> </a:t>
            </a:r>
            <a:r>
              <a:rPr kumimoji="0" lang="es-UY" altLang="en-US" sz="2800" b="0" i="0" u="none" strike="noStrike" kern="0" cap="none" spc="0" normalizeH="0" baseline="0" noProof="0" err="1">
                <a:ln>
                  <a:noFill/>
                </a:ln>
                <a:solidFill>
                  <a:srgbClr val="000000"/>
                </a:solidFill>
                <a:effectLst/>
                <a:uLnTx/>
                <a:uFillTx/>
                <a:latin typeface="Arial"/>
                <a:ea typeface="+mn-ea"/>
                <a:cs typeface="Arial"/>
              </a:rPr>
              <a:t>copy</a:t>
            </a:r>
            <a:endParaRPr kumimoji="0" lang="es-UY" altLang="en-US" sz="2800" b="0" i="0" u="none" strike="noStrike" kern="0" cap="none" spc="0" normalizeH="0" baseline="0" noProof="0">
              <a:ln>
                <a:noFill/>
              </a:ln>
              <a:solidFill>
                <a:srgbClr val="000000"/>
              </a:solidFill>
              <a:effectLst/>
              <a:uLnTx/>
              <a:uFillTx/>
              <a:latin typeface="Arial"/>
              <a:ea typeface="+mn-ea"/>
              <a:cs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s-UY" altLang="en-US" sz="2400" b="0" i="0" u="none" strike="noStrike" kern="0" cap="none" spc="0" normalizeH="0" baseline="0" noProof="0">
                <a:ln>
                  <a:noFill/>
                </a:ln>
                <a:solidFill>
                  <a:srgbClr val="000000"/>
                </a:solidFill>
                <a:effectLst/>
                <a:uLnTx/>
                <a:uFillTx/>
                <a:latin typeface="Arial"/>
                <a:ea typeface="+mn-ea"/>
                <a:cs typeface="Arial"/>
              </a:rPr>
              <a:t>Third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level</a:t>
            </a:r>
            <a:r>
              <a:rPr kumimoji="0" lang="es-UY" altLang="en-US" sz="2400" b="0" i="0" u="none" strike="noStrike" kern="0" cap="none" spc="0" normalizeH="0" baseline="0" noProof="0">
                <a:ln>
                  <a:noFill/>
                </a:ln>
                <a:solidFill>
                  <a:srgbClr val="000000"/>
                </a:solidFill>
                <a:effectLst/>
                <a:uLnTx/>
                <a:uFillTx/>
                <a:latin typeface="Arial"/>
                <a:ea typeface="+mn-ea"/>
                <a:cs typeface="Arial"/>
              </a:rPr>
              <a:t> </a:t>
            </a:r>
            <a:r>
              <a:rPr kumimoji="0" lang="es-UY" altLang="en-US" sz="2400" b="0" i="0" u="none" strike="noStrike" kern="0" cap="none" spc="0" normalizeH="0" baseline="0" noProof="0" err="1">
                <a:ln>
                  <a:noFill/>
                </a:ln>
                <a:solidFill>
                  <a:srgbClr val="000000"/>
                </a:solidFill>
                <a:effectLst/>
                <a:uLnTx/>
                <a:uFillTx/>
                <a:latin typeface="Arial"/>
                <a:ea typeface="+mn-ea"/>
                <a:cs typeface="Arial"/>
              </a:rPr>
              <a:t>copy</a:t>
            </a:r>
            <a:endParaRPr kumimoji="0" lang="es-ES" altLang="en-US" sz="2400" b="0" i="0" u="none" strike="noStrike" kern="0" cap="none" spc="0" normalizeH="0" baseline="0" noProof="0">
              <a:ln>
                <a:noFill/>
              </a:ln>
              <a:solidFill>
                <a:srgbClr val="000000"/>
              </a:solidFill>
              <a:effectLst/>
              <a:uLnTx/>
              <a:uFillTx/>
              <a:latin typeface="Arial"/>
              <a:ea typeface="+mn-ea"/>
              <a:cs typeface="Arial"/>
            </a:endParaRPr>
          </a:p>
        </p:txBody>
      </p:sp>
      <p:sp>
        <p:nvSpPr>
          <p:cNvPr id="8" name="Slide Number Placeholder 5"/>
          <p:cNvSpPr txBox="1">
            <a:spLocks/>
          </p:cNvSpPr>
          <p:nvPr/>
        </p:nvSpPr>
        <p:spPr>
          <a:xfrm>
            <a:off x="5749164" y="6483351"/>
            <a:ext cx="693673"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8D8E8D"/>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3BF4A0-F7E7-4F05-98F8-4325DF1FDB43}" type="slidenum">
              <a:rPr lang="en-US" sz="1200" smtClean="0">
                <a:solidFill>
                  <a:schemeClr val="tx1"/>
                </a:solidFill>
              </a:rPr>
              <a:pPr/>
              <a:t>‹#›</a:t>
            </a:fld>
            <a:endParaRPr lang="en-US" sz="1200">
              <a:solidFill>
                <a:schemeClr val="tx1"/>
              </a:solidFill>
            </a:endParaRPr>
          </a:p>
        </p:txBody>
      </p:sp>
      <p:pic>
        <p:nvPicPr>
          <p:cNvPr id="9" name="Picture 8" descr="LOCKUP_WCM_NYP_FULLCOLOR.png"/>
          <p:cNvPicPr>
            <a:picLocks noChangeAspect="1"/>
          </p:cNvPicPr>
          <p:nvPr/>
        </p:nvPicPr>
        <p:blipFill rotWithShape="1">
          <a:blip r:embed="rId19">
            <a:extLst>
              <a:ext uri="{28A0092B-C50C-407E-A947-70E740481C1C}">
                <a14:useLocalDpi xmlns:a14="http://schemas.microsoft.com/office/drawing/2010/main" val="0"/>
              </a:ext>
            </a:extLst>
          </a:blip>
          <a:srcRect r="48286"/>
          <a:stretch/>
        </p:blipFill>
        <p:spPr>
          <a:xfrm>
            <a:off x="1" y="6400800"/>
            <a:ext cx="4098271" cy="457200"/>
          </a:xfrm>
          <a:prstGeom prst="rect">
            <a:avLst/>
          </a:prstGeom>
        </p:spPr>
      </p:pic>
    </p:spTree>
    <p:extLst>
      <p:ext uri="{BB962C8B-B14F-4D97-AF65-F5344CB8AC3E}">
        <p14:creationId xmlns:p14="http://schemas.microsoft.com/office/powerpoint/2010/main" val="1887201344"/>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Lst>
  <p:hf hdr="0" dt="0"/>
  <p:txStyles>
    <p:titleStyle>
      <a:lvl1pPr algn="l" defTabSz="457200" rtl="0" eaLnBrk="1" latinLnBrk="0" hangingPunct="1">
        <a:spcBef>
          <a:spcPct val="0"/>
        </a:spcBef>
        <a:buNone/>
        <a:defRPr sz="3600" kern="1200">
          <a:solidFill>
            <a:srgbClr val="A20815"/>
          </a:solidFill>
          <a:latin typeface="Arial"/>
          <a:ea typeface="+mj-ea"/>
          <a:cs typeface="Arial"/>
        </a:defRPr>
      </a:lvl1pPr>
    </p:titleStyle>
    <p:bodyStyle>
      <a:lvl1pPr marL="342900" marR="0" indent="-342900" algn="l" defTabSz="914400" rtl="0" eaLnBrk="1" fontAlgn="base" latinLnBrk="0" hangingPunct="1">
        <a:lnSpc>
          <a:spcPct val="100000"/>
        </a:lnSpc>
        <a:spcBef>
          <a:spcPct val="20000"/>
        </a:spcBef>
        <a:spcAft>
          <a:spcPct val="0"/>
        </a:spcAft>
        <a:buClrTx/>
        <a:buSzTx/>
        <a:buFontTx/>
        <a:buChar char="•"/>
        <a:tabLst/>
        <a:defRPr sz="2400" kern="1200">
          <a:solidFill>
            <a:srgbClr val="7F7F7F"/>
          </a:solidFill>
          <a:latin typeface="Arial"/>
          <a:ea typeface="+mn-ea"/>
          <a:cs typeface="Arial"/>
        </a:defRPr>
      </a:lvl1pPr>
      <a:lvl2pPr marL="742950" marR="0" indent="-285750" algn="l" defTabSz="914400" rtl="0" eaLnBrk="1" fontAlgn="base" latinLnBrk="0" hangingPunct="1">
        <a:lnSpc>
          <a:spcPct val="100000"/>
        </a:lnSpc>
        <a:spcBef>
          <a:spcPct val="20000"/>
        </a:spcBef>
        <a:spcAft>
          <a:spcPct val="0"/>
        </a:spcAft>
        <a:buClrTx/>
        <a:buSzTx/>
        <a:buFontTx/>
        <a:buChar char="–"/>
        <a:tabLst/>
        <a:defRPr sz="1500" b="1" kern="1200">
          <a:solidFill>
            <a:schemeClr val="accent3"/>
          </a:solidFill>
          <a:latin typeface="Arial"/>
          <a:ea typeface="+mn-ea"/>
          <a:cs typeface="Arial"/>
        </a:defRPr>
      </a:lvl2pPr>
      <a:lvl3pPr marL="1143000" marR="0" indent="-228600" algn="l" defTabSz="914400" rtl="0" eaLnBrk="1" fontAlgn="base" latinLnBrk="0" hangingPunct="1">
        <a:lnSpc>
          <a:spcPct val="100000"/>
        </a:lnSpc>
        <a:spcBef>
          <a:spcPct val="20000"/>
        </a:spcBef>
        <a:spcAft>
          <a:spcPct val="0"/>
        </a:spcAft>
        <a:buClrTx/>
        <a:buSzTx/>
        <a:buFontTx/>
        <a:buChar char="•"/>
        <a:tabLst/>
        <a:defRPr sz="1500" kern="1200">
          <a:solidFill>
            <a:srgbClr val="7F7F7F"/>
          </a:solidFill>
          <a:latin typeface="Arial"/>
          <a:ea typeface="+mn-ea"/>
          <a:cs typeface="Arial"/>
        </a:defRPr>
      </a:lvl3pPr>
      <a:lvl4pPr marL="0" indent="-228600" algn="l" defTabSz="457200" rtl="0" eaLnBrk="1" latinLnBrk="0" hangingPunct="1">
        <a:spcBef>
          <a:spcPct val="20000"/>
        </a:spcBef>
        <a:buFont typeface="Arial"/>
        <a:buChar char="–"/>
        <a:defRPr sz="1500" kern="1200">
          <a:solidFill>
            <a:srgbClr val="7F7F7F"/>
          </a:solidFill>
          <a:latin typeface="Arial"/>
          <a:ea typeface="+mn-ea"/>
          <a:cs typeface="Arial"/>
        </a:defRPr>
      </a:lvl4pPr>
      <a:lvl5pPr marL="457200" indent="-228600" algn="l" defTabSz="457200" rtl="0" eaLnBrk="1" latinLnBrk="0" hangingPunct="1">
        <a:spcBef>
          <a:spcPct val="20000"/>
        </a:spcBef>
        <a:buFont typeface="Arial"/>
        <a:buChar char="»"/>
        <a:defRPr sz="15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695739"/>
            <a:ext cx="10515600" cy="99494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sldNum" idx="12"/>
          </p:nvPr>
        </p:nvSpPr>
        <p:spPr>
          <a:xfrm>
            <a:off x="738810" y="6231917"/>
            <a:ext cx="443948"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3" name="Google Shape;13;p4"/>
          <p:cNvPicPr preferRelativeResize="0"/>
          <p:nvPr/>
        </p:nvPicPr>
        <p:blipFill rotWithShape="1">
          <a:blip r:embed="rId16">
            <a:alphaModFix/>
          </a:blip>
          <a:srcRect/>
          <a:stretch/>
        </p:blipFill>
        <p:spPr>
          <a:xfrm>
            <a:off x="8982170" y="5846548"/>
            <a:ext cx="2391950" cy="695221"/>
          </a:xfrm>
          <a:prstGeom prst="rect">
            <a:avLst/>
          </a:prstGeom>
          <a:noFill/>
          <a:ln>
            <a:noFill/>
          </a:ln>
        </p:spPr>
      </p:pic>
    </p:spTree>
    <p:extLst>
      <p:ext uri="{BB962C8B-B14F-4D97-AF65-F5344CB8AC3E}">
        <p14:creationId xmlns:p14="http://schemas.microsoft.com/office/powerpoint/2010/main" val="2416361685"/>
      </p:ext>
    </p:extLst>
  </p:cSld>
  <p:clrMap bg1="lt1" tx1="dk1" bg2="dk2" tx2="lt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 id="2147484212" r:id="rId12"/>
    <p:sldLayoutId id="2147484213" r:id="rId13"/>
    <p:sldLayoutId id="2147484214"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CCB5C7F-CCBA-FF85-82EB-637EBB01FF4A}"/>
              </a:ext>
            </a:extLst>
          </p:cNvPr>
          <p:cNvSpPr txBox="1">
            <a:spLocks noChangeArrowheads="1"/>
          </p:cNvSpPr>
          <p:nvPr/>
        </p:nvSpPr>
        <p:spPr bwMode="auto">
          <a:xfrm>
            <a:off x="392289" y="2933436"/>
            <a:ext cx="11407422" cy="99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a:spcBef>
                <a:spcPct val="0"/>
              </a:spcBef>
              <a:buNone/>
            </a:pPr>
            <a:r>
              <a:rPr lang="en-US" sz="3600" b="1" dirty="0">
                <a:solidFill>
                  <a:schemeClr val="bg1"/>
                </a:solidFill>
                <a:latin typeface="Georgia"/>
                <a:ea typeface="Calibri"/>
                <a:cs typeface="Calibri"/>
              </a:rPr>
              <a:t>Understanding the Structural Determinants of Health</a:t>
            </a:r>
          </a:p>
          <a:p>
            <a:pPr defTabSz="914400">
              <a:spcBef>
                <a:spcPct val="0"/>
              </a:spcBef>
              <a:buNone/>
            </a:pPr>
            <a:endParaRPr lang="en-US" sz="4000" b="1">
              <a:solidFill>
                <a:schemeClr val="bg1"/>
              </a:solidFill>
              <a:latin typeface="Georgia"/>
              <a:ea typeface="Calibri"/>
              <a:cs typeface="Calibri"/>
            </a:endParaRPr>
          </a:p>
        </p:txBody>
      </p:sp>
      <p:sp>
        <p:nvSpPr>
          <p:cNvPr id="10243" name="Subtitle 9">
            <a:extLst>
              <a:ext uri="{FF2B5EF4-FFF2-40B4-BE49-F238E27FC236}">
                <a16:creationId xmlns:a16="http://schemas.microsoft.com/office/drawing/2014/main" id="{2DA42879-4DBB-3D78-59A1-A2B6C035AA61}"/>
              </a:ext>
            </a:extLst>
          </p:cNvPr>
          <p:cNvSpPr txBox="1">
            <a:spLocks noChangeArrowheads="1"/>
          </p:cNvSpPr>
          <p:nvPr/>
        </p:nvSpPr>
        <p:spPr bwMode="auto">
          <a:xfrm>
            <a:off x="392130" y="5182733"/>
            <a:ext cx="6042234" cy="106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buNone/>
            </a:pPr>
            <a:r>
              <a:rPr lang="en-US" altLang="en-US" sz="1800" i="1" dirty="0">
                <a:solidFill>
                  <a:schemeClr val="bg1"/>
                </a:solidFill>
                <a:latin typeface="Arial"/>
                <a:ea typeface="Helvetica Neue" panose="02000503000000020004" pitchFamily="2" charset="0"/>
                <a:cs typeface="Arial"/>
              </a:rPr>
              <a:t>Milbank Quarterly </a:t>
            </a:r>
            <a:r>
              <a:rPr lang="en-US" altLang="en-US" sz="1800" dirty="0">
                <a:solidFill>
                  <a:schemeClr val="bg1"/>
                </a:solidFill>
                <a:latin typeface="Arial"/>
                <a:ea typeface="Helvetica Neue" panose="02000503000000020004" pitchFamily="2" charset="0"/>
                <a:cs typeface="Arial"/>
              </a:rPr>
              <a:t>Webinar</a:t>
            </a:r>
            <a:br>
              <a:rPr lang="en-US" altLang="en-US" sz="1800" dirty="0">
                <a:latin typeface="Arial"/>
                <a:ea typeface="Helvetica Neue" panose="02000503000000020004" pitchFamily="2" charset="0"/>
                <a:cs typeface="Arial"/>
              </a:rPr>
            </a:br>
            <a:r>
              <a:rPr lang="en-US" altLang="en-US" sz="1800" dirty="0">
                <a:solidFill>
                  <a:schemeClr val="bg1"/>
                </a:solidFill>
                <a:latin typeface="Arial"/>
                <a:ea typeface="Helvetica Neue" panose="02000503000000020004" pitchFamily="2" charset="0"/>
                <a:cs typeface="Arial"/>
              </a:rPr>
              <a:t>October 23, 2025 </a:t>
            </a:r>
            <a:endParaRPr lang="en-US" dirty="0">
              <a:solidFill>
                <a:schemeClr val="bg1"/>
              </a:solidFill>
              <a:ea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12"/>
          <p:cNvSpPr txBox="1">
            <a:spLocks noGrp="1"/>
          </p:cNvSpPr>
          <p:nvPr>
            <p:ph type="body" idx="1"/>
          </p:nvPr>
        </p:nvSpPr>
        <p:spPr>
          <a:xfrm>
            <a:off x="821094" y="897730"/>
            <a:ext cx="10636898" cy="2253345"/>
          </a:xfrm>
          <a:prstGeom prst="rect">
            <a:avLst/>
          </a:prstGeom>
          <a:noFill/>
          <a:ln>
            <a:noFill/>
          </a:ln>
        </p:spPr>
        <p:txBody>
          <a:bodyPr spcFirstLastPara="1" vert="horz" wrap="square" lIns="60950" tIns="30467" rIns="60950" bIns="30467" rtlCol="0" anchor="t" anchorCtr="0">
            <a:noAutofit/>
          </a:bodyPr>
          <a:lstStyle/>
          <a:p>
            <a:pPr marL="0" indent="0">
              <a:lnSpc>
                <a:spcPct val="113333"/>
              </a:lnSpc>
              <a:spcBef>
                <a:spcPts val="0"/>
              </a:spcBef>
              <a:buClr>
                <a:srgbClr val="003C69"/>
              </a:buClr>
            </a:pPr>
            <a:r>
              <a:rPr lang="en-US" dirty="0" err="1">
                <a:solidFill>
                  <a:schemeClr val="tx1"/>
                </a:solidFill>
              </a:rPr>
              <a:t>StrDOH</a:t>
            </a:r>
            <a:r>
              <a:rPr lang="en-US" dirty="0">
                <a:solidFill>
                  <a:schemeClr val="tx1"/>
                </a:solidFill>
              </a:rPr>
              <a:t> enshrine and encode structural oppression</a:t>
            </a:r>
            <a:endParaRPr dirty="0">
              <a:solidFill>
                <a:schemeClr val="tx1"/>
              </a:solidFill>
            </a:endParaRPr>
          </a:p>
        </p:txBody>
      </p:sp>
      <p:graphicFrame>
        <p:nvGraphicFramePr>
          <p:cNvPr id="539" name="Google Shape;539;p12"/>
          <p:cNvGraphicFramePr/>
          <p:nvPr/>
        </p:nvGraphicFramePr>
        <p:xfrm>
          <a:off x="919060" y="2251789"/>
          <a:ext cx="10353884" cy="4556465"/>
        </p:xfrm>
        <a:graphic>
          <a:graphicData uri="http://schemas.openxmlformats.org/drawingml/2006/table">
            <a:tbl>
              <a:tblPr firstRow="1" bandRow="1">
                <a:noFill/>
              </a:tblPr>
              <a:tblGrid>
                <a:gridCol w="4741517">
                  <a:extLst>
                    <a:ext uri="{9D8B030D-6E8A-4147-A177-3AD203B41FA5}">
                      <a16:colId xmlns:a16="http://schemas.microsoft.com/office/drawing/2014/main" val="20000"/>
                    </a:ext>
                  </a:extLst>
                </a:gridCol>
                <a:gridCol w="5612367">
                  <a:extLst>
                    <a:ext uri="{9D8B030D-6E8A-4147-A177-3AD203B41FA5}">
                      <a16:colId xmlns:a16="http://schemas.microsoft.com/office/drawing/2014/main" val="20001"/>
                    </a:ext>
                  </a:extLst>
                </a:gridCol>
              </a:tblGrid>
              <a:tr h="461333">
                <a:tc>
                  <a:txBody>
                    <a:bodyPr/>
                    <a:lstStyle/>
                    <a:p>
                      <a:pPr marL="0" marR="0" lvl="0" indent="0" algn="l" rtl="0">
                        <a:spcBef>
                          <a:spcPts val="0"/>
                        </a:spcBef>
                        <a:spcAft>
                          <a:spcPts val="0"/>
                        </a:spcAft>
                        <a:buNone/>
                      </a:pPr>
                      <a:r>
                        <a:rPr lang="en-US" sz="1900" u="none" strike="noStrike" cap="none">
                          <a:latin typeface="DM Sans"/>
                          <a:ea typeface="DM Sans"/>
                          <a:cs typeface="DM Sans"/>
                          <a:sym typeface="DM Sans"/>
                        </a:rPr>
                        <a:t>Structural Determinant</a:t>
                      </a:r>
                      <a:endParaRPr sz="1200"/>
                    </a:p>
                  </a:txBody>
                  <a:tcPr marL="243833" marR="243833" marT="60967" marB="609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5C27"/>
                    </a:solidFill>
                  </a:tcPr>
                </a:tc>
                <a:tc>
                  <a:txBody>
                    <a:bodyPr/>
                    <a:lstStyle/>
                    <a:p>
                      <a:pPr marL="0" marR="0" lvl="0" indent="0" algn="l" rtl="0">
                        <a:spcBef>
                          <a:spcPts val="0"/>
                        </a:spcBef>
                        <a:spcAft>
                          <a:spcPts val="0"/>
                        </a:spcAft>
                        <a:buNone/>
                      </a:pPr>
                      <a:r>
                        <a:rPr lang="en-US" sz="1900">
                          <a:latin typeface="DM Sans"/>
                          <a:ea typeface="DM Sans"/>
                          <a:cs typeface="DM Sans"/>
                          <a:sym typeface="DM Sans"/>
                        </a:rPr>
                        <a:t>Structural Oppression</a:t>
                      </a:r>
                      <a:endParaRPr sz="1200"/>
                    </a:p>
                  </a:txBody>
                  <a:tcPr marL="243833" marR="243833" marT="60967" marB="609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5C27"/>
                    </a:solidFill>
                  </a:tcPr>
                </a:tc>
                <a:extLst>
                  <a:ext uri="{0D108BD9-81ED-4DB2-BD59-A6C34878D82A}">
                    <a16:rowId xmlns:a16="http://schemas.microsoft.com/office/drawing/2014/main" val="10000"/>
                  </a:ext>
                </a:extLst>
              </a:tr>
              <a:tr h="1023783">
                <a:tc>
                  <a:txBody>
                    <a:bodyPr/>
                    <a:lstStyle/>
                    <a:p>
                      <a:pPr marL="0" marR="0" lvl="0" indent="0" algn="l" rtl="0">
                        <a:lnSpc>
                          <a:spcPct val="100000"/>
                        </a:lnSpc>
                        <a:spcBef>
                          <a:spcPts val="0"/>
                        </a:spcBef>
                        <a:spcAft>
                          <a:spcPts val="0"/>
                        </a:spcAft>
                        <a:buClr>
                          <a:srgbClr val="000000"/>
                        </a:buClr>
                        <a:buSzPts val="2400"/>
                        <a:buFont typeface="DM Sans"/>
                        <a:buNone/>
                      </a:pPr>
                      <a:r>
                        <a:rPr lang="en-US" sz="1600" b="1">
                          <a:solidFill>
                            <a:srgbClr val="000000"/>
                          </a:solidFill>
                          <a:latin typeface="DM Sans"/>
                          <a:ea typeface="DM Sans"/>
                          <a:cs typeface="DM Sans"/>
                          <a:sym typeface="DM Sans"/>
                        </a:rPr>
                        <a:t>Values, beliefs, worldviews, culture, and norms </a:t>
                      </a:r>
                      <a:endParaRPr sz="1600" b="1">
                        <a:solidFill>
                          <a:srgbClr val="000000"/>
                        </a:solidFill>
                        <a:latin typeface="DM Sans"/>
                        <a:ea typeface="DM Sans"/>
                        <a:cs typeface="DM Sans"/>
                        <a:sym typeface="DM Sans"/>
                      </a:endParaRPr>
                    </a:p>
                  </a:txBody>
                  <a:tcPr marL="182883" marR="182883" marT="60967" marB="609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DCCE">
                        <a:alpha val="60000"/>
                      </a:srgbClr>
                    </a:solidFill>
                  </a:tcPr>
                </a:tc>
                <a:tc>
                  <a:txBody>
                    <a:bodyPr/>
                    <a:lstStyle/>
                    <a:p>
                      <a:pPr marL="0" marR="0" lvl="0" indent="0" algn="l" rtl="0">
                        <a:spcBef>
                          <a:spcPts val="0"/>
                        </a:spcBef>
                        <a:spcAft>
                          <a:spcPts val="0"/>
                        </a:spcAft>
                        <a:buNone/>
                      </a:pPr>
                      <a:endParaRPr sz="1600" b="1">
                        <a:solidFill>
                          <a:schemeClr val="accent6"/>
                        </a:solidFill>
                        <a:latin typeface="DM Sans"/>
                        <a:ea typeface="DM Sans"/>
                        <a:cs typeface="DM Sans"/>
                        <a:sym typeface="DM Sans"/>
                      </a:endParaRPr>
                    </a:p>
                  </a:txBody>
                  <a:tcPr marL="182883" marR="182883" marT="60967" marB="609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DCCE">
                        <a:alpha val="60000"/>
                      </a:srgbClr>
                    </a:solidFill>
                  </a:tcPr>
                </a:tc>
                <a:extLst>
                  <a:ext uri="{0D108BD9-81ED-4DB2-BD59-A6C34878D82A}">
                    <a16:rowId xmlns:a16="http://schemas.microsoft.com/office/drawing/2014/main" val="10001"/>
                  </a:ext>
                </a:extLst>
              </a:tr>
              <a:tr h="1023783">
                <a:tc>
                  <a:txBody>
                    <a:bodyPr/>
                    <a:lstStyle/>
                    <a:p>
                      <a:pPr marL="0" marR="0" lvl="0" indent="0" algn="l" rtl="0">
                        <a:spcBef>
                          <a:spcPts val="0"/>
                        </a:spcBef>
                        <a:spcAft>
                          <a:spcPts val="0"/>
                        </a:spcAft>
                        <a:buNone/>
                      </a:pPr>
                      <a:r>
                        <a:rPr lang="en-US" sz="1600" b="1">
                          <a:solidFill>
                            <a:srgbClr val="000000"/>
                          </a:solidFill>
                          <a:latin typeface="DM Sans"/>
                          <a:ea typeface="DM Sans"/>
                          <a:cs typeface="DM Sans"/>
                          <a:sym typeface="DM Sans"/>
                        </a:rPr>
                        <a:t>Governance</a:t>
                      </a:r>
                      <a:endParaRPr sz="1600" b="1">
                        <a:latin typeface="DM Sans"/>
                        <a:ea typeface="DM Sans"/>
                        <a:cs typeface="DM Sans"/>
                        <a:sym typeface="DM Sans"/>
                      </a:endParaRPr>
                    </a:p>
                  </a:txBody>
                  <a:tcPr marL="182883" marR="182883" marT="60967" marB="609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EE8">
                        <a:alpha val="40000"/>
                      </a:srgbClr>
                    </a:solidFill>
                  </a:tcPr>
                </a:tc>
                <a:tc>
                  <a:txBody>
                    <a:bodyPr/>
                    <a:lstStyle/>
                    <a:p>
                      <a:pPr marL="0" marR="0" lvl="0" indent="0" algn="l" rtl="0">
                        <a:lnSpc>
                          <a:spcPct val="100000"/>
                        </a:lnSpc>
                        <a:spcBef>
                          <a:spcPts val="0"/>
                        </a:spcBef>
                        <a:spcAft>
                          <a:spcPts val="0"/>
                        </a:spcAft>
                        <a:buClr>
                          <a:schemeClr val="dk1"/>
                        </a:buClr>
                        <a:buSzPts val="2400"/>
                        <a:buFont typeface="Calibri"/>
                        <a:buNone/>
                      </a:pPr>
                      <a:endParaRPr sz="1600" b="1">
                        <a:solidFill>
                          <a:schemeClr val="accent6"/>
                        </a:solidFill>
                        <a:latin typeface="DM Sans"/>
                        <a:ea typeface="DM Sans"/>
                        <a:cs typeface="DM Sans"/>
                        <a:sym typeface="DM Sans"/>
                      </a:endParaRPr>
                    </a:p>
                  </a:txBody>
                  <a:tcPr marL="182883" marR="182883" marT="60967" marB="609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EE8">
                        <a:alpha val="40000"/>
                      </a:srgbClr>
                    </a:solidFill>
                  </a:tcPr>
                </a:tc>
                <a:extLst>
                  <a:ext uri="{0D108BD9-81ED-4DB2-BD59-A6C34878D82A}">
                    <a16:rowId xmlns:a16="http://schemas.microsoft.com/office/drawing/2014/main" val="10002"/>
                  </a:ext>
                </a:extLst>
              </a:tr>
              <a:tr h="1023783">
                <a:tc>
                  <a:txBody>
                    <a:bodyPr/>
                    <a:lstStyle/>
                    <a:p>
                      <a:pPr marL="0" marR="0" lvl="0" indent="0" algn="l" rtl="0">
                        <a:lnSpc>
                          <a:spcPct val="100000"/>
                        </a:lnSpc>
                        <a:spcBef>
                          <a:spcPts val="0"/>
                        </a:spcBef>
                        <a:spcAft>
                          <a:spcPts val="0"/>
                        </a:spcAft>
                        <a:buClr>
                          <a:srgbClr val="000000"/>
                        </a:buClr>
                        <a:buSzPts val="2400"/>
                        <a:buFont typeface="DM Sans"/>
                        <a:buNone/>
                      </a:pPr>
                      <a:r>
                        <a:rPr lang="en-US" sz="1600" b="1">
                          <a:solidFill>
                            <a:srgbClr val="000000"/>
                          </a:solidFill>
                          <a:latin typeface="DM Sans"/>
                          <a:ea typeface="DM Sans"/>
                          <a:cs typeface="DM Sans"/>
                          <a:sym typeface="DM Sans"/>
                        </a:rPr>
                        <a:t>Laws, policies, regulations, and budgets </a:t>
                      </a:r>
                      <a:endParaRPr sz="1600" b="1">
                        <a:solidFill>
                          <a:srgbClr val="000000"/>
                        </a:solidFill>
                        <a:latin typeface="DM Sans"/>
                        <a:ea typeface="DM Sans"/>
                        <a:cs typeface="DM Sans"/>
                        <a:sym typeface="DM Sans"/>
                      </a:endParaRPr>
                    </a:p>
                  </a:txBody>
                  <a:tcPr marL="182883" marR="182883" marT="60967" marB="609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DCCE">
                        <a:alpha val="60000"/>
                      </a:srgbClr>
                    </a:solidFill>
                  </a:tcPr>
                </a:tc>
                <a:tc>
                  <a:txBody>
                    <a:bodyPr/>
                    <a:lstStyle/>
                    <a:p>
                      <a:pPr marL="0" marR="0" lvl="0" indent="0" algn="l" rtl="0">
                        <a:spcBef>
                          <a:spcPts val="0"/>
                        </a:spcBef>
                        <a:spcAft>
                          <a:spcPts val="0"/>
                        </a:spcAft>
                        <a:buNone/>
                      </a:pPr>
                      <a:endParaRPr sz="1600" b="1">
                        <a:solidFill>
                          <a:schemeClr val="accent6"/>
                        </a:solidFill>
                        <a:latin typeface="DM Sans"/>
                        <a:ea typeface="DM Sans"/>
                        <a:cs typeface="DM Sans"/>
                        <a:sym typeface="DM Sans"/>
                      </a:endParaRPr>
                    </a:p>
                  </a:txBody>
                  <a:tcPr marL="182883" marR="182883" marT="60967" marB="609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DCCE">
                        <a:alpha val="60000"/>
                      </a:srgbClr>
                    </a:solidFill>
                  </a:tcPr>
                </a:tc>
                <a:extLst>
                  <a:ext uri="{0D108BD9-81ED-4DB2-BD59-A6C34878D82A}">
                    <a16:rowId xmlns:a16="http://schemas.microsoft.com/office/drawing/2014/main" val="10003"/>
                  </a:ext>
                </a:extLst>
              </a:tr>
              <a:tr h="1023783">
                <a:tc>
                  <a:txBody>
                    <a:bodyPr/>
                    <a:lstStyle/>
                    <a:p>
                      <a:pPr marL="0" marR="0" lvl="0" indent="0" algn="l" rtl="0">
                        <a:spcBef>
                          <a:spcPts val="0"/>
                        </a:spcBef>
                        <a:spcAft>
                          <a:spcPts val="0"/>
                        </a:spcAft>
                        <a:buNone/>
                      </a:pPr>
                      <a:r>
                        <a:rPr lang="en-US" sz="1600" b="1">
                          <a:latin typeface="DM Sans"/>
                          <a:ea typeface="DM Sans"/>
                          <a:cs typeface="DM Sans"/>
                          <a:sym typeface="DM Sans"/>
                        </a:rPr>
                        <a:t>Institutional practices</a:t>
                      </a:r>
                      <a:endParaRPr sz="1200"/>
                    </a:p>
                  </a:txBody>
                  <a:tcPr marL="182883" marR="182883" marT="60967" marB="609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EE8">
                        <a:alpha val="40000"/>
                      </a:srgbClr>
                    </a:solidFill>
                  </a:tcPr>
                </a:tc>
                <a:tc>
                  <a:txBody>
                    <a:bodyPr/>
                    <a:lstStyle/>
                    <a:p>
                      <a:pPr marL="0" marR="0" lvl="0" indent="0" algn="l" rtl="0">
                        <a:spcBef>
                          <a:spcPts val="0"/>
                        </a:spcBef>
                        <a:spcAft>
                          <a:spcPts val="0"/>
                        </a:spcAft>
                        <a:buNone/>
                      </a:pPr>
                      <a:endParaRPr sz="1600" b="1">
                        <a:solidFill>
                          <a:schemeClr val="accent6"/>
                        </a:solidFill>
                        <a:latin typeface="DM Sans"/>
                        <a:ea typeface="DM Sans"/>
                        <a:cs typeface="DM Sans"/>
                        <a:sym typeface="DM Sans"/>
                      </a:endParaRPr>
                    </a:p>
                  </a:txBody>
                  <a:tcPr marL="182883" marR="182883" marT="60967" marB="609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EE8">
                        <a:alpha val="40000"/>
                      </a:srgbClr>
                    </a:solidFill>
                  </a:tcPr>
                </a:tc>
                <a:extLst>
                  <a:ext uri="{0D108BD9-81ED-4DB2-BD59-A6C34878D82A}">
                    <a16:rowId xmlns:a16="http://schemas.microsoft.com/office/drawing/2014/main" val="10004"/>
                  </a:ext>
                </a:extLst>
              </a:tr>
            </a:tbl>
          </a:graphicData>
        </a:graphic>
      </p:graphicFrame>
      <p:grpSp>
        <p:nvGrpSpPr>
          <p:cNvPr id="540" name="Google Shape;540;p12"/>
          <p:cNvGrpSpPr/>
          <p:nvPr/>
        </p:nvGrpSpPr>
        <p:grpSpPr>
          <a:xfrm>
            <a:off x="5862916" y="2821917"/>
            <a:ext cx="4942808" cy="3366400"/>
            <a:chOff x="8686798" y="4259913"/>
            <a:chExt cx="7414212" cy="5049600"/>
          </a:xfrm>
        </p:grpSpPr>
        <p:sp>
          <p:nvSpPr>
            <p:cNvPr id="541" name="Google Shape;541;p12"/>
            <p:cNvSpPr txBox="1"/>
            <p:nvPr/>
          </p:nvSpPr>
          <p:spPr>
            <a:xfrm>
              <a:off x="8686801" y="5809130"/>
              <a:ext cx="7414209" cy="461625"/>
            </a:xfrm>
            <a:prstGeom prst="rect">
              <a:avLst/>
            </a:prstGeom>
            <a:noFill/>
            <a:ln>
              <a:noFill/>
            </a:ln>
          </p:spPr>
          <p:txBody>
            <a:bodyPr spcFirstLastPara="1" wrap="square" lIns="60950" tIns="30467" rIns="60950" bIns="30467" anchor="t" anchorCtr="0">
              <a:spAutoFit/>
            </a:bodyPr>
            <a:lstStyle/>
            <a:p>
              <a:pPr>
                <a:spcBef>
                  <a:spcPts val="0"/>
                </a:spcBef>
                <a:spcAft>
                  <a:spcPts val="0"/>
                </a:spcAft>
                <a:buClr>
                  <a:srgbClr val="C0504D"/>
                </a:buClr>
                <a:buSzPts val="2400"/>
              </a:pPr>
              <a:r>
                <a:rPr lang="en-US" sz="1600" b="1">
                  <a:solidFill>
                    <a:srgbClr val="C0504D"/>
                  </a:solidFill>
                  <a:latin typeface="DM Sans"/>
                  <a:ea typeface="DM Sans"/>
                  <a:cs typeface="DM Sans"/>
                  <a:sym typeface="DM Sans"/>
                </a:rPr>
                <a:t>Weak enforcement of environmental regulations</a:t>
              </a:r>
              <a:endParaRPr/>
            </a:p>
          </p:txBody>
        </p:sp>
        <p:sp>
          <p:nvSpPr>
            <p:cNvPr id="542" name="Google Shape;542;p12"/>
            <p:cNvSpPr txBox="1"/>
            <p:nvPr/>
          </p:nvSpPr>
          <p:spPr>
            <a:xfrm>
              <a:off x="8686798" y="4259913"/>
              <a:ext cx="4510200" cy="461625"/>
            </a:xfrm>
            <a:prstGeom prst="rect">
              <a:avLst/>
            </a:prstGeom>
            <a:noFill/>
            <a:ln>
              <a:noFill/>
            </a:ln>
          </p:spPr>
          <p:txBody>
            <a:bodyPr spcFirstLastPara="1" wrap="square" lIns="60950" tIns="30467" rIns="60950" bIns="30467" anchor="t" anchorCtr="0">
              <a:spAutoFit/>
            </a:bodyPr>
            <a:lstStyle/>
            <a:p>
              <a:pPr>
                <a:spcBef>
                  <a:spcPts val="0"/>
                </a:spcBef>
                <a:spcAft>
                  <a:spcPts val="0"/>
                </a:spcAft>
                <a:buClr>
                  <a:srgbClr val="C0504D"/>
                </a:buClr>
                <a:buSzPts val="2400"/>
              </a:pPr>
              <a:r>
                <a:rPr lang="en-US" sz="1600" b="1">
                  <a:solidFill>
                    <a:srgbClr val="C0504D"/>
                  </a:solidFill>
                  <a:latin typeface="DM Sans"/>
                  <a:ea typeface="DM Sans"/>
                  <a:cs typeface="DM Sans"/>
                  <a:sym typeface="DM Sans"/>
                </a:rPr>
                <a:t>Whiteness as superior</a:t>
              </a:r>
              <a:endParaRPr/>
            </a:p>
          </p:txBody>
        </p:sp>
        <p:sp>
          <p:nvSpPr>
            <p:cNvPr id="543" name="Google Shape;543;p12"/>
            <p:cNvSpPr txBox="1"/>
            <p:nvPr/>
          </p:nvSpPr>
          <p:spPr>
            <a:xfrm>
              <a:off x="8686801" y="7334978"/>
              <a:ext cx="4867835" cy="461625"/>
            </a:xfrm>
            <a:prstGeom prst="rect">
              <a:avLst/>
            </a:prstGeom>
            <a:noFill/>
            <a:ln>
              <a:noFill/>
            </a:ln>
          </p:spPr>
          <p:txBody>
            <a:bodyPr spcFirstLastPara="1" wrap="square" lIns="60950" tIns="30467" rIns="60950" bIns="30467" anchor="t" anchorCtr="0">
              <a:spAutoFit/>
            </a:bodyPr>
            <a:lstStyle/>
            <a:p>
              <a:pPr>
                <a:spcBef>
                  <a:spcPts val="0"/>
                </a:spcBef>
                <a:spcAft>
                  <a:spcPts val="0"/>
                </a:spcAft>
                <a:buClr>
                  <a:srgbClr val="C0504D"/>
                </a:buClr>
                <a:buSzPts val="2400"/>
              </a:pPr>
              <a:r>
                <a:rPr lang="en-US" sz="1600" b="1">
                  <a:solidFill>
                    <a:srgbClr val="C0504D"/>
                  </a:solidFill>
                  <a:latin typeface="DM Sans"/>
                  <a:ea typeface="DM Sans"/>
                  <a:cs typeface="DM Sans"/>
                  <a:sym typeface="DM Sans"/>
                </a:rPr>
                <a:t>Limits on voter participation</a:t>
              </a:r>
              <a:endParaRPr/>
            </a:p>
          </p:txBody>
        </p:sp>
        <p:sp>
          <p:nvSpPr>
            <p:cNvPr id="544" name="Google Shape;544;p12"/>
            <p:cNvSpPr txBox="1"/>
            <p:nvPr/>
          </p:nvSpPr>
          <p:spPr>
            <a:xfrm>
              <a:off x="8686798" y="8847888"/>
              <a:ext cx="3903600" cy="461625"/>
            </a:xfrm>
            <a:prstGeom prst="rect">
              <a:avLst/>
            </a:prstGeom>
            <a:noFill/>
            <a:ln>
              <a:noFill/>
            </a:ln>
          </p:spPr>
          <p:txBody>
            <a:bodyPr spcFirstLastPara="1" wrap="square" lIns="60950" tIns="30467" rIns="60950" bIns="30467" anchor="t" anchorCtr="0">
              <a:spAutoFit/>
            </a:bodyPr>
            <a:lstStyle/>
            <a:p>
              <a:pPr>
                <a:spcBef>
                  <a:spcPts val="0"/>
                </a:spcBef>
                <a:spcAft>
                  <a:spcPts val="0"/>
                </a:spcAft>
                <a:buClr>
                  <a:srgbClr val="C0504D"/>
                </a:buClr>
                <a:buSzPts val="2400"/>
              </a:pPr>
              <a:r>
                <a:rPr lang="en-US" sz="1600" b="1">
                  <a:solidFill>
                    <a:srgbClr val="C0504D"/>
                  </a:solidFill>
                  <a:latin typeface="DM Sans"/>
                  <a:ea typeface="DM Sans"/>
                  <a:cs typeface="DM Sans"/>
                  <a:sym typeface="DM Sans"/>
                </a:rPr>
                <a:t>Over-policing</a:t>
              </a:r>
              <a:endParaRPr/>
            </a:p>
          </p:txBody>
        </p:sp>
      </p:grpSp>
      <p:grpSp>
        <p:nvGrpSpPr>
          <p:cNvPr id="545" name="Google Shape;545;p12"/>
          <p:cNvGrpSpPr/>
          <p:nvPr/>
        </p:nvGrpSpPr>
        <p:grpSpPr>
          <a:xfrm>
            <a:off x="5862916" y="3129698"/>
            <a:ext cx="5308293" cy="3385051"/>
            <a:chOff x="8659903" y="4615188"/>
            <a:chExt cx="7962439" cy="5077577"/>
          </a:xfrm>
        </p:grpSpPr>
        <p:sp>
          <p:nvSpPr>
            <p:cNvPr id="546" name="Google Shape;546;p12"/>
            <p:cNvSpPr txBox="1"/>
            <p:nvPr/>
          </p:nvSpPr>
          <p:spPr>
            <a:xfrm>
              <a:off x="8686799" y="4615188"/>
              <a:ext cx="2561920" cy="461625"/>
            </a:xfrm>
            <a:prstGeom prst="rect">
              <a:avLst/>
            </a:prstGeom>
            <a:noFill/>
            <a:ln>
              <a:noFill/>
            </a:ln>
          </p:spPr>
          <p:txBody>
            <a:bodyPr spcFirstLastPara="1" wrap="square" lIns="60950" tIns="30467" rIns="60950" bIns="30467" anchor="t" anchorCtr="0">
              <a:spAutoFit/>
            </a:bodyPr>
            <a:lstStyle/>
            <a:p>
              <a:pPr>
                <a:spcBef>
                  <a:spcPts val="0"/>
                </a:spcBef>
                <a:spcAft>
                  <a:spcPts val="0"/>
                </a:spcAft>
                <a:buClr>
                  <a:srgbClr val="1F497D"/>
                </a:buClr>
                <a:buSzPts val="2400"/>
              </a:pPr>
              <a:r>
                <a:rPr lang="en-US" sz="1600" b="1">
                  <a:solidFill>
                    <a:srgbClr val="1F497D"/>
                  </a:solidFill>
                  <a:latin typeface="DM Sans"/>
                  <a:ea typeface="DM Sans"/>
                  <a:cs typeface="DM Sans"/>
                  <a:sym typeface="DM Sans"/>
                </a:rPr>
                <a:t>Men as superior</a:t>
              </a:r>
              <a:endParaRPr/>
            </a:p>
          </p:txBody>
        </p:sp>
        <p:sp>
          <p:nvSpPr>
            <p:cNvPr id="547" name="Google Shape;547;p12"/>
            <p:cNvSpPr txBox="1"/>
            <p:nvPr/>
          </p:nvSpPr>
          <p:spPr>
            <a:xfrm>
              <a:off x="8659906" y="6133889"/>
              <a:ext cx="7962436" cy="461625"/>
            </a:xfrm>
            <a:prstGeom prst="rect">
              <a:avLst/>
            </a:prstGeom>
            <a:noFill/>
            <a:ln>
              <a:noFill/>
            </a:ln>
          </p:spPr>
          <p:txBody>
            <a:bodyPr spcFirstLastPara="1" wrap="square" lIns="60950" tIns="30467" rIns="60950" bIns="30467" anchor="t" anchorCtr="0">
              <a:spAutoFit/>
            </a:bodyPr>
            <a:lstStyle/>
            <a:p>
              <a:pPr>
                <a:spcBef>
                  <a:spcPts val="0"/>
                </a:spcBef>
                <a:spcAft>
                  <a:spcPts val="0"/>
                </a:spcAft>
                <a:buClr>
                  <a:srgbClr val="1F497D"/>
                </a:buClr>
                <a:buSzPts val="2400"/>
              </a:pPr>
              <a:r>
                <a:rPr lang="en-US" sz="1600" b="1">
                  <a:solidFill>
                    <a:srgbClr val="1F497D"/>
                  </a:solidFill>
                  <a:latin typeface="DM Sans"/>
                  <a:ea typeface="DM Sans"/>
                  <a:cs typeface="DM Sans"/>
                  <a:sym typeface="DM Sans"/>
                </a:rPr>
                <a:t>Inadequate protection from gender-based violence </a:t>
              </a:r>
              <a:endParaRPr/>
            </a:p>
          </p:txBody>
        </p:sp>
        <p:sp>
          <p:nvSpPr>
            <p:cNvPr id="548" name="Google Shape;548;p12"/>
            <p:cNvSpPr txBox="1"/>
            <p:nvPr/>
          </p:nvSpPr>
          <p:spPr>
            <a:xfrm>
              <a:off x="8679811" y="7682514"/>
              <a:ext cx="4061013" cy="461625"/>
            </a:xfrm>
            <a:prstGeom prst="rect">
              <a:avLst/>
            </a:prstGeom>
            <a:noFill/>
            <a:ln>
              <a:noFill/>
            </a:ln>
          </p:spPr>
          <p:txBody>
            <a:bodyPr spcFirstLastPara="1" wrap="square" lIns="60950" tIns="30467" rIns="60950" bIns="30467" anchor="t" anchorCtr="0">
              <a:spAutoFit/>
            </a:bodyPr>
            <a:lstStyle/>
            <a:p>
              <a:pPr>
                <a:spcBef>
                  <a:spcPts val="0"/>
                </a:spcBef>
                <a:spcAft>
                  <a:spcPts val="0"/>
                </a:spcAft>
                <a:buClr>
                  <a:srgbClr val="1F497D"/>
                </a:buClr>
                <a:buSzPts val="2400"/>
              </a:pPr>
              <a:r>
                <a:rPr lang="en-US" sz="1600" b="1">
                  <a:solidFill>
                    <a:srgbClr val="1F497D"/>
                  </a:solidFill>
                  <a:latin typeface="DM Sans"/>
                  <a:ea typeface="DM Sans"/>
                  <a:cs typeface="DM Sans"/>
                  <a:sym typeface="DM Sans"/>
                </a:rPr>
                <a:t>Inadequate family leave </a:t>
              </a:r>
              <a:endParaRPr/>
            </a:p>
          </p:txBody>
        </p:sp>
        <p:sp>
          <p:nvSpPr>
            <p:cNvPr id="549" name="Google Shape;549;p12"/>
            <p:cNvSpPr txBox="1"/>
            <p:nvPr/>
          </p:nvSpPr>
          <p:spPr>
            <a:xfrm>
              <a:off x="8659903" y="9231140"/>
              <a:ext cx="7154700" cy="461625"/>
            </a:xfrm>
            <a:prstGeom prst="rect">
              <a:avLst/>
            </a:prstGeom>
            <a:noFill/>
            <a:ln>
              <a:noFill/>
            </a:ln>
          </p:spPr>
          <p:txBody>
            <a:bodyPr spcFirstLastPara="1" wrap="square" lIns="60950" tIns="30467" rIns="60950" bIns="30467" anchor="t" anchorCtr="0">
              <a:spAutoFit/>
            </a:bodyPr>
            <a:lstStyle/>
            <a:p>
              <a:pPr>
                <a:spcBef>
                  <a:spcPts val="0"/>
                </a:spcBef>
                <a:spcAft>
                  <a:spcPts val="0"/>
                </a:spcAft>
                <a:buClr>
                  <a:srgbClr val="1F497D"/>
                </a:buClr>
                <a:buSzPts val="2400"/>
              </a:pPr>
              <a:r>
                <a:rPr lang="en-US" sz="1600" b="1">
                  <a:solidFill>
                    <a:srgbClr val="1F497D"/>
                  </a:solidFill>
                  <a:latin typeface="DM Sans"/>
                  <a:ea typeface="DM Sans"/>
                  <a:cs typeface="DM Sans"/>
                  <a:sym typeface="DM Sans"/>
                </a:rPr>
                <a:t>Gender-based pay discrimination</a:t>
              </a:r>
              <a:endParaRPr/>
            </a:p>
          </p:txBody>
        </p:sp>
      </p:grpSp>
      <p:grpSp>
        <p:nvGrpSpPr>
          <p:cNvPr id="550" name="Google Shape;550;p12"/>
          <p:cNvGrpSpPr/>
          <p:nvPr/>
        </p:nvGrpSpPr>
        <p:grpSpPr>
          <a:xfrm>
            <a:off x="5862918" y="3419692"/>
            <a:ext cx="6884893" cy="3395048"/>
            <a:chOff x="8673353" y="4983218"/>
            <a:chExt cx="10327340" cy="5092572"/>
          </a:xfrm>
        </p:grpSpPr>
        <p:sp>
          <p:nvSpPr>
            <p:cNvPr id="551" name="Google Shape;551;p12"/>
            <p:cNvSpPr txBox="1"/>
            <p:nvPr/>
          </p:nvSpPr>
          <p:spPr>
            <a:xfrm>
              <a:off x="8673353" y="4983218"/>
              <a:ext cx="10085294" cy="461625"/>
            </a:xfrm>
            <a:prstGeom prst="rect">
              <a:avLst/>
            </a:prstGeom>
            <a:noFill/>
            <a:ln>
              <a:noFill/>
            </a:ln>
          </p:spPr>
          <p:txBody>
            <a:bodyPr spcFirstLastPara="1" wrap="square" lIns="60950" tIns="30467" rIns="60950" bIns="30467" anchor="t" anchorCtr="0">
              <a:spAutoFit/>
            </a:bodyPr>
            <a:lstStyle/>
            <a:p>
              <a:pPr>
                <a:spcBef>
                  <a:spcPts val="0"/>
                </a:spcBef>
                <a:spcAft>
                  <a:spcPts val="0"/>
                </a:spcAft>
                <a:buClr>
                  <a:srgbClr val="F79646"/>
                </a:buClr>
                <a:buSzPts val="2400"/>
              </a:pPr>
              <a:r>
                <a:rPr lang="en-US" sz="1600" b="1">
                  <a:solidFill>
                    <a:srgbClr val="F79646"/>
                  </a:solidFill>
                  <a:latin typeface="DM Sans"/>
                  <a:ea typeface="DM Sans"/>
                  <a:cs typeface="DM Sans"/>
                  <a:sym typeface="DM Sans"/>
                </a:rPr>
                <a:t>Try hard enough and you can make it</a:t>
              </a:r>
              <a:endParaRPr/>
            </a:p>
          </p:txBody>
        </p:sp>
        <p:sp>
          <p:nvSpPr>
            <p:cNvPr id="552" name="Google Shape;552;p12"/>
            <p:cNvSpPr txBox="1"/>
            <p:nvPr/>
          </p:nvSpPr>
          <p:spPr>
            <a:xfrm>
              <a:off x="8673353" y="6526867"/>
              <a:ext cx="10327340" cy="461625"/>
            </a:xfrm>
            <a:prstGeom prst="rect">
              <a:avLst/>
            </a:prstGeom>
            <a:noFill/>
            <a:ln>
              <a:noFill/>
            </a:ln>
          </p:spPr>
          <p:txBody>
            <a:bodyPr spcFirstLastPara="1" wrap="square" lIns="60950" tIns="30467" rIns="60950" bIns="30467" anchor="t" anchorCtr="0">
              <a:spAutoFit/>
            </a:bodyPr>
            <a:lstStyle/>
            <a:p>
              <a:pPr>
                <a:spcBef>
                  <a:spcPts val="0"/>
                </a:spcBef>
                <a:spcAft>
                  <a:spcPts val="0"/>
                </a:spcAft>
                <a:buClr>
                  <a:srgbClr val="F79646"/>
                </a:buClr>
                <a:buSzPts val="2400"/>
              </a:pPr>
              <a:r>
                <a:rPr lang="en-US" sz="1600" b="1">
                  <a:solidFill>
                    <a:srgbClr val="F79646"/>
                  </a:solidFill>
                  <a:latin typeface="DM Sans"/>
                  <a:ea typeface="DM Sans"/>
                  <a:cs typeface="DM Sans"/>
                  <a:sym typeface="DM Sans"/>
                </a:rPr>
                <a:t>Those with wealth have more say</a:t>
              </a:r>
              <a:endParaRPr/>
            </a:p>
          </p:txBody>
        </p:sp>
        <p:sp>
          <p:nvSpPr>
            <p:cNvPr id="553" name="Google Shape;553;p12"/>
            <p:cNvSpPr txBox="1"/>
            <p:nvPr/>
          </p:nvSpPr>
          <p:spPr>
            <a:xfrm>
              <a:off x="8673353" y="8070517"/>
              <a:ext cx="3119765" cy="461625"/>
            </a:xfrm>
            <a:prstGeom prst="rect">
              <a:avLst/>
            </a:prstGeom>
            <a:noFill/>
            <a:ln>
              <a:noFill/>
            </a:ln>
          </p:spPr>
          <p:txBody>
            <a:bodyPr spcFirstLastPara="1" wrap="square" lIns="60950" tIns="30467" rIns="60950" bIns="30467" anchor="t" anchorCtr="0">
              <a:spAutoFit/>
            </a:bodyPr>
            <a:lstStyle/>
            <a:p>
              <a:pPr>
                <a:spcBef>
                  <a:spcPts val="0"/>
                </a:spcBef>
                <a:spcAft>
                  <a:spcPts val="0"/>
                </a:spcAft>
                <a:buClr>
                  <a:srgbClr val="F79646"/>
                </a:buClr>
                <a:buSzPts val="2400"/>
              </a:pPr>
              <a:r>
                <a:rPr lang="en-US" sz="1600" b="1">
                  <a:solidFill>
                    <a:srgbClr val="F79646"/>
                  </a:solidFill>
                  <a:latin typeface="DM Sans"/>
                  <a:ea typeface="DM Sans"/>
                  <a:cs typeface="DM Sans"/>
                  <a:sym typeface="DM Sans"/>
                </a:rPr>
                <a:t>Regressive taxation</a:t>
              </a:r>
              <a:endParaRPr/>
            </a:p>
          </p:txBody>
        </p:sp>
        <p:sp>
          <p:nvSpPr>
            <p:cNvPr id="554" name="Google Shape;554;p12"/>
            <p:cNvSpPr txBox="1"/>
            <p:nvPr/>
          </p:nvSpPr>
          <p:spPr>
            <a:xfrm>
              <a:off x="8673353" y="9614165"/>
              <a:ext cx="3762569" cy="461625"/>
            </a:xfrm>
            <a:prstGeom prst="rect">
              <a:avLst/>
            </a:prstGeom>
            <a:noFill/>
            <a:ln>
              <a:noFill/>
            </a:ln>
          </p:spPr>
          <p:txBody>
            <a:bodyPr spcFirstLastPara="1" wrap="square" lIns="60950" tIns="30467" rIns="60950" bIns="30467" anchor="t" anchorCtr="0">
              <a:spAutoFit/>
            </a:bodyPr>
            <a:lstStyle/>
            <a:p>
              <a:pPr>
                <a:spcBef>
                  <a:spcPts val="0"/>
                </a:spcBef>
                <a:spcAft>
                  <a:spcPts val="0"/>
                </a:spcAft>
                <a:buClr>
                  <a:srgbClr val="F79646"/>
                </a:buClr>
                <a:buSzPts val="2400"/>
              </a:pPr>
              <a:r>
                <a:rPr lang="en-US" sz="1600" b="1">
                  <a:solidFill>
                    <a:srgbClr val="F79646"/>
                  </a:solidFill>
                  <a:latin typeface="DM Sans"/>
                  <a:ea typeface="DM Sans"/>
                  <a:cs typeface="DM Sans"/>
                  <a:sym typeface="DM Sans"/>
                </a:rPr>
                <a:t>Misclassification of jobs</a:t>
              </a:r>
              <a:endParaRPr/>
            </a:p>
          </p:txBody>
        </p:sp>
      </p:grpSp>
      <p:sp>
        <p:nvSpPr>
          <p:cNvPr id="555" name="Google Shape;555;p12"/>
          <p:cNvSpPr txBox="1"/>
          <p:nvPr/>
        </p:nvSpPr>
        <p:spPr>
          <a:xfrm>
            <a:off x="16934" y="6552465"/>
            <a:ext cx="294097" cy="246195"/>
          </a:xfrm>
          <a:prstGeom prst="rect">
            <a:avLst/>
          </a:prstGeom>
          <a:noFill/>
          <a:ln>
            <a:noFill/>
          </a:ln>
        </p:spPr>
        <p:txBody>
          <a:bodyPr spcFirstLastPara="1" wrap="square" lIns="60950" tIns="30467" rIns="60950" bIns="30467" anchor="t" anchorCtr="0">
            <a:spAutoFit/>
          </a:bodyPr>
          <a:lstStyle/>
          <a:p>
            <a:pPr>
              <a:spcBef>
                <a:spcPts val="0"/>
              </a:spcBef>
              <a:spcAft>
                <a:spcPts val="0"/>
              </a:spcAft>
            </a:pPr>
            <a:fld id="{00000000-1234-1234-1234-123412341234}" type="slidenum">
              <a:rPr lang="en-US" sz="1200">
                <a:solidFill>
                  <a:schemeClr val="dk1"/>
                </a:solidFill>
                <a:latin typeface="Arial"/>
                <a:ea typeface="Arial"/>
                <a:cs typeface="Arial"/>
                <a:sym typeface="Arial"/>
              </a:rPr>
              <a:pPr>
                <a:spcBef>
                  <a:spcPts val="0"/>
                </a:spcBef>
                <a:spcAft>
                  <a:spcPts val="0"/>
                </a:spcAft>
              </a:pPr>
              <a:t>10</a:t>
            </a:fld>
            <a:endParaRPr sz="12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1534D-E575-8F82-39BE-69FADF92F968}"/>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34C75581-B079-3557-EBBE-2E6685692055}"/>
              </a:ext>
            </a:extLst>
          </p:cNvPr>
          <p:cNvSpPr>
            <a:spLocks noGrp="1"/>
          </p:cNvSpPr>
          <p:nvPr>
            <p:ph type="body" sz="quarter" idx="11"/>
          </p:nvPr>
        </p:nvSpPr>
        <p:spPr>
          <a:xfrm>
            <a:off x="919060" y="1177432"/>
            <a:ext cx="11272940" cy="742999"/>
          </a:xfrm>
        </p:spPr>
        <p:txBody>
          <a:bodyPr/>
          <a:lstStyle/>
          <a:p>
            <a:pPr>
              <a:lnSpc>
                <a:spcPts val="4534"/>
              </a:lnSpc>
              <a:spcBef>
                <a:spcPts val="0"/>
              </a:spcBef>
            </a:pPr>
            <a:r>
              <a:rPr lang="en-US" sz="3600" dirty="0">
                <a:solidFill>
                  <a:schemeClr val="tx1"/>
                </a:solidFill>
              </a:rPr>
              <a:t>Harnessing Power for Equity and Justice</a:t>
            </a:r>
          </a:p>
        </p:txBody>
      </p:sp>
      <p:sp>
        <p:nvSpPr>
          <p:cNvPr id="16" name="TextBox 15">
            <a:extLst>
              <a:ext uri="{FF2B5EF4-FFF2-40B4-BE49-F238E27FC236}">
                <a16:creationId xmlns:a16="http://schemas.microsoft.com/office/drawing/2014/main" id="{FD908005-0B83-0591-A662-F1955AEA2092}"/>
              </a:ext>
            </a:extLst>
          </p:cNvPr>
          <p:cNvSpPr txBox="1"/>
          <p:nvPr/>
        </p:nvSpPr>
        <p:spPr>
          <a:xfrm>
            <a:off x="919060" y="1798511"/>
            <a:ext cx="11272940" cy="498791"/>
          </a:xfrm>
          <a:prstGeom prst="rect">
            <a:avLst/>
          </a:prstGeom>
          <a:noFill/>
        </p:spPr>
        <p:txBody>
          <a:bodyPr wrap="square">
            <a:spAutoFit/>
          </a:bodyPr>
          <a:lstStyle/>
          <a:p>
            <a:pPr>
              <a:lnSpc>
                <a:spcPct val="115000"/>
              </a:lnSpc>
              <a:spcBef>
                <a:spcPts val="0"/>
              </a:spcBef>
              <a:spcAft>
                <a:spcPts val="1200"/>
              </a:spcAft>
            </a:pPr>
            <a:r>
              <a:rPr lang="en-US" sz="2400" i="1" dirty="0">
                <a:latin typeface="DM Sans" pitchFamily="2" charset="77"/>
                <a:cs typeface="Calibri"/>
              </a:rPr>
              <a:t>Power To, With, Within vs. Power Over</a:t>
            </a:r>
          </a:p>
        </p:txBody>
      </p:sp>
      <p:pic>
        <p:nvPicPr>
          <p:cNvPr id="2" name="Google Shape;578;p15">
            <a:extLst>
              <a:ext uri="{FF2B5EF4-FFF2-40B4-BE49-F238E27FC236}">
                <a16:creationId xmlns:a16="http://schemas.microsoft.com/office/drawing/2014/main" id="{21CF2D86-7E7F-F214-C258-771271206BFF}"/>
              </a:ext>
            </a:extLst>
          </p:cNvPr>
          <p:cNvPicPr preferRelativeResize="0"/>
          <p:nvPr/>
        </p:nvPicPr>
        <p:blipFill rotWithShape="1">
          <a:blip r:embed="rId3">
            <a:alphaModFix/>
          </a:blip>
          <a:srcRect/>
          <a:stretch/>
        </p:blipFill>
        <p:spPr>
          <a:xfrm>
            <a:off x="73152" y="2382544"/>
            <a:ext cx="3004914" cy="3859761"/>
          </a:xfrm>
          <a:prstGeom prst="rect">
            <a:avLst/>
          </a:prstGeom>
          <a:noFill/>
          <a:ln>
            <a:noFill/>
          </a:ln>
        </p:spPr>
      </p:pic>
      <p:sp>
        <p:nvSpPr>
          <p:cNvPr id="3" name="TextBox 2">
            <a:extLst>
              <a:ext uri="{FF2B5EF4-FFF2-40B4-BE49-F238E27FC236}">
                <a16:creationId xmlns:a16="http://schemas.microsoft.com/office/drawing/2014/main" id="{58F7F4A9-B47B-5252-45E9-0F18D81FDA2C}"/>
              </a:ext>
            </a:extLst>
          </p:cNvPr>
          <p:cNvSpPr txBox="1"/>
          <p:nvPr/>
        </p:nvSpPr>
        <p:spPr>
          <a:xfrm>
            <a:off x="3106985" y="2382543"/>
            <a:ext cx="9158167" cy="831061"/>
          </a:xfrm>
          <a:prstGeom prst="rect">
            <a:avLst/>
          </a:prstGeom>
          <a:noFill/>
        </p:spPr>
        <p:txBody>
          <a:bodyPr wrap="square" rtlCol="0">
            <a:spAutoFit/>
          </a:bodyPr>
          <a:lstStyle/>
          <a:p>
            <a:pPr marL="192626" indent="-192626">
              <a:lnSpc>
                <a:spcPct val="115000"/>
              </a:lnSpc>
              <a:spcAft>
                <a:spcPts val="1200"/>
              </a:spcAft>
              <a:buFont typeface="Arial" panose="020B0604020202020204" pitchFamily="34" charset="0"/>
              <a:buChar char="•"/>
              <a:defRPr/>
            </a:pPr>
            <a:r>
              <a:rPr lang="en-US" sz="2133" dirty="0">
                <a:solidFill>
                  <a:prstClr val="black"/>
                </a:solidFill>
                <a:latin typeface="DM Sans" pitchFamily="2" charset="77"/>
                <a:cs typeface="Calibri"/>
              </a:rPr>
              <a:t>“Power is the ability to achieve a purpose. Whether or not it is good or bad depends upon the purpose.” – Dr. Martin Luther King, Jr.</a:t>
            </a:r>
          </a:p>
        </p:txBody>
      </p:sp>
      <p:sp>
        <p:nvSpPr>
          <p:cNvPr id="5" name="TextBox 4">
            <a:extLst>
              <a:ext uri="{FF2B5EF4-FFF2-40B4-BE49-F238E27FC236}">
                <a16:creationId xmlns:a16="http://schemas.microsoft.com/office/drawing/2014/main" id="{1BE769F1-DF78-FFD5-4D01-7859DD82B41B}"/>
              </a:ext>
            </a:extLst>
          </p:cNvPr>
          <p:cNvSpPr txBox="1"/>
          <p:nvPr/>
        </p:nvSpPr>
        <p:spPr>
          <a:xfrm>
            <a:off x="3106985" y="3603361"/>
            <a:ext cx="9158167" cy="3165547"/>
          </a:xfrm>
          <a:prstGeom prst="rect">
            <a:avLst/>
          </a:prstGeom>
          <a:noFill/>
        </p:spPr>
        <p:txBody>
          <a:bodyPr wrap="square" rtlCol="0">
            <a:spAutoFit/>
          </a:bodyPr>
          <a:lstStyle/>
          <a:p>
            <a:pPr marL="192626" indent="-192626">
              <a:lnSpc>
                <a:spcPct val="115000"/>
              </a:lnSpc>
              <a:spcAft>
                <a:spcPts val="1200"/>
              </a:spcAft>
              <a:buFont typeface="Arial" panose="020B0604020202020204" pitchFamily="34" charset="0"/>
              <a:buChar char="•"/>
              <a:defRPr/>
            </a:pPr>
            <a:r>
              <a:rPr lang="en-US" sz="2133" dirty="0">
                <a:solidFill>
                  <a:prstClr val="black"/>
                </a:solidFill>
                <a:latin typeface="DM Sans" pitchFamily="2" charset="77"/>
                <a:cs typeface="Calibri"/>
              </a:rPr>
              <a:t>Community power: “</a:t>
            </a:r>
            <a:r>
              <a:rPr lang="en-US" sz="2133" kern="0" dirty="0">
                <a:solidFill>
                  <a:srgbClr val="000000"/>
                </a:solidFill>
                <a:latin typeface="DM Sans" pitchFamily="2" charset="77"/>
                <a:ea typeface="Arial"/>
                <a:cs typeface="Arial"/>
                <a:sym typeface="Arial"/>
              </a:rPr>
              <a:t>the ability of communities most impacted by structural inequity to develop, sustain, and grow an organized base of people who act together through democratic structures to set agendas, shift public discourse, influence who makes decisions, and cultivate ongoing relationships of mutual accountability with decision makers that change systems and advance health equity.” – Pastor et al. (2020)</a:t>
            </a:r>
          </a:p>
          <a:p>
            <a:endParaRPr lang="en-US" dirty="0"/>
          </a:p>
        </p:txBody>
      </p:sp>
    </p:spTree>
    <p:extLst>
      <p:ext uri="{BB962C8B-B14F-4D97-AF65-F5344CB8AC3E}">
        <p14:creationId xmlns:p14="http://schemas.microsoft.com/office/powerpoint/2010/main" val="53009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grpSp>
        <p:nvGrpSpPr>
          <p:cNvPr id="601" name="Google Shape;601;p18"/>
          <p:cNvGrpSpPr/>
          <p:nvPr/>
        </p:nvGrpSpPr>
        <p:grpSpPr>
          <a:xfrm>
            <a:off x="1" y="824133"/>
            <a:ext cx="12192000" cy="2427140"/>
            <a:chOff x="1" y="378979"/>
            <a:chExt cx="12192000" cy="2427140"/>
          </a:xfrm>
        </p:grpSpPr>
        <p:sp>
          <p:nvSpPr>
            <p:cNvPr id="602" name="Google Shape;602;p18"/>
            <p:cNvSpPr/>
            <p:nvPr/>
          </p:nvSpPr>
          <p:spPr>
            <a:xfrm rot="10800000">
              <a:off x="1170058" y="1962475"/>
              <a:ext cx="3645162" cy="843644"/>
            </a:xfrm>
            <a:prstGeom prst="uturnArrow">
              <a:avLst>
                <a:gd name="adj1" fmla="val 25000"/>
                <a:gd name="adj2" fmla="val 25000"/>
                <a:gd name="adj3" fmla="val 25000"/>
                <a:gd name="adj4" fmla="val 43750"/>
                <a:gd name="adj5" fmla="val 100000"/>
              </a:avLst>
            </a:prstGeom>
            <a:solidFill>
              <a:srgbClr val="D14525"/>
            </a:solidFill>
            <a:ln>
              <a:noFill/>
            </a:ln>
            <a:effectLst>
              <a:outerShdw blurRad="63500" sx="102000" sy="102000" algn="ctr" rotWithShape="0">
                <a:srgbClr val="000000">
                  <a:alpha val="40000"/>
                </a:srgbClr>
              </a:outerShdw>
            </a:effectLst>
          </p:spPr>
          <p:txBody>
            <a:bodyPr spcFirstLastPara="1" wrap="square" lIns="0" tIns="0" rIns="0" bIns="0" anchor="ctr" anchorCtr="0">
              <a:noAutofit/>
            </a:bodyPr>
            <a:lstStyle/>
            <a:p>
              <a:pPr algn="ctr" defTabSz="609630" eaLnBrk="1" fontAlgn="auto" hangingPunct="1">
                <a:spcBef>
                  <a:spcPts val="0"/>
                </a:spcBef>
                <a:spcAft>
                  <a:spcPts val="0"/>
                </a:spcAft>
                <a:buClr>
                  <a:srgbClr val="000000"/>
                </a:buClr>
                <a:defRPr/>
              </a:pPr>
              <a:endParaRPr sz="733" b="1" kern="0">
                <a:solidFill>
                  <a:srgbClr val="000000"/>
                </a:solidFill>
                <a:latin typeface="Arial"/>
                <a:ea typeface="Arial"/>
                <a:cs typeface="Arial"/>
                <a:sym typeface="Arial"/>
              </a:endParaRPr>
            </a:p>
          </p:txBody>
        </p:sp>
        <p:sp>
          <p:nvSpPr>
            <p:cNvPr id="603" name="Google Shape;603;p18"/>
            <p:cNvSpPr/>
            <p:nvPr/>
          </p:nvSpPr>
          <p:spPr>
            <a:xfrm>
              <a:off x="1313752" y="378979"/>
              <a:ext cx="3645164" cy="843644"/>
            </a:xfrm>
            <a:prstGeom prst="uturnArrow">
              <a:avLst>
                <a:gd name="adj1" fmla="val 25000"/>
                <a:gd name="adj2" fmla="val 25000"/>
                <a:gd name="adj3" fmla="val 25000"/>
                <a:gd name="adj4" fmla="val 43750"/>
                <a:gd name="adj5" fmla="val 100000"/>
              </a:avLst>
            </a:prstGeom>
            <a:solidFill>
              <a:srgbClr val="D14525"/>
            </a:solidFill>
            <a:ln>
              <a:noFill/>
            </a:ln>
            <a:effectLst>
              <a:outerShdw blurRad="63500" sx="102000" sy="102000" algn="ctr" rotWithShape="0">
                <a:srgbClr val="000000">
                  <a:alpha val="40000"/>
                </a:srgbClr>
              </a:outerShdw>
            </a:effectLst>
          </p:spPr>
          <p:txBody>
            <a:bodyPr spcFirstLastPara="1" wrap="square" lIns="0" tIns="0" rIns="0" bIns="0" anchor="ctr" anchorCtr="0">
              <a:noAutofit/>
            </a:bodyPr>
            <a:lstStyle/>
            <a:p>
              <a:pPr algn="ctr" defTabSz="609630" eaLnBrk="1" fontAlgn="auto" hangingPunct="1">
                <a:spcBef>
                  <a:spcPts val="0"/>
                </a:spcBef>
                <a:spcAft>
                  <a:spcPts val="0"/>
                </a:spcAft>
                <a:buClr>
                  <a:srgbClr val="000000"/>
                </a:buClr>
                <a:defRPr/>
              </a:pPr>
              <a:endParaRPr sz="733" b="1" kern="0">
                <a:solidFill>
                  <a:srgbClr val="000000"/>
                </a:solidFill>
                <a:latin typeface="Arial"/>
                <a:ea typeface="Arial"/>
                <a:cs typeface="Arial"/>
                <a:sym typeface="Arial"/>
              </a:endParaRPr>
            </a:p>
          </p:txBody>
        </p:sp>
        <p:sp>
          <p:nvSpPr>
            <p:cNvPr id="604" name="Google Shape;604;p18"/>
            <p:cNvSpPr txBox="1"/>
            <p:nvPr/>
          </p:nvSpPr>
          <p:spPr>
            <a:xfrm>
              <a:off x="3422469" y="1157666"/>
              <a:ext cx="2854734" cy="744519"/>
            </a:xfrm>
            <a:prstGeom prst="rect">
              <a:avLst/>
            </a:prstGeom>
            <a:noFill/>
            <a:ln>
              <a:noFill/>
            </a:ln>
          </p:spPr>
          <p:txBody>
            <a:bodyPr spcFirstLastPara="1" wrap="square" lIns="60950" tIns="30467" rIns="60950" bIns="30467" anchor="t" anchorCtr="0">
              <a:noAutofit/>
            </a:bodyPr>
            <a:lstStyle/>
            <a:p>
              <a:pPr algn="ctr" defTabSz="609630" eaLnBrk="1" fontAlgn="auto" hangingPunct="1">
                <a:spcBef>
                  <a:spcPts val="0"/>
                </a:spcBef>
                <a:spcAft>
                  <a:spcPts val="0"/>
                </a:spcAft>
                <a:buClr>
                  <a:srgbClr val="003C69"/>
                </a:buClr>
                <a:buSzPts val="3600"/>
                <a:defRPr/>
              </a:pPr>
              <a:r>
                <a:rPr lang="en-US" sz="2400" b="1" kern="0" dirty="0">
                  <a:solidFill>
                    <a:srgbClr val="003C69"/>
                  </a:solidFill>
                  <a:latin typeface="DM Sans"/>
                  <a:ea typeface="DM Sans"/>
                  <a:cs typeface="DM Sans"/>
                  <a:sym typeface="DM Sans"/>
                </a:rPr>
                <a:t>Rules:</a:t>
              </a:r>
              <a:endParaRPr sz="933" kern="0" dirty="0">
                <a:solidFill>
                  <a:srgbClr val="000000"/>
                </a:solidFill>
                <a:latin typeface="Arial"/>
                <a:cs typeface="Arial"/>
                <a:sym typeface="Arial"/>
              </a:endParaRPr>
            </a:p>
            <a:p>
              <a:pPr algn="ctr" defTabSz="609630" eaLnBrk="1" fontAlgn="auto" hangingPunct="1">
                <a:spcBef>
                  <a:spcPts val="0"/>
                </a:spcBef>
                <a:spcAft>
                  <a:spcPts val="0"/>
                </a:spcAft>
                <a:buClr>
                  <a:srgbClr val="003C69"/>
                </a:buClr>
                <a:buSzPts val="3600"/>
                <a:defRPr/>
              </a:pPr>
              <a:r>
                <a:rPr lang="en-US" sz="2400" i="1" kern="0" dirty="0">
                  <a:solidFill>
                    <a:srgbClr val="003C69"/>
                  </a:solidFill>
                  <a:latin typeface="DM Sans"/>
                  <a:ea typeface="DM Sans"/>
                  <a:cs typeface="DM Sans"/>
                  <a:sym typeface="DM Sans"/>
                </a:rPr>
                <a:t>Exploit &amp; Extract</a:t>
              </a:r>
              <a:endParaRPr sz="933" kern="0" dirty="0">
                <a:solidFill>
                  <a:srgbClr val="000000"/>
                </a:solidFill>
                <a:latin typeface="Arial"/>
                <a:cs typeface="Arial"/>
                <a:sym typeface="Arial"/>
              </a:endParaRPr>
            </a:p>
          </p:txBody>
        </p:sp>
        <p:sp>
          <p:nvSpPr>
            <p:cNvPr id="605" name="Google Shape;605;p18"/>
            <p:cNvSpPr txBox="1"/>
            <p:nvPr/>
          </p:nvSpPr>
          <p:spPr>
            <a:xfrm>
              <a:off x="1" y="1158052"/>
              <a:ext cx="2755970" cy="682125"/>
            </a:xfrm>
            <a:prstGeom prst="rect">
              <a:avLst/>
            </a:prstGeom>
            <a:noFill/>
            <a:ln>
              <a:noFill/>
            </a:ln>
          </p:spPr>
          <p:txBody>
            <a:bodyPr spcFirstLastPara="1" wrap="square" lIns="60950" tIns="30467" rIns="60950" bIns="30467" anchor="t" anchorCtr="0">
              <a:noAutofit/>
            </a:bodyPr>
            <a:lstStyle/>
            <a:p>
              <a:pPr algn="ctr" defTabSz="609630" eaLnBrk="1" fontAlgn="auto" hangingPunct="1">
                <a:spcBef>
                  <a:spcPts val="0"/>
                </a:spcBef>
                <a:spcAft>
                  <a:spcPts val="0"/>
                </a:spcAft>
                <a:buClr>
                  <a:srgbClr val="003C69"/>
                </a:buClr>
                <a:buSzPts val="3600"/>
                <a:defRPr/>
              </a:pPr>
              <a:r>
                <a:rPr lang="en-US" sz="2400" b="1" kern="0">
                  <a:solidFill>
                    <a:srgbClr val="003C69"/>
                  </a:solidFill>
                  <a:latin typeface="DM Sans"/>
                  <a:ea typeface="DM Sans"/>
                  <a:cs typeface="DM Sans"/>
                  <a:sym typeface="DM Sans"/>
                </a:rPr>
                <a:t>Power:</a:t>
              </a:r>
              <a:endParaRPr sz="933" kern="0">
                <a:solidFill>
                  <a:srgbClr val="000000"/>
                </a:solidFill>
                <a:latin typeface="Arial"/>
                <a:cs typeface="Arial"/>
                <a:sym typeface="Arial"/>
              </a:endParaRPr>
            </a:p>
            <a:p>
              <a:pPr algn="ctr" defTabSz="609630" eaLnBrk="1" fontAlgn="auto" hangingPunct="1">
                <a:spcBef>
                  <a:spcPts val="0"/>
                </a:spcBef>
                <a:spcAft>
                  <a:spcPts val="0"/>
                </a:spcAft>
                <a:buClr>
                  <a:srgbClr val="003C69"/>
                </a:buClr>
                <a:buSzPts val="3600"/>
                <a:defRPr/>
              </a:pPr>
              <a:r>
                <a:rPr lang="en-US" sz="2400" i="1" kern="0">
                  <a:solidFill>
                    <a:srgbClr val="003C69"/>
                  </a:solidFill>
                  <a:latin typeface="DM Sans"/>
                  <a:ea typeface="DM Sans"/>
                  <a:cs typeface="DM Sans"/>
                  <a:sym typeface="DM Sans"/>
                </a:rPr>
                <a:t>Corporate / </a:t>
              </a:r>
              <a:r>
                <a:rPr lang="en-US" sz="1000" i="1" kern="0">
                  <a:solidFill>
                    <a:srgbClr val="003C69"/>
                  </a:solidFill>
                  <a:latin typeface="DM Sans"/>
                  <a:ea typeface="DM Sans"/>
                  <a:cs typeface="DM Sans"/>
                  <a:sym typeface="DM Sans"/>
                </a:rPr>
                <a:t>Community</a:t>
              </a:r>
              <a:endParaRPr sz="1600" i="1" kern="0">
                <a:solidFill>
                  <a:srgbClr val="003C69"/>
                </a:solidFill>
                <a:latin typeface="DM Sans"/>
                <a:ea typeface="DM Sans"/>
                <a:cs typeface="DM Sans"/>
                <a:sym typeface="DM Sans"/>
              </a:endParaRPr>
            </a:p>
          </p:txBody>
        </p:sp>
        <p:sp>
          <p:nvSpPr>
            <p:cNvPr id="606" name="Google Shape;606;p18"/>
            <p:cNvSpPr txBox="1"/>
            <p:nvPr/>
          </p:nvSpPr>
          <p:spPr>
            <a:xfrm>
              <a:off x="7432763" y="883427"/>
              <a:ext cx="4759238" cy="1266869"/>
            </a:xfrm>
            <a:prstGeom prst="rect">
              <a:avLst/>
            </a:prstGeom>
            <a:noFill/>
            <a:ln>
              <a:noFill/>
            </a:ln>
          </p:spPr>
          <p:txBody>
            <a:bodyPr spcFirstLastPara="1" wrap="square" lIns="60950" tIns="30467" rIns="60950" bIns="30467" anchor="t" anchorCtr="0">
              <a:noAutofit/>
            </a:bodyPr>
            <a:lstStyle/>
            <a:p>
              <a:pPr defTabSz="609630" eaLnBrk="1" fontAlgn="auto" hangingPunct="1">
                <a:lnSpc>
                  <a:spcPct val="150000"/>
                </a:lnSpc>
                <a:spcBef>
                  <a:spcPts val="0"/>
                </a:spcBef>
                <a:spcAft>
                  <a:spcPts val="0"/>
                </a:spcAft>
                <a:buClr>
                  <a:srgbClr val="003C69"/>
                </a:buClr>
                <a:buSzPts val="3600"/>
                <a:defRPr/>
              </a:pPr>
              <a:r>
                <a:rPr lang="en-US" sz="2400" kern="0" dirty="0">
                  <a:solidFill>
                    <a:srgbClr val="003C69"/>
                  </a:solidFill>
                  <a:latin typeface="DM Sans"/>
                  <a:ea typeface="DM Sans"/>
                  <a:cs typeface="DM Sans"/>
                  <a:sym typeface="DM Sans"/>
                </a:rPr>
                <a:t>Corporations profit &amp; thrive</a:t>
              </a:r>
              <a:endParaRPr sz="933" kern="0" dirty="0">
                <a:solidFill>
                  <a:srgbClr val="000000"/>
                </a:solidFill>
                <a:latin typeface="Arial"/>
                <a:cs typeface="Arial"/>
                <a:sym typeface="Arial"/>
              </a:endParaRPr>
            </a:p>
            <a:p>
              <a:pPr defTabSz="609630" eaLnBrk="1" fontAlgn="auto" hangingPunct="1">
                <a:lnSpc>
                  <a:spcPct val="150000"/>
                </a:lnSpc>
                <a:spcBef>
                  <a:spcPts val="0"/>
                </a:spcBef>
                <a:spcAft>
                  <a:spcPts val="0"/>
                </a:spcAft>
                <a:buClr>
                  <a:srgbClr val="003C69"/>
                </a:buClr>
                <a:buSzPts val="3600"/>
                <a:defRPr/>
              </a:pPr>
              <a:r>
                <a:rPr lang="en-US" sz="2400" kern="0" dirty="0">
                  <a:solidFill>
                    <a:srgbClr val="003C69"/>
                  </a:solidFill>
                  <a:latin typeface="DM Sans"/>
                  <a:ea typeface="DM Sans"/>
                  <a:cs typeface="DM Sans"/>
                  <a:sym typeface="DM Sans"/>
                </a:rPr>
                <a:t>Communities get sick &amp; suffer</a:t>
              </a:r>
              <a:endParaRPr sz="1600" kern="0" dirty="0">
                <a:solidFill>
                  <a:srgbClr val="003C69"/>
                </a:solidFill>
                <a:latin typeface="DM Sans"/>
                <a:ea typeface="DM Sans"/>
                <a:cs typeface="DM Sans"/>
                <a:sym typeface="DM Sans"/>
              </a:endParaRPr>
            </a:p>
          </p:txBody>
        </p:sp>
        <p:sp>
          <p:nvSpPr>
            <p:cNvPr id="607" name="Google Shape;607;p18"/>
            <p:cNvSpPr/>
            <p:nvPr/>
          </p:nvSpPr>
          <p:spPr>
            <a:xfrm>
              <a:off x="6492239" y="1363522"/>
              <a:ext cx="783774" cy="355685"/>
            </a:xfrm>
            <a:prstGeom prst="rightArrow">
              <a:avLst>
                <a:gd name="adj1" fmla="val 50000"/>
                <a:gd name="adj2" fmla="val 50000"/>
              </a:avLst>
            </a:prstGeom>
            <a:solidFill>
              <a:srgbClr val="D14525"/>
            </a:solidFill>
            <a:ln>
              <a:noFill/>
            </a:ln>
            <a:effectLst>
              <a:outerShdw blurRad="63500" sx="102000" sy="102000" algn="ctr" rotWithShape="0">
                <a:srgbClr val="000000">
                  <a:alpha val="40000"/>
                </a:srgbClr>
              </a:outerShdw>
            </a:effectLst>
          </p:spPr>
          <p:txBody>
            <a:bodyPr spcFirstLastPara="1" wrap="square" lIns="0" tIns="0" rIns="0" bIns="0" anchor="ctr" anchorCtr="0">
              <a:noAutofit/>
            </a:bodyPr>
            <a:lstStyle/>
            <a:p>
              <a:pPr algn="ctr" defTabSz="609630" eaLnBrk="1" fontAlgn="auto" hangingPunct="1">
                <a:spcBef>
                  <a:spcPts val="0"/>
                </a:spcBef>
                <a:spcAft>
                  <a:spcPts val="0"/>
                </a:spcAft>
                <a:buClr>
                  <a:srgbClr val="000000"/>
                </a:buClr>
                <a:defRPr/>
              </a:pPr>
              <a:endParaRPr sz="733" b="1" kern="0">
                <a:solidFill>
                  <a:srgbClr val="000000"/>
                </a:solidFill>
                <a:latin typeface="Arial"/>
                <a:ea typeface="Arial"/>
                <a:cs typeface="Arial"/>
                <a:sym typeface="Arial"/>
              </a:endParaRPr>
            </a:p>
          </p:txBody>
        </p:sp>
      </p:grpSp>
      <p:grpSp>
        <p:nvGrpSpPr>
          <p:cNvPr id="608" name="Google Shape;608;p18"/>
          <p:cNvGrpSpPr/>
          <p:nvPr/>
        </p:nvGrpSpPr>
        <p:grpSpPr>
          <a:xfrm>
            <a:off x="1816027" y="3139322"/>
            <a:ext cx="8164282" cy="998278"/>
            <a:chOff x="1816028" y="2890625"/>
            <a:chExt cx="8164282" cy="998277"/>
          </a:xfrm>
        </p:grpSpPr>
        <p:sp>
          <p:nvSpPr>
            <p:cNvPr id="609" name="Google Shape;609;p18"/>
            <p:cNvSpPr txBox="1"/>
            <p:nvPr/>
          </p:nvSpPr>
          <p:spPr>
            <a:xfrm>
              <a:off x="2625922" y="3266807"/>
              <a:ext cx="6701244" cy="471680"/>
            </a:xfrm>
            <a:prstGeom prst="rect">
              <a:avLst/>
            </a:prstGeom>
            <a:noFill/>
            <a:ln>
              <a:noFill/>
            </a:ln>
          </p:spPr>
          <p:txBody>
            <a:bodyPr spcFirstLastPara="1" wrap="square" lIns="60950" tIns="30467" rIns="60950" bIns="30467" anchor="t" anchorCtr="0">
              <a:noAutofit/>
            </a:bodyPr>
            <a:lstStyle/>
            <a:p>
              <a:pPr defTabSz="609630" eaLnBrk="1" fontAlgn="auto" hangingPunct="1">
                <a:spcBef>
                  <a:spcPts val="0"/>
                </a:spcBef>
                <a:spcAft>
                  <a:spcPts val="0"/>
                </a:spcAft>
                <a:buClr>
                  <a:srgbClr val="3F3151"/>
                </a:buClr>
                <a:buSzPts val="2700"/>
                <a:defRPr/>
              </a:pPr>
              <a:r>
                <a:rPr lang="en-US" b="1" i="1" kern="0">
                  <a:solidFill>
                    <a:srgbClr val="3F3151"/>
                  </a:solidFill>
                  <a:latin typeface="DM Sans"/>
                  <a:ea typeface="DM Sans"/>
                  <a:cs typeface="DM Sans"/>
                  <a:sym typeface="DM Sans"/>
                </a:rPr>
                <a:t>BUILD COMMUNITY POWER &amp; BREAK CORPORATE POWER</a:t>
              </a:r>
              <a:endParaRPr sz="1200" b="1" i="1" kern="0">
                <a:solidFill>
                  <a:srgbClr val="3F3151"/>
                </a:solidFill>
                <a:latin typeface="DM Sans"/>
                <a:ea typeface="DM Sans"/>
                <a:cs typeface="DM Sans"/>
                <a:sym typeface="DM Sans"/>
              </a:endParaRPr>
            </a:p>
          </p:txBody>
        </p:sp>
        <p:sp>
          <p:nvSpPr>
            <p:cNvPr id="610" name="Google Shape;610;p18"/>
            <p:cNvSpPr/>
            <p:nvPr/>
          </p:nvSpPr>
          <p:spPr>
            <a:xfrm>
              <a:off x="2234039" y="3118037"/>
              <a:ext cx="548640" cy="770865"/>
            </a:xfrm>
            <a:prstGeom prst="lightningBolt">
              <a:avLst/>
            </a:prstGeom>
            <a:solidFill>
              <a:srgbClr val="3F3151"/>
            </a:solidFill>
            <a:ln w="25400" cap="flat" cmpd="sng">
              <a:solidFill>
                <a:srgbClr val="21364F"/>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60950" tIns="30467" rIns="60950" bIns="30467" anchor="ctr" anchorCtr="0">
              <a:noAutofit/>
            </a:bodyPr>
            <a:lstStyle/>
            <a:p>
              <a:pPr algn="ctr" defTabSz="609630" eaLnBrk="1" fontAlgn="auto" hangingPunct="1">
                <a:spcBef>
                  <a:spcPts val="0"/>
                </a:spcBef>
                <a:spcAft>
                  <a:spcPts val="0"/>
                </a:spcAft>
                <a:buClr>
                  <a:srgbClr val="000000"/>
                </a:buClr>
                <a:defRPr/>
              </a:pPr>
              <a:endParaRPr kern="0">
                <a:solidFill>
                  <a:srgbClr val="FFFFFF"/>
                </a:solidFill>
                <a:latin typeface="Calibri"/>
                <a:ea typeface="Calibri"/>
                <a:cs typeface="Calibri"/>
                <a:sym typeface="Calibri"/>
              </a:endParaRPr>
            </a:p>
          </p:txBody>
        </p:sp>
        <p:sp>
          <p:nvSpPr>
            <p:cNvPr id="611" name="Google Shape;611;p18"/>
            <p:cNvSpPr/>
            <p:nvPr/>
          </p:nvSpPr>
          <p:spPr>
            <a:xfrm flipH="1">
              <a:off x="9013658" y="3118037"/>
              <a:ext cx="548640" cy="770865"/>
            </a:xfrm>
            <a:prstGeom prst="lightningBolt">
              <a:avLst/>
            </a:prstGeom>
            <a:solidFill>
              <a:srgbClr val="3F3151"/>
            </a:solidFill>
            <a:ln w="25400" cap="flat" cmpd="sng">
              <a:solidFill>
                <a:srgbClr val="21364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60950" tIns="30467" rIns="60950" bIns="30467" anchor="ctr" anchorCtr="0">
              <a:noAutofit/>
            </a:bodyPr>
            <a:lstStyle/>
            <a:p>
              <a:pPr algn="ctr" defTabSz="609630" eaLnBrk="1" fontAlgn="auto" hangingPunct="1">
                <a:spcBef>
                  <a:spcPts val="0"/>
                </a:spcBef>
                <a:spcAft>
                  <a:spcPts val="0"/>
                </a:spcAft>
                <a:buClr>
                  <a:srgbClr val="000000"/>
                </a:buClr>
                <a:defRPr/>
              </a:pPr>
              <a:endParaRPr kern="0">
                <a:solidFill>
                  <a:srgbClr val="FFFFFF"/>
                </a:solidFill>
                <a:latin typeface="Calibri"/>
                <a:ea typeface="Calibri"/>
                <a:cs typeface="Calibri"/>
                <a:sym typeface="Calibri"/>
              </a:endParaRPr>
            </a:p>
          </p:txBody>
        </p:sp>
        <p:sp>
          <p:nvSpPr>
            <p:cNvPr id="612" name="Google Shape;612;p18"/>
            <p:cNvSpPr/>
            <p:nvPr/>
          </p:nvSpPr>
          <p:spPr>
            <a:xfrm>
              <a:off x="1816028" y="3118037"/>
              <a:ext cx="548640" cy="770865"/>
            </a:xfrm>
            <a:prstGeom prst="lightningBolt">
              <a:avLst/>
            </a:prstGeom>
            <a:solidFill>
              <a:srgbClr val="3F3151"/>
            </a:solidFill>
            <a:ln w="25400" cap="flat" cmpd="sng">
              <a:solidFill>
                <a:srgbClr val="21364F"/>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60950" tIns="30467" rIns="60950" bIns="30467" anchor="ctr" anchorCtr="0">
              <a:noAutofit/>
            </a:bodyPr>
            <a:lstStyle/>
            <a:p>
              <a:pPr algn="ctr" defTabSz="609630" eaLnBrk="1" fontAlgn="auto" hangingPunct="1">
                <a:spcBef>
                  <a:spcPts val="0"/>
                </a:spcBef>
                <a:spcAft>
                  <a:spcPts val="0"/>
                </a:spcAft>
                <a:buClr>
                  <a:srgbClr val="000000"/>
                </a:buClr>
                <a:defRPr/>
              </a:pPr>
              <a:endParaRPr kern="0">
                <a:solidFill>
                  <a:srgbClr val="FFFFFF"/>
                </a:solidFill>
                <a:latin typeface="Calibri"/>
                <a:ea typeface="Calibri"/>
                <a:cs typeface="Calibri"/>
                <a:sym typeface="Calibri"/>
              </a:endParaRPr>
            </a:p>
          </p:txBody>
        </p:sp>
        <p:sp>
          <p:nvSpPr>
            <p:cNvPr id="613" name="Google Shape;613;p18"/>
            <p:cNvSpPr/>
            <p:nvPr/>
          </p:nvSpPr>
          <p:spPr>
            <a:xfrm flipH="1">
              <a:off x="9431670" y="3118037"/>
              <a:ext cx="548640" cy="770865"/>
            </a:xfrm>
            <a:prstGeom prst="lightningBolt">
              <a:avLst/>
            </a:prstGeom>
            <a:solidFill>
              <a:srgbClr val="3F3151"/>
            </a:solidFill>
            <a:ln w="25400" cap="flat" cmpd="sng">
              <a:solidFill>
                <a:srgbClr val="21364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60950" tIns="30467" rIns="60950" bIns="30467" anchor="ctr" anchorCtr="0">
              <a:noAutofit/>
            </a:bodyPr>
            <a:lstStyle/>
            <a:p>
              <a:pPr algn="ctr" defTabSz="609630" eaLnBrk="1" fontAlgn="auto" hangingPunct="1">
                <a:spcBef>
                  <a:spcPts val="0"/>
                </a:spcBef>
                <a:spcAft>
                  <a:spcPts val="0"/>
                </a:spcAft>
                <a:buClr>
                  <a:srgbClr val="000000"/>
                </a:buClr>
                <a:defRPr/>
              </a:pPr>
              <a:endParaRPr kern="0">
                <a:solidFill>
                  <a:srgbClr val="FFFFFF"/>
                </a:solidFill>
                <a:latin typeface="Calibri"/>
                <a:ea typeface="Calibri"/>
                <a:cs typeface="Calibri"/>
                <a:sym typeface="Calibri"/>
              </a:endParaRPr>
            </a:p>
          </p:txBody>
        </p:sp>
        <p:sp>
          <p:nvSpPr>
            <p:cNvPr id="614" name="Google Shape;614;p18"/>
            <p:cNvSpPr/>
            <p:nvPr/>
          </p:nvSpPr>
          <p:spPr>
            <a:xfrm rot="5400000">
              <a:off x="5717844" y="2893106"/>
              <a:ext cx="360648" cy="355685"/>
            </a:xfrm>
            <a:prstGeom prst="rightArrow">
              <a:avLst>
                <a:gd name="adj1" fmla="val 50000"/>
                <a:gd name="adj2" fmla="val 50000"/>
              </a:avLst>
            </a:prstGeom>
            <a:solidFill>
              <a:srgbClr val="3F3151"/>
            </a:solidFill>
            <a:ln>
              <a:noFill/>
            </a:ln>
            <a:effectLst>
              <a:outerShdw blurRad="63500" sx="102000" sy="102000" algn="ctr" rotWithShape="0">
                <a:srgbClr val="000000">
                  <a:alpha val="40000"/>
                </a:srgbClr>
              </a:outerShdw>
            </a:effectLst>
          </p:spPr>
          <p:txBody>
            <a:bodyPr spcFirstLastPara="1" wrap="square" lIns="0" tIns="0" rIns="0" bIns="0" anchor="ctr" anchorCtr="0">
              <a:noAutofit/>
            </a:bodyPr>
            <a:lstStyle/>
            <a:p>
              <a:pPr algn="ctr" defTabSz="609630" eaLnBrk="1" fontAlgn="auto" hangingPunct="1">
                <a:spcBef>
                  <a:spcPts val="0"/>
                </a:spcBef>
                <a:spcAft>
                  <a:spcPts val="0"/>
                </a:spcAft>
                <a:buClr>
                  <a:srgbClr val="000000"/>
                </a:buClr>
                <a:defRPr/>
              </a:pPr>
              <a:endParaRPr sz="733" b="1" kern="0">
                <a:solidFill>
                  <a:srgbClr val="000000"/>
                </a:solidFill>
                <a:latin typeface="Arial"/>
                <a:ea typeface="Arial"/>
                <a:cs typeface="Arial"/>
                <a:sym typeface="Arial"/>
              </a:endParaRPr>
            </a:p>
          </p:txBody>
        </p:sp>
      </p:grpSp>
      <p:grpSp>
        <p:nvGrpSpPr>
          <p:cNvPr id="615" name="Google Shape;615;p18"/>
          <p:cNvGrpSpPr/>
          <p:nvPr/>
        </p:nvGrpSpPr>
        <p:grpSpPr>
          <a:xfrm>
            <a:off x="-117856" y="3674398"/>
            <a:ext cx="12309857" cy="2880766"/>
            <a:chOff x="-117856" y="3674398"/>
            <a:chExt cx="12309857" cy="2880766"/>
          </a:xfrm>
        </p:grpSpPr>
        <p:grpSp>
          <p:nvGrpSpPr>
            <p:cNvPr id="616" name="Google Shape;616;p18"/>
            <p:cNvGrpSpPr/>
            <p:nvPr/>
          </p:nvGrpSpPr>
          <p:grpSpPr>
            <a:xfrm>
              <a:off x="-117856" y="4128023"/>
              <a:ext cx="12309857" cy="2427140"/>
              <a:chOff x="-117856" y="4128023"/>
              <a:chExt cx="12309857" cy="2427140"/>
            </a:xfrm>
          </p:grpSpPr>
          <p:sp>
            <p:nvSpPr>
              <p:cNvPr id="617" name="Google Shape;617;p18"/>
              <p:cNvSpPr/>
              <p:nvPr/>
            </p:nvSpPr>
            <p:spPr>
              <a:xfrm rot="10800000">
                <a:off x="1170057" y="5711519"/>
                <a:ext cx="3645164" cy="843644"/>
              </a:xfrm>
              <a:prstGeom prst="uturnArrow">
                <a:avLst>
                  <a:gd name="adj1" fmla="val 25000"/>
                  <a:gd name="adj2" fmla="val 25000"/>
                  <a:gd name="adj3" fmla="val 25000"/>
                  <a:gd name="adj4" fmla="val 43750"/>
                  <a:gd name="adj5" fmla="val 100000"/>
                </a:avLst>
              </a:prstGeom>
              <a:solidFill>
                <a:srgbClr val="D14525"/>
              </a:solidFill>
              <a:ln>
                <a:noFill/>
              </a:ln>
              <a:effectLst>
                <a:outerShdw blurRad="63500" sx="102000" sy="102000" algn="ctr" rotWithShape="0">
                  <a:srgbClr val="000000">
                    <a:alpha val="40000"/>
                  </a:srgbClr>
                </a:outerShdw>
              </a:effectLst>
            </p:spPr>
            <p:txBody>
              <a:bodyPr spcFirstLastPara="1" wrap="square" lIns="0" tIns="0" rIns="0" bIns="0" anchor="ctr" anchorCtr="0">
                <a:noAutofit/>
              </a:bodyPr>
              <a:lstStyle/>
              <a:p>
                <a:pPr algn="ctr" defTabSz="609630" eaLnBrk="1" fontAlgn="auto" hangingPunct="1">
                  <a:spcBef>
                    <a:spcPts val="0"/>
                  </a:spcBef>
                  <a:spcAft>
                    <a:spcPts val="0"/>
                  </a:spcAft>
                  <a:buClr>
                    <a:srgbClr val="000000"/>
                  </a:buClr>
                  <a:defRPr/>
                </a:pPr>
                <a:endParaRPr sz="733" b="1" kern="0">
                  <a:solidFill>
                    <a:srgbClr val="000000"/>
                  </a:solidFill>
                  <a:latin typeface="Arial"/>
                  <a:ea typeface="Arial"/>
                  <a:cs typeface="Arial"/>
                  <a:sym typeface="Arial"/>
                </a:endParaRPr>
              </a:p>
            </p:txBody>
          </p:sp>
          <p:sp>
            <p:nvSpPr>
              <p:cNvPr id="618" name="Google Shape;618;p18"/>
              <p:cNvSpPr/>
              <p:nvPr/>
            </p:nvSpPr>
            <p:spPr>
              <a:xfrm>
                <a:off x="1313751" y="4128023"/>
                <a:ext cx="3645166" cy="843644"/>
              </a:xfrm>
              <a:prstGeom prst="uturnArrow">
                <a:avLst>
                  <a:gd name="adj1" fmla="val 25000"/>
                  <a:gd name="adj2" fmla="val 25000"/>
                  <a:gd name="adj3" fmla="val 25000"/>
                  <a:gd name="adj4" fmla="val 43750"/>
                  <a:gd name="adj5" fmla="val 100000"/>
                </a:avLst>
              </a:prstGeom>
              <a:solidFill>
                <a:srgbClr val="D14525"/>
              </a:solidFill>
              <a:ln>
                <a:noFill/>
              </a:ln>
              <a:effectLst>
                <a:outerShdw blurRad="63500" sx="102000" sy="102000" algn="ctr" rotWithShape="0">
                  <a:srgbClr val="000000">
                    <a:alpha val="40000"/>
                  </a:srgbClr>
                </a:outerShdw>
              </a:effectLst>
            </p:spPr>
            <p:txBody>
              <a:bodyPr spcFirstLastPara="1" wrap="square" lIns="0" tIns="0" rIns="0" bIns="0" anchor="ctr" anchorCtr="0">
                <a:noAutofit/>
              </a:bodyPr>
              <a:lstStyle/>
              <a:p>
                <a:pPr algn="ctr" defTabSz="609630" eaLnBrk="1" fontAlgn="auto" hangingPunct="1">
                  <a:spcBef>
                    <a:spcPts val="0"/>
                  </a:spcBef>
                  <a:spcAft>
                    <a:spcPts val="0"/>
                  </a:spcAft>
                  <a:buClr>
                    <a:srgbClr val="000000"/>
                  </a:buClr>
                  <a:defRPr/>
                </a:pPr>
                <a:endParaRPr sz="733" b="1" kern="0">
                  <a:solidFill>
                    <a:srgbClr val="000000"/>
                  </a:solidFill>
                  <a:latin typeface="Arial"/>
                  <a:ea typeface="Arial"/>
                  <a:cs typeface="Arial"/>
                  <a:sym typeface="Arial"/>
                </a:endParaRPr>
              </a:p>
            </p:txBody>
          </p:sp>
          <p:sp>
            <p:nvSpPr>
              <p:cNvPr id="619" name="Google Shape;619;p18"/>
              <p:cNvSpPr txBox="1"/>
              <p:nvPr/>
            </p:nvSpPr>
            <p:spPr>
              <a:xfrm>
                <a:off x="3269960" y="4906710"/>
                <a:ext cx="3159752" cy="744519"/>
              </a:xfrm>
              <a:prstGeom prst="rect">
                <a:avLst/>
              </a:prstGeom>
              <a:noFill/>
              <a:ln>
                <a:noFill/>
              </a:ln>
            </p:spPr>
            <p:txBody>
              <a:bodyPr spcFirstLastPara="1" wrap="square" lIns="60950" tIns="30467" rIns="60950" bIns="30467" anchor="t" anchorCtr="0">
                <a:noAutofit/>
              </a:bodyPr>
              <a:lstStyle/>
              <a:p>
                <a:pPr algn="ctr" defTabSz="609630" eaLnBrk="1" fontAlgn="auto" hangingPunct="1">
                  <a:spcBef>
                    <a:spcPts val="0"/>
                  </a:spcBef>
                  <a:spcAft>
                    <a:spcPts val="0"/>
                  </a:spcAft>
                  <a:buClr>
                    <a:srgbClr val="003C69"/>
                  </a:buClr>
                  <a:buSzPts val="3600"/>
                  <a:defRPr/>
                </a:pPr>
                <a:r>
                  <a:rPr lang="en-US" sz="2400" b="1" kern="0">
                    <a:solidFill>
                      <a:srgbClr val="003C69"/>
                    </a:solidFill>
                    <a:latin typeface="DM Sans"/>
                    <a:ea typeface="DM Sans"/>
                    <a:cs typeface="DM Sans"/>
                    <a:sym typeface="DM Sans"/>
                  </a:rPr>
                  <a:t>Rules:</a:t>
                </a:r>
                <a:endParaRPr sz="933" kern="0">
                  <a:solidFill>
                    <a:srgbClr val="000000"/>
                  </a:solidFill>
                  <a:latin typeface="Arial"/>
                  <a:cs typeface="Arial"/>
                  <a:sym typeface="Arial"/>
                </a:endParaRPr>
              </a:p>
              <a:p>
                <a:pPr algn="ctr" defTabSz="609630" eaLnBrk="1" fontAlgn="auto" hangingPunct="1">
                  <a:spcBef>
                    <a:spcPts val="0"/>
                  </a:spcBef>
                  <a:spcAft>
                    <a:spcPts val="0"/>
                  </a:spcAft>
                  <a:buClr>
                    <a:srgbClr val="003C69"/>
                  </a:buClr>
                  <a:buSzPts val="3600"/>
                  <a:defRPr/>
                </a:pPr>
                <a:r>
                  <a:rPr lang="en-US" sz="2400" i="1" kern="0">
                    <a:solidFill>
                      <a:srgbClr val="003C69"/>
                    </a:solidFill>
                    <a:latin typeface="DM Sans"/>
                    <a:ea typeface="DM Sans"/>
                    <a:cs typeface="DM Sans"/>
                    <a:sym typeface="DM Sans"/>
                  </a:rPr>
                  <a:t>Wellbeing-focused</a:t>
                </a:r>
                <a:endParaRPr sz="933" kern="0">
                  <a:solidFill>
                    <a:srgbClr val="000000"/>
                  </a:solidFill>
                  <a:latin typeface="Arial"/>
                  <a:cs typeface="Arial"/>
                  <a:sym typeface="Arial"/>
                </a:endParaRPr>
              </a:p>
            </p:txBody>
          </p:sp>
          <p:sp>
            <p:nvSpPr>
              <p:cNvPr id="620" name="Google Shape;620;p18"/>
              <p:cNvSpPr txBox="1"/>
              <p:nvPr/>
            </p:nvSpPr>
            <p:spPr>
              <a:xfrm>
                <a:off x="-117856" y="4907096"/>
                <a:ext cx="3070062" cy="682125"/>
              </a:xfrm>
              <a:prstGeom prst="rect">
                <a:avLst/>
              </a:prstGeom>
              <a:noFill/>
              <a:ln>
                <a:noFill/>
              </a:ln>
            </p:spPr>
            <p:txBody>
              <a:bodyPr spcFirstLastPara="1" wrap="square" lIns="60950" tIns="30467" rIns="60950" bIns="30467" anchor="t" anchorCtr="0">
                <a:noAutofit/>
              </a:bodyPr>
              <a:lstStyle/>
              <a:p>
                <a:pPr algn="ctr" defTabSz="609630" eaLnBrk="1" fontAlgn="auto" hangingPunct="1">
                  <a:spcBef>
                    <a:spcPts val="0"/>
                  </a:spcBef>
                  <a:spcAft>
                    <a:spcPts val="0"/>
                  </a:spcAft>
                  <a:buClr>
                    <a:srgbClr val="003C69"/>
                  </a:buClr>
                  <a:buSzPts val="3600"/>
                  <a:defRPr/>
                </a:pPr>
                <a:r>
                  <a:rPr lang="en-US" sz="2400" b="1" kern="0">
                    <a:solidFill>
                      <a:srgbClr val="003C69"/>
                    </a:solidFill>
                    <a:latin typeface="DM Sans"/>
                    <a:ea typeface="DM Sans"/>
                    <a:cs typeface="DM Sans"/>
                    <a:sym typeface="DM Sans"/>
                  </a:rPr>
                  <a:t>Power:</a:t>
                </a:r>
                <a:endParaRPr sz="933" kern="0">
                  <a:solidFill>
                    <a:srgbClr val="000000"/>
                  </a:solidFill>
                  <a:latin typeface="Arial"/>
                  <a:cs typeface="Arial"/>
                  <a:sym typeface="Arial"/>
                </a:endParaRPr>
              </a:p>
              <a:p>
                <a:pPr algn="ctr" defTabSz="609630" eaLnBrk="1" fontAlgn="auto" hangingPunct="1">
                  <a:spcBef>
                    <a:spcPts val="0"/>
                  </a:spcBef>
                  <a:spcAft>
                    <a:spcPts val="0"/>
                  </a:spcAft>
                  <a:buClr>
                    <a:srgbClr val="003C69"/>
                  </a:buClr>
                  <a:buSzPts val="1500"/>
                  <a:defRPr/>
                </a:pPr>
                <a:r>
                  <a:rPr lang="en-US" sz="1000" i="1" kern="0">
                    <a:solidFill>
                      <a:srgbClr val="003C69"/>
                    </a:solidFill>
                    <a:latin typeface="DM Sans"/>
                    <a:ea typeface="DM Sans"/>
                    <a:cs typeface="DM Sans"/>
                    <a:sym typeface="DM Sans"/>
                  </a:rPr>
                  <a:t>Corporate</a:t>
                </a:r>
                <a:r>
                  <a:rPr lang="en-US" sz="2400" i="1" kern="0">
                    <a:solidFill>
                      <a:srgbClr val="003C69"/>
                    </a:solidFill>
                    <a:latin typeface="DM Sans"/>
                    <a:ea typeface="DM Sans"/>
                    <a:cs typeface="DM Sans"/>
                    <a:sym typeface="DM Sans"/>
                  </a:rPr>
                  <a:t>  / Community</a:t>
                </a:r>
                <a:endParaRPr sz="933" kern="0">
                  <a:solidFill>
                    <a:srgbClr val="000000"/>
                  </a:solidFill>
                  <a:latin typeface="Arial"/>
                  <a:cs typeface="Arial"/>
                  <a:sym typeface="Arial"/>
                </a:endParaRPr>
              </a:p>
            </p:txBody>
          </p:sp>
          <p:sp>
            <p:nvSpPr>
              <p:cNvPr id="621" name="Google Shape;621;p18"/>
              <p:cNvSpPr/>
              <p:nvPr/>
            </p:nvSpPr>
            <p:spPr>
              <a:xfrm>
                <a:off x="6492239" y="5112562"/>
                <a:ext cx="783774" cy="355685"/>
              </a:xfrm>
              <a:prstGeom prst="rightArrow">
                <a:avLst>
                  <a:gd name="adj1" fmla="val 50000"/>
                  <a:gd name="adj2" fmla="val 50000"/>
                </a:avLst>
              </a:prstGeom>
              <a:solidFill>
                <a:srgbClr val="D14525"/>
              </a:solidFill>
              <a:ln>
                <a:noFill/>
              </a:ln>
              <a:effectLst>
                <a:outerShdw blurRad="63500" sx="102000" sy="102000" algn="ctr" rotWithShape="0">
                  <a:srgbClr val="000000">
                    <a:alpha val="40000"/>
                  </a:srgbClr>
                </a:outerShdw>
              </a:effectLst>
            </p:spPr>
            <p:txBody>
              <a:bodyPr spcFirstLastPara="1" wrap="square" lIns="0" tIns="0" rIns="0" bIns="0" anchor="ctr" anchorCtr="0">
                <a:noAutofit/>
              </a:bodyPr>
              <a:lstStyle/>
              <a:p>
                <a:pPr algn="ctr" defTabSz="609630" eaLnBrk="1" fontAlgn="auto" hangingPunct="1">
                  <a:spcBef>
                    <a:spcPts val="0"/>
                  </a:spcBef>
                  <a:spcAft>
                    <a:spcPts val="0"/>
                  </a:spcAft>
                  <a:buClr>
                    <a:srgbClr val="000000"/>
                  </a:buClr>
                  <a:defRPr/>
                </a:pPr>
                <a:endParaRPr sz="733" b="1" kern="0">
                  <a:solidFill>
                    <a:srgbClr val="000000"/>
                  </a:solidFill>
                  <a:latin typeface="Arial"/>
                  <a:ea typeface="Arial"/>
                  <a:cs typeface="Arial"/>
                  <a:sym typeface="Arial"/>
                </a:endParaRPr>
              </a:p>
            </p:txBody>
          </p:sp>
          <p:sp>
            <p:nvSpPr>
              <p:cNvPr id="622" name="Google Shape;622;p18"/>
              <p:cNvSpPr txBox="1"/>
              <p:nvPr/>
            </p:nvSpPr>
            <p:spPr>
              <a:xfrm>
                <a:off x="7432763" y="4632471"/>
                <a:ext cx="4759238" cy="1266869"/>
              </a:xfrm>
              <a:prstGeom prst="rect">
                <a:avLst/>
              </a:prstGeom>
              <a:noFill/>
              <a:ln>
                <a:noFill/>
              </a:ln>
            </p:spPr>
            <p:txBody>
              <a:bodyPr spcFirstLastPara="1" wrap="square" lIns="60950" tIns="30467" rIns="60950" bIns="30467" anchor="t" anchorCtr="0">
                <a:noAutofit/>
              </a:bodyPr>
              <a:lstStyle/>
              <a:p>
                <a:pPr defTabSz="609630" eaLnBrk="1" fontAlgn="auto" hangingPunct="1">
                  <a:lnSpc>
                    <a:spcPct val="150000"/>
                  </a:lnSpc>
                  <a:spcBef>
                    <a:spcPts val="0"/>
                  </a:spcBef>
                  <a:spcAft>
                    <a:spcPts val="0"/>
                  </a:spcAft>
                  <a:buClr>
                    <a:srgbClr val="003C69"/>
                  </a:buClr>
                  <a:buSzPts val="3600"/>
                  <a:defRPr/>
                </a:pPr>
                <a:r>
                  <a:rPr lang="en-US" sz="2400" kern="0" dirty="0">
                    <a:solidFill>
                      <a:srgbClr val="003C69"/>
                    </a:solidFill>
                    <a:latin typeface="DM Sans"/>
                    <a:ea typeface="DM Sans"/>
                    <a:cs typeface="DM Sans"/>
                    <a:sym typeface="DM Sans"/>
                  </a:rPr>
                  <a:t>The economy serves people</a:t>
                </a:r>
                <a:endParaRPr sz="933" kern="0" dirty="0">
                  <a:solidFill>
                    <a:srgbClr val="000000"/>
                  </a:solidFill>
                  <a:latin typeface="Arial"/>
                  <a:cs typeface="Arial"/>
                  <a:sym typeface="Arial"/>
                </a:endParaRPr>
              </a:p>
              <a:p>
                <a:pPr defTabSz="609630" eaLnBrk="1" fontAlgn="auto" hangingPunct="1">
                  <a:lnSpc>
                    <a:spcPct val="150000"/>
                  </a:lnSpc>
                  <a:spcBef>
                    <a:spcPts val="0"/>
                  </a:spcBef>
                  <a:spcAft>
                    <a:spcPts val="0"/>
                  </a:spcAft>
                  <a:buClr>
                    <a:srgbClr val="003C69"/>
                  </a:buClr>
                  <a:buSzPts val="3600"/>
                  <a:defRPr/>
                </a:pPr>
                <a:r>
                  <a:rPr lang="en-US" sz="2400" kern="0" dirty="0">
                    <a:solidFill>
                      <a:srgbClr val="003C69"/>
                    </a:solidFill>
                    <a:latin typeface="DM Sans"/>
                    <a:ea typeface="DM Sans"/>
                    <a:cs typeface="DM Sans"/>
                    <a:sym typeface="DM Sans"/>
                  </a:rPr>
                  <a:t>Communities thrive</a:t>
                </a:r>
                <a:endParaRPr sz="933" kern="0" dirty="0">
                  <a:solidFill>
                    <a:srgbClr val="000000"/>
                  </a:solidFill>
                  <a:latin typeface="Arial"/>
                  <a:cs typeface="Arial"/>
                  <a:sym typeface="Arial"/>
                </a:endParaRPr>
              </a:p>
              <a:p>
                <a:pPr defTabSz="609630" eaLnBrk="1" fontAlgn="auto" hangingPunct="1">
                  <a:lnSpc>
                    <a:spcPct val="150000"/>
                  </a:lnSpc>
                  <a:spcBef>
                    <a:spcPts val="0"/>
                  </a:spcBef>
                  <a:spcAft>
                    <a:spcPts val="0"/>
                  </a:spcAft>
                  <a:buClr>
                    <a:srgbClr val="FFFFFF"/>
                  </a:buClr>
                  <a:buSzPts val="2400"/>
                  <a:defRPr/>
                </a:pPr>
                <a:endParaRPr sz="1600" b="1" kern="0" dirty="0">
                  <a:solidFill>
                    <a:srgbClr val="003C69"/>
                  </a:solidFill>
                  <a:latin typeface="DM Sans"/>
                  <a:ea typeface="DM Sans"/>
                  <a:cs typeface="DM Sans"/>
                  <a:sym typeface="DM Sans"/>
                </a:endParaRPr>
              </a:p>
              <a:p>
                <a:pPr defTabSz="609630" eaLnBrk="1" fontAlgn="auto" hangingPunct="1">
                  <a:lnSpc>
                    <a:spcPct val="150000"/>
                  </a:lnSpc>
                  <a:spcBef>
                    <a:spcPts val="0"/>
                  </a:spcBef>
                  <a:spcAft>
                    <a:spcPts val="0"/>
                  </a:spcAft>
                  <a:buClr>
                    <a:srgbClr val="FFFFFF"/>
                  </a:buClr>
                  <a:buSzPts val="3600"/>
                  <a:defRPr/>
                </a:pPr>
                <a:endParaRPr sz="2400" b="1" kern="0" dirty="0">
                  <a:solidFill>
                    <a:srgbClr val="003C69"/>
                  </a:solidFill>
                  <a:latin typeface="DM Sans"/>
                  <a:ea typeface="DM Sans"/>
                  <a:cs typeface="DM Sans"/>
                  <a:sym typeface="DM Sans"/>
                </a:endParaRPr>
              </a:p>
            </p:txBody>
          </p:sp>
        </p:grpSp>
        <p:sp>
          <p:nvSpPr>
            <p:cNvPr id="623" name="Google Shape;623;p18"/>
            <p:cNvSpPr/>
            <p:nvPr/>
          </p:nvSpPr>
          <p:spPr>
            <a:xfrm rot="5400000">
              <a:off x="5717844" y="3676879"/>
              <a:ext cx="360648" cy="355685"/>
            </a:xfrm>
            <a:prstGeom prst="rightArrow">
              <a:avLst>
                <a:gd name="adj1" fmla="val 50000"/>
                <a:gd name="adj2" fmla="val 50000"/>
              </a:avLst>
            </a:prstGeom>
            <a:solidFill>
              <a:srgbClr val="3F3151"/>
            </a:solidFill>
            <a:ln>
              <a:noFill/>
            </a:ln>
            <a:effectLst>
              <a:outerShdw blurRad="63500" sx="102000" sy="102000" algn="ctr" rotWithShape="0">
                <a:srgbClr val="000000">
                  <a:alpha val="40000"/>
                </a:srgbClr>
              </a:outerShdw>
            </a:effectLst>
          </p:spPr>
          <p:txBody>
            <a:bodyPr spcFirstLastPara="1" wrap="square" lIns="0" tIns="0" rIns="0" bIns="0" anchor="ctr" anchorCtr="0">
              <a:noAutofit/>
            </a:bodyPr>
            <a:lstStyle/>
            <a:p>
              <a:pPr algn="ctr" defTabSz="609630" eaLnBrk="1" fontAlgn="auto" hangingPunct="1">
                <a:spcBef>
                  <a:spcPts val="0"/>
                </a:spcBef>
                <a:spcAft>
                  <a:spcPts val="0"/>
                </a:spcAft>
                <a:buClr>
                  <a:srgbClr val="000000"/>
                </a:buClr>
                <a:defRPr/>
              </a:pPr>
              <a:endParaRPr sz="733" b="1" kern="0">
                <a:solidFill>
                  <a:srgbClr val="000000"/>
                </a:solidFill>
                <a:latin typeface="Arial"/>
                <a:ea typeface="Arial"/>
                <a:cs typeface="Arial"/>
                <a:sym typeface="Arial"/>
              </a:endParaRPr>
            </a:p>
          </p:txBody>
        </p:sp>
      </p:grpSp>
      <p:sp>
        <p:nvSpPr>
          <p:cNvPr id="624" name="Google Shape;624;p18"/>
          <p:cNvSpPr txBox="1"/>
          <p:nvPr/>
        </p:nvSpPr>
        <p:spPr>
          <a:xfrm>
            <a:off x="16934" y="6552465"/>
            <a:ext cx="294097" cy="246195"/>
          </a:xfrm>
          <a:prstGeom prst="rect">
            <a:avLst/>
          </a:prstGeom>
          <a:noFill/>
          <a:ln>
            <a:noFill/>
          </a:ln>
        </p:spPr>
        <p:txBody>
          <a:bodyPr spcFirstLastPara="1" wrap="square" lIns="60950" tIns="30467" rIns="60950" bIns="30467" anchor="t" anchorCtr="0">
            <a:spAutoFit/>
          </a:bodyPr>
          <a:lstStyle/>
          <a:p>
            <a:pPr defTabSz="609630" eaLnBrk="1" fontAlgn="auto" hangingPunct="1">
              <a:spcBef>
                <a:spcPts val="0"/>
              </a:spcBef>
              <a:spcAft>
                <a:spcPts val="0"/>
              </a:spcAft>
              <a:buClr>
                <a:srgbClr val="000000"/>
              </a:buClr>
              <a:defRPr/>
            </a:pPr>
            <a:fld id="{00000000-1234-1234-1234-123412341234}" type="slidenum">
              <a:rPr lang="en-US" sz="1200" kern="0">
                <a:solidFill>
                  <a:srgbClr val="000000"/>
                </a:solidFill>
                <a:latin typeface="Arial"/>
                <a:ea typeface="Arial"/>
                <a:cs typeface="Arial"/>
                <a:sym typeface="Arial"/>
              </a:rPr>
              <a:pPr defTabSz="609630" eaLnBrk="1" fontAlgn="auto" hangingPunct="1">
                <a:spcBef>
                  <a:spcPts val="0"/>
                </a:spcBef>
                <a:spcAft>
                  <a:spcPts val="0"/>
                </a:spcAft>
                <a:buClr>
                  <a:srgbClr val="000000"/>
                </a:buClr>
                <a:defRPr/>
              </a:pPr>
              <a:t>12</a:t>
            </a:fld>
            <a:endParaRPr sz="1200" kern="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rrow: Up 58">
            <a:extLst>
              <a:ext uri="{FF2B5EF4-FFF2-40B4-BE49-F238E27FC236}">
                <a16:creationId xmlns:a16="http://schemas.microsoft.com/office/drawing/2014/main" id="{AE0323CD-B1F8-EB4A-0BEB-FFE95175BA33}"/>
              </a:ext>
            </a:extLst>
          </p:cNvPr>
          <p:cNvSpPr/>
          <p:nvPr/>
        </p:nvSpPr>
        <p:spPr>
          <a:xfrm>
            <a:off x="1465178" y="1217639"/>
            <a:ext cx="1403606" cy="5081979"/>
          </a:xfrm>
          <a:prstGeom prst="upArrow">
            <a:avLst/>
          </a:prstGeom>
          <a:gradFill flip="none" rotWithShape="1">
            <a:gsLst>
              <a:gs pos="0">
                <a:schemeClr val="accent1">
                  <a:lumMod val="14000"/>
                  <a:lumOff val="86000"/>
                  <a:alpha val="52000"/>
                </a:schemeClr>
              </a:gs>
              <a:gs pos="46000">
                <a:schemeClr val="accent1">
                  <a:lumMod val="69000"/>
                  <a:lumOff val="31000"/>
                  <a:alpha val="39000"/>
                </a:schemeClr>
              </a:gs>
              <a:gs pos="100000">
                <a:srgbClr val="003C69">
                  <a:lumMod val="100000"/>
                </a:srgbClr>
              </a:gs>
            </a:gsLst>
            <a:path path="circle">
              <a:fillToRect l="50000" t="130000" r="50000" b="-30000"/>
            </a:path>
            <a:tileRect/>
          </a:gradFill>
          <a:ln>
            <a:noFill/>
          </a:ln>
          <a:effectLst>
            <a:glow rad="127000">
              <a:schemeClr val="accent6">
                <a:satMod val="175000"/>
                <a:alpha val="40000"/>
              </a:schemeClr>
            </a:glow>
            <a:outerShdw blurRad="63500" sx="102000" sy="102000" algn="ctr" rotWithShape="0">
              <a:prstClr val="black">
                <a:alpha val="12000"/>
              </a:prstClr>
            </a:outerShdw>
          </a:effectLst>
          <a:scene3d>
            <a:camera prst="orthographicFront"/>
            <a:lightRig rig="threePt" dir="t"/>
          </a:scene3d>
          <a:sp3d>
            <a:bevelT/>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DB9975-B618-89B8-3169-63C64B83D7F2}"/>
              </a:ext>
            </a:extLst>
          </p:cNvPr>
          <p:cNvSpPr txBox="1"/>
          <p:nvPr/>
        </p:nvSpPr>
        <p:spPr bwMode="auto">
          <a:xfrm>
            <a:off x="3808661" y="6566568"/>
            <a:ext cx="8383340" cy="184666"/>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en-US" sz="1200" b="0" dirty="0">
                <a:latin typeface="DM Sans" pitchFamily="2" charset="0"/>
              </a:rPr>
              <a:t>Keeping It Political and Powerful: Defining the Structural Determinants of Health. Milbank Quarterly. 2024</a:t>
            </a:r>
            <a:endParaRPr lang="en-US" sz="1200" i="1" spc="67" dirty="0">
              <a:solidFill>
                <a:schemeClr val="bg2"/>
              </a:solidFill>
              <a:latin typeface="DM Sans" pitchFamily="2" charset="0"/>
            </a:endParaRPr>
          </a:p>
        </p:txBody>
      </p:sp>
      <p:sp>
        <p:nvSpPr>
          <p:cNvPr id="8" name="TextBox 7">
            <a:extLst>
              <a:ext uri="{FF2B5EF4-FFF2-40B4-BE49-F238E27FC236}">
                <a16:creationId xmlns:a16="http://schemas.microsoft.com/office/drawing/2014/main" id="{C409CC78-0CEF-C597-C19F-8A6E5C710D2F}"/>
              </a:ext>
            </a:extLst>
          </p:cNvPr>
          <p:cNvSpPr txBox="1"/>
          <p:nvPr/>
        </p:nvSpPr>
        <p:spPr>
          <a:xfrm>
            <a:off x="471515" y="673772"/>
            <a:ext cx="3423653" cy="543867"/>
          </a:xfrm>
          <a:prstGeom prst="rect">
            <a:avLst/>
          </a:prstGeom>
          <a:noFill/>
        </p:spPr>
        <p:txBody>
          <a:bodyPr wrap="square" rtlCol="0">
            <a:spAutoFit/>
          </a:bodyPr>
          <a:lstStyle/>
          <a:p>
            <a:pPr algn="ctr" defTabSz="457223" eaLnBrk="1" fontAlgn="auto" hangingPunct="1">
              <a:spcBef>
                <a:spcPts val="0"/>
              </a:spcBef>
              <a:spcAft>
                <a:spcPts val="0"/>
              </a:spcAft>
            </a:pPr>
            <a:r>
              <a:rPr lang="en-US" sz="1467" b="1" dirty="0">
                <a:solidFill>
                  <a:prstClr val="black"/>
                </a:solidFill>
                <a:latin typeface="DM Sans" pitchFamily="2" charset="0"/>
              </a:rPr>
              <a:t>Interventions into the </a:t>
            </a:r>
          </a:p>
          <a:p>
            <a:pPr algn="ctr" defTabSz="457223" eaLnBrk="1" fontAlgn="auto" hangingPunct="1">
              <a:spcBef>
                <a:spcPts val="0"/>
              </a:spcBef>
              <a:spcAft>
                <a:spcPts val="0"/>
              </a:spcAft>
            </a:pPr>
            <a:r>
              <a:rPr lang="en-US" sz="1467" b="1" dirty="0">
                <a:solidFill>
                  <a:prstClr val="black"/>
                </a:solidFill>
                <a:latin typeface="DM Sans" pitchFamily="2" charset="0"/>
              </a:rPr>
              <a:t>structural determinants of health</a:t>
            </a:r>
          </a:p>
        </p:txBody>
      </p:sp>
      <p:sp>
        <p:nvSpPr>
          <p:cNvPr id="10" name="TextBox 9">
            <a:extLst>
              <a:ext uri="{FF2B5EF4-FFF2-40B4-BE49-F238E27FC236}">
                <a16:creationId xmlns:a16="http://schemas.microsoft.com/office/drawing/2014/main" id="{270B3E80-1A6E-7DE4-EE64-2F448A69C706}"/>
              </a:ext>
            </a:extLst>
          </p:cNvPr>
          <p:cNvSpPr txBox="1"/>
          <p:nvPr/>
        </p:nvSpPr>
        <p:spPr>
          <a:xfrm>
            <a:off x="385009" y="6299618"/>
            <a:ext cx="3423652" cy="543867"/>
          </a:xfrm>
          <a:prstGeom prst="rect">
            <a:avLst/>
          </a:prstGeom>
          <a:noFill/>
        </p:spPr>
        <p:txBody>
          <a:bodyPr wrap="square" rtlCol="0">
            <a:spAutoFit/>
          </a:bodyPr>
          <a:lstStyle/>
          <a:p>
            <a:pPr algn="ctr" defTabSz="457223" eaLnBrk="1" fontAlgn="auto" hangingPunct="1">
              <a:spcBef>
                <a:spcPts val="0"/>
              </a:spcBef>
              <a:spcAft>
                <a:spcPts val="0"/>
              </a:spcAft>
            </a:pPr>
            <a:r>
              <a:rPr lang="en-US" sz="1467" b="1" dirty="0">
                <a:solidFill>
                  <a:prstClr val="black"/>
                </a:solidFill>
                <a:latin typeface="DM Sans" pitchFamily="2" charset="0"/>
              </a:rPr>
              <a:t>Interventions into the </a:t>
            </a:r>
          </a:p>
          <a:p>
            <a:pPr algn="ctr" defTabSz="457223" eaLnBrk="1" fontAlgn="auto" hangingPunct="1">
              <a:spcBef>
                <a:spcPts val="0"/>
              </a:spcBef>
              <a:spcAft>
                <a:spcPts val="0"/>
              </a:spcAft>
            </a:pPr>
            <a:r>
              <a:rPr lang="en-US" sz="1467" b="1" dirty="0">
                <a:solidFill>
                  <a:prstClr val="black"/>
                </a:solidFill>
                <a:latin typeface="DM Sans" pitchFamily="2" charset="0"/>
              </a:rPr>
              <a:t>social determinants of health</a:t>
            </a:r>
          </a:p>
        </p:txBody>
      </p:sp>
      <p:sp>
        <p:nvSpPr>
          <p:cNvPr id="15" name="TextBox 14">
            <a:extLst>
              <a:ext uri="{FF2B5EF4-FFF2-40B4-BE49-F238E27FC236}">
                <a16:creationId xmlns:a16="http://schemas.microsoft.com/office/drawing/2014/main" id="{06B12186-D842-D44B-1EFC-74299AF63824}"/>
              </a:ext>
            </a:extLst>
          </p:cNvPr>
          <p:cNvSpPr txBox="1"/>
          <p:nvPr/>
        </p:nvSpPr>
        <p:spPr>
          <a:xfrm rot="16200000">
            <a:off x="155534" y="3978600"/>
            <a:ext cx="3882601" cy="297454"/>
          </a:xfrm>
          <a:prstGeom prst="rect">
            <a:avLst/>
          </a:prstGeom>
          <a:noFill/>
        </p:spPr>
        <p:txBody>
          <a:bodyPr wrap="none" rtlCol="0">
            <a:spAutoFit/>
          </a:bodyPr>
          <a:lstStyle/>
          <a:p>
            <a:pPr defTabSz="457223" eaLnBrk="1" fontAlgn="auto" hangingPunct="1">
              <a:spcBef>
                <a:spcPts val="0"/>
              </a:spcBef>
              <a:spcAft>
                <a:spcPts val="0"/>
              </a:spcAft>
            </a:pPr>
            <a:r>
              <a:rPr lang="en-US" sz="1333" b="1" spc="33" dirty="0">
                <a:solidFill>
                  <a:prstClr val="black"/>
                </a:solidFill>
                <a:latin typeface="DM Sans" pitchFamily="2" charset="0"/>
              </a:rPr>
              <a:t>Increasing impact on distribution of power</a:t>
            </a:r>
          </a:p>
        </p:txBody>
      </p:sp>
      <p:sp>
        <p:nvSpPr>
          <p:cNvPr id="2" name="TextBox 1">
            <a:extLst>
              <a:ext uri="{FF2B5EF4-FFF2-40B4-BE49-F238E27FC236}">
                <a16:creationId xmlns:a16="http://schemas.microsoft.com/office/drawing/2014/main" id="{83FA163D-65EF-91D2-9AE4-F3417591B827}"/>
              </a:ext>
            </a:extLst>
          </p:cNvPr>
          <p:cNvSpPr txBox="1"/>
          <p:nvPr/>
        </p:nvSpPr>
        <p:spPr>
          <a:xfrm>
            <a:off x="2868784" y="5751647"/>
            <a:ext cx="8912394" cy="821956"/>
          </a:xfrm>
          <a:prstGeom prst="rect">
            <a:avLst/>
          </a:prstGeom>
          <a:noFill/>
        </p:spPr>
        <p:txBody>
          <a:bodyPr wrap="square" rtlCol="0">
            <a:spAutoFit/>
          </a:bodyPr>
          <a:lstStyle/>
          <a:p>
            <a:pPr marL="228611" indent="-228611" defTabSz="457223">
              <a:lnSpc>
                <a:spcPts val="1667"/>
              </a:lnSpc>
              <a:spcAft>
                <a:spcPts val="533"/>
              </a:spcAft>
              <a:buFont typeface="DM Sans" pitchFamily="2" charset="0"/>
              <a:buChar char="—"/>
            </a:pPr>
            <a:r>
              <a:rPr lang="en-US" b="0" dirty="0">
                <a:solidFill>
                  <a:prstClr val="black"/>
                </a:solidFill>
                <a:latin typeface="DM Sans" pitchFamily="2" charset="0"/>
              </a:rPr>
              <a:t>Provide shelter for a person who is unhoused (address a health-related social need)</a:t>
            </a:r>
          </a:p>
          <a:p>
            <a:pPr marL="228611" indent="-228611" defTabSz="457223">
              <a:lnSpc>
                <a:spcPts val="1667"/>
              </a:lnSpc>
              <a:spcAft>
                <a:spcPts val="533"/>
              </a:spcAft>
              <a:buFont typeface="DM Sans" pitchFamily="2" charset="0"/>
              <a:buChar char="—"/>
            </a:pPr>
            <a:r>
              <a:rPr lang="en-US" dirty="0">
                <a:solidFill>
                  <a:prstClr val="black"/>
                </a:solidFill>
                <a:latin typeface="DM Sans" pitchFamily="2" charset="0"/>
              </a:rPr>
              <a:t>Provide services for a person who is unhoused</a:t>
            </a:r>
            <a:endParaRPr lang="en-US" b="0" dirty="0">
              <a:solidFill>
                <a:prstClr val="black"/>
              </a:solidFill>
              <a:latin typeface="DM Sans" pitchFamily="2" charset="0"/>
            </a:endParaRPr>
          </a:p>
        </p:txBody>
      </p:sp>
      <p:sp>
        <p:nvSpPr>
          <p:cNvPr id="3" name="TextBox 2">
            <a:extLst>
              <a:ext uri="{FF2B5EF4-FFF2-40B4-BE49-F238E27FC236}">
                <a16:creationId xmlns:a16="http://schemas.microsoft.com/office/drawing/2014/main" id="{70F7207F-8C50-8B70-CDE8-2D3A0DE0D6E2}"/>
              </a:ext>
            </a:extLst>
          </p:cNvPr>
          <p:cNvSpPr txBox="1"/>
          <p:nvPr/>
        </p:nvSpPr>
        <p:spPr>
          <a:xfrm>
            <a:off x="2868784" y="4451425"/>
            <a:ext cx="8912394" cy="1386213"/>
          </a:xfrm>
          <a:prstGeom prst="rect">
            <a:avLst/>
          </a:prstGeom>
          <a:noFill/>
        </p:spPr>
        <p:txBody>
          <a:bodyPr wrap="square" rtlCol="0">
            <a:spAutoFit/>
          </a:bodyPr>
          <a:lstStyle/>
          <a:p>
            <a:pPr marL="228611" indent="-228611" defTabSz="457223">
              <a:lnSpc>
                <a:spcPts val="1667"/>
              </a:lnSpc>
              <a:spcAft>
                <a:spcPts val="533"/>
              </a:spcAft>
              <a:buFont typeface="DM Sans" pitchFamily="2" charset="0"/>
              <a:buChar char="—"/>
            </a:pPr>
            <a:r>
              <a:rPr lang="en-US" b="0" dirty="0">
                <a:solidFill>
                  <a:prstClr val="black"/>
                </a:solidFill>
                <a:latin typeface="DM Sans" pitchFamily="2" charset="0"/>
              </a:rPr>
              <a:t>Require housing developments to include a minimum number of affordable units</a:t>
            </a:r>
          </a:p>
          <a:p>
            <a:pPr marL="228611" indent="-228611" defTabSz="457223">
              <a:lnSpc>
                <a:spcPts val="1667"/>
              </a:lnSpc>
              <a:spcAft>
                <a:spcPts val="533"/>
              </a:spcAft>
              <a:buFont typeface="DM Sans" pitchFamily="2" charset="0"/>
              <a:buChar char="—"/>
            </a:pPr>
            <a:r>
              <a:rPr lang="en-US" b="0" dirty="0">
                <a:solidFill>
                  <a:prstClr val="black"/>
                </a:solidFill>
                <a:latin typeface="DM Sans" pitchFamily="2" charset="0"/>
              </a:rPr>
              <a:t>Increase budgets for subsidized housing programs</a:t>
            </a:r>
          </a:p>
          <a:p>
            <a:pPr marL="228611" indent="-228611" defTabSz="457223">
              <a:lnSpc>
                <a:spcPts val="1667"/>
              </a:lnSpc>
              <a:spcAft>
                <a:spcPts val="533"/>
              </a:spcAft>
              <a:buFont typeface="DM Sans" pitchFamily="2" charset="0"/>
              <a:buChar char="—"/>
            </a:pPr>
            <a:r>
              <a:rPr lang="en-US" b="0" dirty="0">
                <a:solidFill>
                  <a:prstClr val="black"/>
                </a:solidFill>
                <a:latin typeface="DM Sans" pitchFamily="2" charset="0"/>
              </a:rPr>
              <a:t>Build more housing for low-income residents near hospitals</a:t>
            </a:r>
          </a:p>
          <a:p>
            <a:pPr marL="228611" indent="-228611" defTabSz="457223">
              <a:lnSpc>
                <a:spcPts val="1667"/>
              </a:lnSpc>
              <a:spcAft>
                <a:spcPts val="1867"/>
              </a:spcAft>
              <a:buFont typeface="DM Sans" pitchFamily="2" charset="0"/>
              <a:buChar char="—"/>
            </a:pPr>
            <a:r>
              <a:rPr lang="en-US" b="0" dirty="0">
                <a:solidFill>
                  <a:prstClr val="black"/>
                </a:solidFill>
                <a:latin typeface="DM Sans" pitchFamily="2" charset="0"/>
              </a:rPr>
              <a:t>Change zoning to allow for construction of more multiunit housing to increase housing supply</a:t>
            </a:r>
          </a:p>
        </p:txBody>
      </p:sp>
      <p:sp>
        <p:nvSpPr>
          <p:cNvPr id="5" name="TextBox 4">
            <a:extLst>
              <a:ext uri="{FF2B5EF4-FFF2-40B4-BE49-F238E27FC236}">
                <a16:creationId xmlns:a16="http://schemas.microsoft.com/office/drawing/2014/main" id="{EE8E9254-5E57-6BC4-5F79-07844FF5050B}"/>
              </a:ext>
            </a:extLst>
          </p:cNvPr>
          <p:cNvSpPr txBox="1"/>
          <p:nvPr/>
        </p:nvSpPr>
        <p:spPr>
          <a:xfrm>
            <a:off x="2868784" y="3469462"/>
            <a:ext cx="8912394" cy="1039965"/>
          </a:xfrm>
          <a:prstGeom prst="rect">
            <a:avLst/>
          </a:prstGeom>
          <a:noFill/>
        </p:spPr>
        <p:txBody>
          <a:bodyPr wrap="square" rtlCol="0">
            <a:spAutoFit/>
          </a:bodyPr>
          <a:lstStyle/>
          <a:p>
            <a:pPr marL="228611" indent="-228611" defTabSz="457223">
              <a:lnSpc>
                <a:spcPts val="1667"/>
              </a:lnSpc>
              <a:spcAft>
                <a:spcPts val="533"/>
              </a:spcAft>
              <a:buFont typeface="DM Sans" pitchFamily="2" charset="0"/>
              <a:buChar char="—"/>
            </a:pPr>
            <a:r>
              <a:rPr lang="en-US" b="0" dirty="0">
                <a:solidFill>
                  <a:prstClr val="black"/>
                </a:solidFill>
                <a:latin typeface="DM Sans" pitchFamily="2" charset="0"/>
              </a:rPr>
              <a:t>Change laws about land ownership so community residents have more control (than developers)</a:t>
            </a:r>
          </a:p>
          <a:p>
            <a:pPr marL="228611" indent="-228611" defTabSz="457223">
              <a:lnSpc>
                <a:spcPts val="1667"/>
              </a:lnSpc>
              <a:spcAft>
                <a:spcPts val="1867"/>
              </a:spcAft>
              <a:buFont typeface="DM Sans" pitchFamily="2" charset="0"/>
              <a:buChar char="—"/>
            </a:pPr>
            <a:r>
              <a:rPr lang="en-US" b="0" dirty="0">
                <a:solidFill>
                  <a:prstClr val="black"/>
                </a:solidFill>
                <a:latin typeface="DM Sans" pitchFamily="2" charset="0"/>
              </a:rPr>
              <a:t>Change laws, policies, and practices to prevent segregation, displacement, and gentrification</a:t>
            </a:r>
          </a:p>
        </p:txBody>
      </p:sp>
      <p:sp>
        <p:nvSpPr>
          <p:cNvPr id="7" name="TextBox 6">
            <a:extLst>
              <a:ext uri="{FF2B5EF4-FFF2-40B4-BE49-F238E27FC236}">
                <a16:creationId xmlns:a16="http://schemas.microsoft.com/office/drawing/2014/main" id="{53E6E77A-8010-13C5-33DE-30F80780E860}"/>
              </a:ext>
            </a:extLst>
          </p:cNvPr>
          <p:cNvSpPr txBox="1"/>
          <p:nvPr/>
        </p:nvSpPr>
        <p:spPr>
          <a:xfrm>
            <a:off x="2868784" y="2194142"/>
            <a:ext cx="8912394" cy="1322093"/>
          </a:xfrm>
          <a:prstGeom prst="rect">
            <a:avLst/>
          </a:prstGeom>
          <a:noFill/>
        </p:spPr>
        <p:txBody>
          <a:bodyPr wrap="square" rtlCol="0">
            <a:spAutoFit/>
          </a:bodyPr>
          <a:lstStyle/>
          <a:p>
            <a:pPr marL="228611" indent="-228611" defTabSz="457223">
              <a:lnSpc>
                <a:spcPts val="1667"/>
              </a:lnSpc>
              <a:spcAft>
                <a:spcPts val="533"/>
              </a:spcAft>
              <a:buFont typeface="DM Sans" pitchFamily="2" charset="0"/>
              <a:buChar char="—"/>
            </a:pPr>
            <a:r>
              <a:rPr lang="en-US" b="0" dirty="0">
                <a:solidFill>
                  <a:prstClr val="black"/>
                </a:solidFill>
                <a:latin typeface="DM Sans" pitchFamily="2" charset="0"/>
              </a:rPr>
              <a:t>Build coalitions between groups advancing housing justice (organized residents, service providers, affordable housing developers, etc.), across racial, minoritized, and other dimensions of shared or imposed identity</a:t>
            </a:r>
          </a:p>
          <a:p>
            <a:pPr marL="228611" indent="-228611" defTabSz="457223">
              <a:lnSpc>
                <a:spcPts val="1667"/>
              </a:lnSpc>
              <a:spcAft>
                <a:spcPts val="533"/>
              </a:spcAft>
              <a:buFont typeface="DM Sans" pitchFamily="2" charset="0"/>
              <a:buChar char="—"/>
            </a:pPr>
            <a:r>
              <a:rPr lang="en-US" b="0" dirty="0">
                <a:solidFill>
                  <a:prstClr val="black"/>
                </a:solidFill>
                <a:latin typeface="DM Sans" pitchFamily="2" charset="0"/>
              </a:rPr>
              <a:t>Organize people facing housing issues</a:t>
            </a:r>
          </a:p>
          <a:p>
            <a:pPr marL="228611" indent="-228611" defTabSz="457223">
              <a:lnSpc>
                <a:spcPts val="1667"/>
              </a:lnSpc>
              <a:spcAft>
                <a:spcPts val="1867"/>
              </a:spcAft>
              <a:buFont typeface="DM Sans" pitchFamily="2" charset="0"/>
              <a:buChar char="—"/>
            </a:pPr>
            <a:r>
              <a:rPr lang="en-US" b="0" dirty="0">
                <a:solidFill>
                  <a:prstClr val="black"/>
                </a:solidFill>
                <a:latin typeface="DM Sans" pitchFamily="2" charset="0"/>
              </a:rPr>
              <a:t>Change laws so corporate developers cannot donate to electoral campaigns</a:t>
            </a:r>
          </a:p>
        </p:txBody>
      </p:sp>
      <p:sp>
        <p:nvSpPr>
          <p:cNvPr id="9" name="TextBox 8">
            <a:extLst>
              <a:ext uri="{FF2B5EF4-FFF2-40B4-BE49-F238E27FC236}">
                <a16:creationId xmlns:a16="http://schemas.microsoft.com/office/drawing/2014/main" id="{4457AAE6-AC16-CEE4-A0D5-CE8EC129B293}"/>
              </a:ext>
            </a:extLst>
          </p:cNvPr>
          <p:cNvSpPr txBox="1"/>
          <p:nvPr/>
        </p:nvSpPr>
        <p:spPr>
          <a:xfrm>
            <a:off x="2868784" y="1181850"/>
            <a:ext cx="8912394" cy="1039965"/>
          </a:xfrm>
          <a:prstGeom prst="rect">
            <a:avLst/>
          </a:prstGeom>
          <a:noFill/>
        </p:spPr>
        <p:txBody>
          <a:bodyPr wrap="square" rtlCol="0">
            <a:spAutoFit/>
          </a:bodyPr>
          <a:lstStyle/>
          <a:p>
            <a:pPr marL="228611" indent="-228611" defTabSz="457223" eaLnBrk="1" fontAlgn="auto" hangingPunct="1">
              <a:lnSpc>
                <a:spcPts val="1667"/>
              </a:lnSpc>
              <a:spcAft>
                <a:spcPts val="533"/>
              </a:spcAft>
              <a:buFont typeface="DM Sans" pitchFamily="2" charset="0"/>
              <a:buChar char="—"/>
            </a:pPr>
            <a:r>
              <a:rPr lang="en-US" b="0" dirty="0">
                <a:solidFill>
                  <a:prstClr val="black"/>
                </a:solidFill>
                <a:latin typeface="DM Sans" pitchFamily="2" charset="0"/>
              </a:rPr>
              <a:t>Change belief that housing is naturally a commodity to be owned, bought, and sold privately</a:t>
            </a:r>
          </a:p>
          <a:p>
            <a:pPr marL="228611" indent="-228611" defTabSz="457223">
              <a:lnSpc>
                <a:spcPts val="1667"/>
              </a:lnSpc>
              <a:spcAft>
                <a:spcPts val="1867"/>
              </a:spcAft>
              <a:buFont typeface="DM Sans" pitchFamily="2" charset="0"/>
              <a:buChar char="—"/>
            </a:pPr>
            <a:r>
              <a:rPr lang="en-US" b="0" dirty="0">
                <a:solidFill>
                  <a:prstClr val="black"/>
                </a:solidFill>
                <a:latin typeface="DM Sans" pitchFamily="2" charset="0"/>
              </a:rPr>
              <a:t>Change belief that racial housing segregation occurs naturally or reflects only individual preferences</a:t>
            </a:r>
          </a:p>
        </p:txBody>
      </p:sp>
    </p:spTree>
    <p:extLst>
      <p:ext uri="{BB962C8B-B14F-4D97-AF65-F5344CB8AC3E}">
        <p14:creationId xmlns:p14="http://schemas.microsoft.com/office/powerpoint/2010/main" val="305587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886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85DC21A-A4A4-2441-A4D4-69F2D5288955}"/>
              </a:ext>
            </a:extLst>
          </p:cNvPr>
          <p:cNvSpPr>
            <a:spLocks noGrp="1"/>
          </p:cNvSpPr>
          <p:nvPr>
            <p:ph type="title"/>
          </p:nvPr>
        </p:nvSpPr>
        <p:spPr>
          <a:xfrm>
            <a:off x="673768" y="1122947"/>
            <a:ext cx="10250906" cy="3062611"/>
          </a:xfrm>
        </p:spPr>
        <p:txBody>
          <a:bodyPr>
            <a:normAutofit fontScale="90000"/>
          </a:bodyPr>
          <a:lstStyle/>
          <a:p>
            <a:pPr algn="ctr"/>
            <a:r>
              <a:rPr lang="en-US" sz="3600" b="1" dirty="0">
                <a:solidFill>
                  <a:schemeClr val="accent1">
                    <a:lumMod val="75000"/>
                  </a:schemeClr>
                </a:solidFill>
                <a:latin typeface="Garamond" panose="02020404030301010803" pitchFamily="18" charset="0"/>
              </a:rPr>
              <a:t>Reimagining the Data Infrastructure:</a:t>
            </a:r>
            <a:br>
              <a:rPr lang="en-US" sz="3600" b="1" dirty="0">
                <a:solidFill>
                  <a:schemeClr val="accent1">
                    <a:lumMod val="75000"/>
                  </a:schemeClr>
                </a:solidFill>
                <a:latin typeface="Garamond" panose="02020404030301010803" pitchFamily="18" charset="0"/>
              </a:rPr>
            </a:br>
            <a:r>
              <a:rPr lang="en-US" sz="3600" b="1" dirty="0">
                <a:solidFill>
                  <a:schemeClr val="accent1">
                    <a:lumMod val="75000"/>
                  </a:schemeClr>
                </a:solidFill>
                <a:latin typeface="Garamond" panose="02020404030301010803" pitchFamily="18" charset="0"/>
              </a:rPr>
              <a:t>Administrative Burden and Structural Oppression Data </a:t>
            </a:r>
            <a:br>
              <a:rPr lang="en-US" sz="3600" dirty="0">
                <a:latin typeface="Garamond" panose="02020404030301010803" pitchFamily="18" charset="0"/>
              </a:rPr>
            </a:br>
            <a:br>
              <a:rPr lang="en-US" sz="3600" dirty="0">
                <a:latin typeface="Garamond" panose="02020404030301010803" pitchFamily="18" charset="0"/>
              </a:rPr>
            </a:br>
            <a:r>
              <a:rPr lang="en-US" sz="2700" dirty="0">
                <a:solidFill>
                  <a:schemeClr val="accent1">
                    <a:lumMod val="75000"/>
                  </a:schemeClr>
                </a:solidFill>
                <a:latin typeface="Garamond" panose="02020404030301010803" pitchFamily="18" charset="0"/>
              </a:rPr>
              <a:t>October 32, 2025</a:t>
            </a:r>
            <a:br>
              <a:rPr lang="en-US" sz="2700" dirty="0">
                <a:solidFill>
                  <a:schemeClr val="accent1">
                    <a:lumMod val="75000"/>
                  </a:schemeClr>
                </a:solidFill>
                <a:latin typeface="Garamond" panose="02020404030301010803" pitchFamily="18" charset="0"/>
              </a:rPr>
            </a:br>
            <a:r>
              <a:rPr lang="en-US" sz="2700" dirty="0">
                <a:solidFill>
                  <a:schemeClr val="accent1">
                    <a:lumMod val="75000"/>
                  </a:schemeClr>
                </a:solidFill>
                <a:latin typeface="Garamond" panose="02020404030301010803" pitchFamily="18" charset="0"/>
              </a:rPr>
              <a:t>Milbank Quarterly Webinar: Understanding the Structural Determinants of Health </a:t>
            </a:r>
            <a:br>
              <a:rPr lang="en-US" sz="3600" dirty="0">
                <a:solidFill>
                  <a:schemeClr val="accent4">
                    <a:lumMod val="75000"/>
                  </a:schemeClr>
                </a:solidFill>
                <a:latin typeface="Garamond" panose="02020404030301010803" pitchFamily="18" charset="0"/>
              </a:rPr>
            </a:br>
            <a:r>
              <a:rPr lang="en-US" dirty="0">
                <a:solidFill>
                  <a:schemeClr val="tx1"/>
                </a:solidFill>
              </a:rPr>
              <a:t> </a:t>
            </a:r>
            <a:br>
              <a:rPr lang="en-US" b="1" dirty="0">
                <a:solidFill>
                  <a:schemeClr val="tx1"/>
                </a:solidFill>
              </a:rPr>
            </a:br>
            <a:endParaRPr lang="en-US" sz="3200" dirty="0">
              <a:solidFill>
                <a:schemeClr val="tx1"/>
              </a:solidFill>
              <a:ea typeface="MS PGothic" charset="0"/>
            </a:endParaRPr>
          </a:p>
        </p:txBody>
      </p:sp>
      <p:sp>
        <p:nvSpPr>
          <p:cNvPr id="6" name="Subtitle 2">
            <a:extLst>
              <a:ext uri="{FF2B5EF4-FFF2-40B4-BE49-F238E27FC236}">
                <a16:creationId xmlns:a16="http://schemas.microsoft.com/office/drawing/2014/main" id="{51D93F4A-851A-2D49-808B-3D97828526F7}"/>
              </a:ext>
            </a:extLst>
          </p:cNvPr>
          <p:cNvSpPr txBox="1">
            <a:spLocks/>
          </p:cNvSpPr>
          <p:nvPr/>
        </p:nvSpPr>
        <p:spPr>
          <a:xfrm>
            <a:off x="198892" y="4882522"/>
            <a:ext cx="5716133" cy="16788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1"/>
              </a:buClr>
              <a:buFont typeface="Arial"/>
              <a:buChar char="•"/>
              <a:defRPr sz="3200" kern="1200">
                <a:solidFill>
                  <a:schemeClr val="tx1"/>
                </a:solidFill>
                <a:latin typeface="Georgia"/>
                <a:ea typeface="+mn-ea"/>
                <a:cs typeface="Georgia"/>
              </a:defRPr>
            </a:lvl1pPr>
            <a:lvl2pPr marL="742950" indent="-285750" algn="l" defTabSz="457200" rtl="0" eaLnBrk="1" latinLnBrk="0" hangingPunct="1">
              <a:spcBef>
                <a:spcPct val="20000"/>
              </a:spcBef>
              <a:buClr>
                <a:schemeClr val="tx1"/>
              </a:buClr>
              <a:buFont typeface="Arial"/>
              <a:buChar char="–"/>
              <a:defRPr sz="2800" kern="1200">
                <a:solidFill>
                  <a:schemeClr val="tx1"/>
                </a:solidFill>
                <a:latin typeface="Georgia"/>
                <a:ea typeface="+mn-ea"/>
                <a:cs typeface="Georgia"/>
              </a:defRPr>
            </a:lvl2pPr>
            <a:lvl3pPr marL="1143000" indent="-228600" algn="l" defTabSz="457200" rtl="0" eaLnBrk="1" latinLnBrk="0" hangingPunct="1">
              <a:spcBef>
                <a:spcPct val="20000"/>
              </a:spcBef>
              <a:buClr>
                <a:schemeClr val="tx1"/>
              </a:buClr>
              <a:buFont typeface="Arial"/>
              <a:buChar char="•"/>
              <a:defRPr sz="2400" kern="1200">
                <a:solidFill>
                  <a:schemeClr val="tx1"/>
                </a:solidFill>
                <a:latin typeface="Georgia"/>
                <a:ea typeface="+mn-ea"/>
                <a:cs typeface="Georgia"/>
              </a:defRPr>
            </a:lvl3pPr>
            <a:lvl4pPr marL="1600200" indent="-228600" algn="l" defTabSz="457200" rtl="0" eaLnBrk="1" latinLnBrk="0" hangingPunct="1">
              <a:spcBef>
                <a:spcPct val="20000"/>
              </a:spcBef>
              <a:buClr>
                <a:schemeClr val="tx1"/>
              </a:buClr>
              <a:buFont typeface="Arial"/>
              <a:buChar char="–"/>
              <a:defRPr sz="2000" kern="1200">
                <a:solidFill>
                  <a:schemeClr val="tx1"/>
                </a:solidFill>
                <a:latin typeface="Georgia"/>
                <a:ea typeface="+mn-ea"/>
                <a:cs typeface="Georgia"/>
              </a:defRPr>
            </a:lvl4pPr>
            <a:lvl5pPr marL="2057400" indent="-228600" algn="l" defTabSz="457200" rtl="0" eaLnBrk="1" latinLnBrk="0" hangingPunct="1">
              <a:spcBef>
                <a:spcPct val="20000"/>
              </a:spcBef>
              <a:buClr>
                <a:schemeClr val="tx1"/>
              </a:buClr>
              <a:buFont typeface="Arial"/>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rgbClr val="404040"/>
              </a:buClr>
              <a:buNone/>
              <a:defRPr/>
            </a:pPr>
            <a:r>
              <a:rPr lang="en-US" sz="2200" dirty="0">
                <a:latin typeface="Garamond" panose="02020404030301010803" pitchFamily="18" charset="0"/>
                <a:ea typeface="MS PGothic" charset="0"/>
                <a:cs typeface="Calibri" panose="020F0502020204030204" pitchFamily="34" charset="0"/>
              </a:rPr>
              <a:t>Tyson H. Brown, PhD</a:t>
            </a:r>
          </a:p>
          <a:p>
            <a:pPr marL="0" indent="0">
              <a:spcBef>
                <a:spcPts val="0"/>
              </a:spcBef>
              <a:buClr>
                <a:srgbClr val="404040"/>
              </a:buClr>
              <a:buNone/>
              <a:defRPr/>
            </a:pPr>
            <a:r>
              <a:rPr lang="en-US" sz="2200" dirty="0">
                <a:latin typeface="Garamond" panose="02020404030301010803" pitchFamily="18" charset="0"/>
                <a:ea typeface="MS PGothic" charset="0"/>
                <a:cs typeface="Calibri" panose="020F0502020204030204" pitchFamily="34" charset="0"/>
              </a:rPr>
              <a:t>Professor of Sociology &amp; Medicine</a:t>
            </a:r>
          </a:p>
          <a:p>
            <a:pPr marL="0" indent="0">
              <a:spcBef>
                <a:spcPts val="0"/>
              </a:spcBef>
              <a:buClr>
                <a:srgbClr val="404040"/>
              </a:buClr>
              <a:buNone/>
              <a:defRPr/>
            </a:pPr>
            <a:r>
              <a:rPr lang="en-US" sz="2200" dirty="0">
                <a:latin typeface="Garamond" panose="02020404030301010803" pitchFamily="18" charset="0"/>
                <a:ea typeface="MS PGothic" charset="0"/>
                <a:cs typeface="Calibri" panose="020F0502020204030204" pitchFamily="34" charset="0"/>
              </a:rPr>
              <a:t>Duke University</a:t>
            </a:r>
          </a:p>
          <a:p>
            <a:pPr marL="0" indent="0">
              <a:spcBef>
                <a:spcPts val="0"/>
              </a:spcBef>
              <a:buClr>
                <a:srgbClr val="404040"/>
              </a:buClr>
              <a:buNone/>
              <a:defRPr/>
            </a:pPr>
            <a:r>
              <a:rPr lang="en-US" sz="2200" dirty="0">
                <a:latin typeface="Garamond" panose="02020404030301010803" pitchFamily="18" charset="0"/>
                <a:ea typeface="MS PGothic" charset="0"/>
                <a:cs typeface="Calibri" panose="020F0502020204030204" pitchFamily="34" charset="0"/>
              </a:rPr>
              <a:t>t</a:t>
            </a:r>
            <a:r>
              <a:rPr lang="en-US" sz="2200" dirty="0" err="1">
                <a:latin typeface="Garamond" panose="02020404030301010803" pitchFamily="18" charset="0"/>
                <a:ea typeface="MS PGothic" charset="0"/>
                <a:cs typeface="Calibri" panose="020F0502020204030204" pitchFamily="34" charset="0"/>
              </a:rPr>
              <a:t>ysonbrown.com</a:t>
            </a:r>
            <a:endParaRPr lang="en-US" sz="2200" dirty="0">
              <a:latin typeface="Garamond" panose="02020404030301010803" pitchFamily="18" charset="0"/>
              <a:ea typeface="MS PGothic" charset="0"/>
              <a:cs typeface="Calibri" panose="020F0502020204030204" pitchFamily="34" charset="0"/>
            </a:endParaRPr>
          </a:p>
          <a:p>
            <a:pPr marL="0" indent="0">
              <a:spcBef>
                <a:spcPts val="0"/>
              </a:spcBef>
              <a:buClr>
                <a:srgbClr val="404040"/>
              </a:buClr>
              <a:buNone/>
              <a:defRPr/>
            </a:pPr>
            <a:endParaRPr lang="en-US" sz="2000" dirty="0">
              <a:solidFill>
                <a:srgbClr val="001045"/>
              </a:solidFill>
              <a:ea typeface="MS PGothic" charset="0"/>
              <a:cs typeface="Calibri" panose="020F0502020204030204" pitchFamily="34" charset="0"/>
            </a:endParaRPr>
          </a:p>
          <a:p>
            <a:pPr marL="0" indent="0">
              <a:spcBef>
                <a:spcPts val="0"/>
              </a:spcBef>
              <a:buClr>
                <a:srgbClr val="404040"/>
              </a:buClr>
              <a:buNone/>
              <a:defRPr/>
            </a:pPr>
            <a:endParaRPr lang="en-US" sz="2000" dirty="0">
              <a:solidFill>
                <a:srgbClr val="001045"/>
              </a:solidFill>
              <a:ea typeface="MS PGothic" charset="0"/>
              <a:cs typeface="Calibri" panose="020F0502020204030204" pitchFamily="34" charset="0"/>
            </a:endParaRPr>
          </a:p>
          <a:p>
            <a:pPr marL="0" indent="0">
              <a:spcBef>
                <a:spcPts val="0"/>
              </a:spcBef>
              <a:buClr>
                <a:srgbClr val="404040"/>
              </a:buClr>
              <a:buNone/>
              <a:defRPr/>
            </a:pPr>
            <a:endParaRPr lang="en-US" sz="2000" dirty="0">
              <a:solidFill>
                <a:srgbClr val="001045"/>
              </a:solidFill>
              <a:ea typeface="MS PGothic" charset="0"/>
              <a:cs typeface="MS PGothic" charset="0"/>
            </a:endParaRPr>
          </a:p>
          <a:p>
            <a:pPr marL="0" indent="0">
              <a:spcBef>
                <a:spcPts val="0"/>
              </a:spcBef>
              <a:buClr>
                <a:srgbClr val="404040"/>
              </a:buClr>
              <a:buNone/>
              <a:defRPr/>
            </a:pPr>
            <a:endParaRPr lang="en-US" sz="2200" dirty="0">
              <a:solidFill>
                <a:srgbClr val="001045"/>
              </a:solidFill>
              <a:ea typeface="MS PGothic" charset="0"/>
              <a:cs typeface="MS PGothic" charset="0"/>
            </a:endParaRPr>
          </a:p>
          <a:p>
            <a:pPr marL="0" indent="0" algn="ctr">
              <a:buClr>
                <a:srgbClr val="404040"/>
              </a:buClr>
              <a:buNone/>
              <a:defRPr/>
            </a:pPr>
            <a:endParaRPr lang="en-US" sz="8800" dirty="0">
              <a:solidFill>
                <a:srgbClr val="001045"/>
              </a:solidFill>
              <a:ea typeface="MS PGothic" charset="0"/>
              <a:cs typeface="MS PGothic" charset="0"/>
            </a:endParaRPr>
          </a:p>
          <a:p>
            <a:pPr>
              <a:buClr>
                <a:srgbClr val="404040"/>
              </a:buClr>
              <a:defRPr/>
            </a:pPr>
            <a:endParaRPr lang="en-US" sz="2600" dirty="0">
              <a:solidFill>
                <a:srgbClr val="001045"/>
              </a:solidFill>
              <a:ea typeface="MS PGothic" charset="0"/>
              <a:cs typeface="MS PGothic" charset="0"/>
            </a:endParaRPr>
          </a:p>
          <a:p>
            <a:pPr>
              <a:buClr>
                <a:prstClr val="black"/>
              </a:buClr>
              <a:defRPr/>
            </a:pPr>
            <a:endParaRPr lang="en-US" dirty="0">
              <a:solidFill>
                <a:prstClr val="black"/>
              </a:solidFill>
            </a:endParaRPr>
          </a:p>
        </p:txBody>
      </p:sp>
      <p:sp>
        <p:nvSpPr>
          <p:cNvPr id="7" name="Subtitle 2">
            <a:extLst>
              <a:ext uri="{FF2B5EF4-FFF2-40B4-BE49-F238E27FC236}">
                <a16:creationId xmlns:a16="http://schemas.microsoft.com/office/drawing/2014/main" id="{7EDD8108-BC84-1647-91D2-C34627E71122}"/>
              </a:ext>
            </a:extLst>
          </p:cNvPr>
          <p:cNvSpPr txBox="1">
            <a:spLocks/>
          </p:cNvSpPr>
          <p:nvPr/>
        </p:nvSpPr>
        <p:spPr>
          <a:xfrm>
            <a:off x="1217696" y="6561362"/>
            <a:ext cx="9756608" cy="440874"/>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Clr>
                <a:schemeClr val="tx1"/>
              </a:buClr>
              <a:buFont typeface="Arial"/>
              <a:buChar char="•"/>
              <a:defRPr sz="3200" kern="1200">
                <a:solidFill>
                  <a:schemeClr val="tx1"/>
                </a:solidFill>
                <a:latin typeface="Georgia"/>
                <a:ea typeface="+mn-ea"/>
                <a:cs typeface="Georgia"/>
              </a:defRPr>
            </a:lvl1pPr>
            <a:lvl2pPr marL="742950" indent="-285750" algn="l" defTabSz="457200" rtl="0" eaLnBrk="1" latinLnBrk="0" hangingPunct="1">
              <a:spcBef>
                <a:spcPct val="20000"/>
              </a:spcBef>
              <a:buClr>
                <a:schemeClr val="tx1"/>
              </a:buClr>
              <a:buFont typeface="Arial"/>
              <a:buChar char="–"/>
              <a:defRPr sz="2800" kern="1200">
                <a:solidFill>
                  <a:schemeClr val="tx1"/>
                </a:solidFill>
                <a:latin typeface="Georgia"/>
                <a:ea typeface="+mn-ea"/>
                <a:cs typeface="Georgia"/>
              </a:defRPr>
            </a:lvl2pPr>
            <a:lvl3pPr marL="1143000" indent="-228600" algn="l" defTabSz="457200" rtl="0" eaLnBrk="1" latinLnBrk="0" hangingPunct="1">
              <a:spcBef>
                <a:spcPct val="20000"/>
              </a:spcBef>
              <a:buClr>
                <a:schemeClr val="tx1"/>
              </a:buClr>
              <a:buFont typeface="Arial"/>
              <a:buChar char="•"/>
              <a:defRPr sz="2400" kern="1200">
                <a:solidFill>
                  <a:schemeClr val="tx1"/>
                </a:solidFill>
                <a:latin typeface="Georgia"/>
                <a:ea typeface="+mn-ea"/>
                <a:cs typeface="Georgia"/>
              </a:defRPr>
            </a:lvl3pPr>
            <a:lvl4pPr marL="1600200" indent="-228600" algn="l" defTabSz="457200" rtl="0" eaLnBrk="1" latinLnBrk="0" hangingPunct="1">
              <a:spcBef>
                <a:spcPct val="20000"/>
              </a:spcBef>
              <a:buClr>
                <a:schemeClr val="tx1"/>
              </a:buClr>
              <a:buFont typeface="Arial"/>
              <a:buChar char="–"/>
              <a:defRPr sz="2000" kern="1200">
                <a:solidFill>
                  <a:schemeClr val="tx1"/>
                </a:solidFill>
                <a:latin typeface="Georgia"/>
                <a:ea typeface="+mn-ea"/>
                <a:cs typeface="Georgia"/>
              </a:defRPr>
            </a:lvl4pPr>
            <a:lvl5pPr marL="2057400" indent="-228600" algn="l" defTabSz="457200" rtl="0" eaLnBrk="1" latinLnBrk="0" hangingPunct="1">
              <a:spcBef>
                <a:spcPct val="20000"/>
              </a:spcBef>
              <a:buClr>
                <a:schemeClr val="tx1"/>
              </a:buClr>
              <a:buFont typeface="Arial"/>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solidFill>
                  <a:schemeClr val="tx1">
                    <a:lumMod val="50000"/>
                    <a:lumOff val="50000"/>
                  </a:schemeClr>
                </a:solidFill>
              </a:rPr>
              <a:t>The views and opinions expressed in this presentation are my own and do not necessarily reflect those of Duke University</a:t>
            </a:r>
          </a:p>
        </p:txBody>
      </p:sp>
    </p:spTree>
    <p:extLst>
      <p:ext uri="{BB962C8B-B14F-4D97-AF65-F5344CB8AC3E}">
        <p14:creationId xmlns:p14="http://schemas.microsoft.com/office/powerpoint/2010/main" val="1356484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63B5-B9D1-3829-9641-2355D79CD989}"/>
              </a:ext>
            </a:extLst>
          </p:cNvPr>
          <p:cNvSpPr>
            <a:spLocks noGrp="1"/>
          </p:cNvSpPr>
          <p:nvPr>
            <p:ph type="ctrTitle"/>
          </p:nvPr>
        </p:nvSpPr>
        <p:spPr>
          <a:xfrm>
            <a:off x="1958015" y="2523995"/>
            <a:ext cx="7772400" cy="2387600"/>
          </a:xfrm>
        </p:spPr>
        <p:txBody>
          <a:bodyPr>
            <a:normAutofit/>
          </a:bodyPr>
          <a:lstStyle/>
          <a:p>
            <a:r>
              <a:rPr lang="en-US" sz="3000" dirty="0">
                <a:solidFill>
                  <a:srgbClr val="249566"/>
                </a:solidFill>
              </a:rPr>
              <a:t>The Future of Social Determinants of Health: Looking Upstream to </a:t>
            </a:r>
            <a:r>
              <a:rPr lang="en-US" sz="3000" b="1" i="1" dirty="0">
                <a:solidFill>
                  <a:srgbClr val="249566"/>
                </a:solidFill>
              </a:rPr>
              <a:t>Structural Drivers</a:t>
            </a:r>
            <a:br>
              <a:rPr lang="en-US" sz="3000" b="1" i="1" dirty="0">
                <a:solidFill>
                  <a:srgbClr val="249566"/>
                </a:solidFill>
              </a:rPr>
            </a:br>
            <a:br>
              <a:rPr lang="en-US" sz="3000" b="1" i="1" dirty="0">
                <a:solidFill>
                  <a:srgbClr val="249566"/>
                </a:solidFill>
              </a:rPr>
            </a:br>
            <a:r>
              <a:rPr lang="en-US" sz="2000" b="1" dirty="0">
                <a:solidFill>
                  <a:schemeClr val="tx1">
                    <a:lumMod val="50000"/>
                    <a:lumOff val="50000"/>
                  </a:schemeClr>
                </a:solidFill>
              </a:rPr>
              <a:t>Tyson H. Brown and Patricia Homan</a:t>
            </a:r>
            <a:br>
              <a:rPr lang="en-US" sz="1600" b="1" i="1" dirty="0">
                <a:solidFill>
                  <a:srgbClr val="249566"/>
                </a:solidFill>
              </a:rPr>
            </a:br>
            <a:endParaRPr lang="en-US" sz="4050" dirty="0">
              <a:solidFill>
                <a:srgbClr val="249566"/>
              </a:solidFill>
            </a:endParaRPr>
          </a:p>
        </p:txBody>
      </p:sp>
      <p:pic>
        <p:nvPicPr>
          <p:cNvPr id="8" name="Picture 7">
            <a:extLst>
              <a:ext uri="{FF2B5EF4-FFF2-40B4-BE49-F238E27FC236}">
                <a16:creationId xmlns:a16="http://schemas.microsoft.com/office/drawing/2014/main" id="{D931F918-867F-EFC3-AD6C-1EF04694357F}"/>
              </a:ext>
            </a:extLst>
          </p:cNvPr>
          <p:cNvPicPr>
            <a:picLocks noChangeAspect="1"/>
          </p:cNvPicPr>
          <p:nvPr/>
        </p:nvPicPr>
        <p:blipFill>
          <a:blip r:embed="rId3"/>
          <a:stretch>
            <a:fillRect/>
          </a:stretch>
        </p:blipFill>
        <p:spPr>
          <a:xfrm>
            <a:off x="1958015" y="431365"/>
            <a:ext cx="4660900" cy="660400"/>
          </a:xfrm>
          <a:prstGeom prst="rect">
            <a:avLst/>
          </a:prstGeom>
        </p:spPr>
      </p:pic>
    </p:spTree>
    <p:extLst>
      <p:ext uri="{BB962C8B-B14F-4D97-AF65-F5344CB8AC3E}">
        <p14:creationId xmlns:p14="http://schemas.microsoft.com/office/powerpoint/2010/main" val="3591812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F63F04B-2FB5-864C-AAB6-555B2F60EB3C}"/>
              </a:ext>
            </a:extLst>
          </p:cNvPr>
          <p:cNvGrpSpPr/>
          <p:nvPr/>
        </p:nvGrpSpPr>
        <p:grpSpPr>
          <a:xfrm>
            <a:off x="230155" y="1648334"/>
            <a:ext cx="3064233" cy="3641777"/>
            <a:chOff x="926432" y="1431759"/>
            <a:chExt cx="3064233" cy="2929531"/>
          </a:xfrm>
        </p:grpSpPr>
        <p:sp>
          <p:nvSpPr>
            <p:cNvPr id="4" name="Rectangle 3">
              <a:extLst>
                <a:ext uri="{FF2B5EF4-FFF2-40B4-BE49-F238E27FC236}">
                  <a16:creationId xmlns:a16="http://schemas.microsoft.com/office/drawing/2014/main" id="{D0C51C62-190C-CB46-A5C2-4134F0F9C0D6}"/>
                </a:ext>
              </a:extLst>
            </p:cNvPr>
            <p:cNvSpPr/>
            <p:nvPr/>
          </p:nvSpPr>
          <p:spPr>
            <a:xfrm>
              <a:off x="926432" y="1431759"/>
              <a:ext cx="2827421" cy="2929531"/>
            </a:xfrm>
            <a:prstGeom prst="rect">
              <a:avLst/>
            </a:prstGeom>
            <a:solidFill>
              <a:srgbClr val="249566"/>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1B5C65C-793D-7640-BAB5-9A1BE13A7994}"/>
                </a:ext>
              </a:extLst>
            </p:cNvPr>
            <p:cNvSpPr txBox="1"/>
            <p:nvPr/>
          </p:nvSpPr>
          <p:spPr>
            <a:xfrm>
              <a:off x="1023876" y="1567378"/>
              <a:ext cx="2687458" cy="3218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strike="noStrike" kern="1200" cap="none" spc="0" normalizeH="0" baseline="0" noProof="0" dirty="0">
                  <a:ln>
                    <a:noFill/>
                  </a:ln>
                  <a:solidFill>
                    <a:schemeClr val="bg1"/>
                  </a:solidFill>
                  <a:effectLst/>
                  <a:uLnTx/>
                  <a:uFillTx/>
                  <a:latin typeface="Calibri" panose="020F0502020204030204"/>
                  <a:ea typeface="+mn-ea"/>
                  <a:cs typeface="+mn-cs"/>
                </a:rPr>
                <a:t>Structural Oppression</a:t>
              </a:r>
            </a:p>
          </p:txBody>
        </p:sp>
        <p:sp>
          <p:nvSpPr>
            <p:cNvPr id="6" name="TextBox 5">
              <a:extLst>
                <a:ext uri="{FF2B5EF4-FFF2-40B4-BE49-F238E27FC236}">
                  <a16:creationId xmlns:a16="http://schemas.microsoft.com/office/drawing/2014/main" id="{EF477AD1-3D11-1E4E-A358-13FEEE267233}"/>
                </a:ext>
              </a:extLst>
            </p:cNvPr>
            <p:cNvSpPr txBox="1"/>
            <p:nvPr/>
          </p:nvSpPr>
          <p:spPr>
            <a:xfrm>
              <a:off x="1030896" y="2029290"/>
              <a:ext cx="2959769" cy="210445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mn-cs"/>
                </a:rPr>
                <a:t>Structural racism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mn-cs"/>
                </a:rPr>
                <a:t>Structural sexism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mn-cs"/>
                </a:rPr>
                <a:t>Structural LGBTQ stigma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mn-cs"/>
                </a:rPr>
                <a:t>Structural xenophobia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bg1"/>
                  </a:solidFill>
                  <a:latin typeface="Calibri" panose="020F0502020204030204"/>
                </a:rPr>
                <a:t>Economic Inequality</a:t>
              </a:r>
              <a:endPar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mn-cs"/>
                </a:rPr>
                <a:t>Other forms of structural oppression &amp; their intersections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9" name="Rectangle 8">
            <a:extLst>
              <a:ext uri="{FF2B5EF4-FFF2-40B4-BE49-F238E27FC236}">
                <a16:creationId xmlns:a16="http://schemas.microsoft.com/office/drawing/2014/main" id="{01A42121-A1FA-FF48-8811-7CF9B5B35DDF}"/>
              </a:ext>
            </a:extLst>
          </p:cNvPr>
          <p:cNvSpPr/>
          <p:nvPr/>
        </p:nvSpPr>
        <p:spPr>
          <a:xfrm>
            <a:off x="6664701" y="3216103"/>
            <a:ext cx="2185956" cy="24517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dirty="0">
                <a:ln>
                  <a:noFill/>
                </a:ln>
                <a:solidFill>
                  <a:srgbClr val="249566"/>
                </a:solidFill>
                <a:effectLst/>
                <a:uLnTx/>
                <a:uFillTx/>
                <a:latin typeface="Calibri" panose="020F0502020204030204"/>
                <a:ea typeface="+mn-ea"/>
                <a:cs typeface="+mn-cs"/>
              </a:rPr>
              <a:t>Psychosocial Factors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Stress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Self-esteem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Mastery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Perceived discrimination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Attitudes &amp; expectations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Internalized stigma</a:t>
            </a:r>
          </a:p>
        </p:txBody>
      </p:sp>
      <p:grpSp>
        <p:nvGrpSpPr>
          <p:cNvPr id="11" name="Group 10">
            <a:extLst>
              <a:ext uri="{FF2B5EF4-FFF2-40B4-BE49-F238E27FC236}">
                <a16:creationId xmlns:a16="http://schemas.microsoft.com/office/drawing/2014/main" id="{89731459-813B-0942-98B7-A43FC1EAA886}"/>
              </a:ext>
            </a:extLst>
          </p:cNvPr>
          <p:cNvGrpSpPr/>
          <p:nvPr/>
        </p:nvGrpSpPr>
        <p:grpSpPr>
          <a:xfrm>
            <a:off x="9179735" y="1648335"/>
            <a:ext cx="2854578" cy="2618490"/>
            <a:chOff x="907741" y="1431759"/>
            <a:chExt cx="2854578" cy="2618490"/>
          </a:xfrm>
        </p:grpSpPr>
        <p:sp>
          <p:nvSpPr>
            <p:cNvPr id="12" name="Rectangle 11">
              <a:extLst>
                <a:ext uri="{FF2B5EF4-FFF2-40B4-BE49-F238E27FC236}">
                  <a16:creationId xmlns:a16="http://schemas.microsoft.com/office/drawing/2014/main" id="{42A3D2F7-7310-B14D-B99C-FF9F89B9FDE0}"/>
                </a:ext>
              </a:extLst>
            </p:cNvPr>
            <p:cNvSpPr/>
            <p:nvPr/>
          </p:nvSpPr>
          <p:spPr>
            <a:xfrm>
              <a:off x="926433" y="1431759"/>
              <a:ext cx="2743200" cy="2618490"/>
            </a:xfrm>
            <a:prstGeom prst="rect">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A709E08-0C74-E042-9C9D-8B5132313861}"/>
                </a:ext>
              </a:extLst>
            </p:cNvPr>
            <p:cNvSpPr txBox="1"/>
            <p:nvPr/>
          </p:nvSpPr>
          <p:spPr>
            <a:xfrm>
              <a:off x="907741" y="1852869"/>
              <a:ext cx="282741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strike="noStrike" kern="1200" cap="none" spc="0" normalizeH="0" baseline="0" noProof="0" dirty="0">
                  <a:ln>
                    <a:noFill/>
                  </a:ln>
                  <a:solidFill>
                    <a:schemeClr val="bg1"/>
                  </a:solidFill>
                  <a:effectLst/>
                  <a:uLnTx/>
                  <a:uFillTx/>
                  <a:latin typeface="Calibri" panose="020F0502020204030204"/>
                  <a:ea typeface="+mn-ea"/>
                  <a:cs typeface="+mn-cs"/>
                </a:rPr>
                <a:t>Health</a:t>
              </a:r>
            </a:p>
          </p:txBody>
        </p:sp>
        <p:sp>
          <p:nvSpPr>
            <p:cNvPr id="14" name="TextBox 13">
              <a:extLst>
                <a:ext uri="{FF2B5EF4-FFF2-40B4-BE49-F238E27FC236}">
                  <a16:creationId xmlns:a16="http://schemas.microsoft.com/office/drawing/2014/main" id="{7FEB4522-F9FB-5242-AE1E-1FECB425BC77}"/>
                </a:ext>
              </a:extLst>
            </p:cNvPr>
            <p:cNvSpPr txBox="1"/>
            <p:nvPr/>
          </p:nvSpPr>
          <p:spPr>
            <a:xfrm>
              <a:off x="934900" y="2258359"/>
              <a:ext cx="2827419" cy="13849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mn-cs"/>
                </a:rPr>
                <a:t>Mental health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mn-cs"/>
                </a:rPr>
                <a:t>Physical health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bg1"/>
                  </a:solidFill>
                  <a:latin typeface="Calibri" panose="020F0502020204030204"/>
                </a:rPr>
                <a:t>Mortality</a:t>
              </a:r>
              <a:endPar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16" name="Straight Arrow Connector 15">
            <a:extLst>
              <a:ext uri="{FF2B5EF4-FFF2-40B4-BE49-F238E27FC236}">
                <a16:creationId xmlns:a16="http://schemas.microsoft.com/office/drawing/2014/main" id="{F153E384-9F33-7542-9E8C-4B35A0A054AA}"/>
              </a:ext>
            </a:extLst>
          </p:cNvPr>
          <p:cNvCxnSpPr>
            <a:cxnSpLocks/>
          </p:cNvCxnSpPr>
          <p:nvPr/>
        </p:nvCxnSpPr>
        <p:spPr>
          <a:xfrm>
            <a:off x="3267740" y="1731365"/>
            <a:ext cx="575680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965F4C42-CC22-1144-979D-6A8AEAEAAB27}"/>
              </a:ext>
            </a:extLst>
          </p:cNvPr>
          <p:cNvCxnSpPr>
            <a:cxnSpLocks/>
          </p:cNvCxnSpPr>
          <p:nvPr/>
        </p:nvCxnSpPr>
        <p:spPr>
          <a:xfrm>
            <a:off x="3131470" y="3458838"/>
            <a:ext cx="2286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5EEBBB1F-7DD1-F248-8A99-0493FBDA1DB2}"/>
              </a:ext>
            </a:extLst>
          </p:cNvPr>
          <p:cNvCxnSpPr>
            <a:cxnSpLocks/>
          </p:cNvCxnSpPr>
          <p:nvPr/>
        </p:nvCxnSpPr>
        <p:spPr>
          <a:xfrm>
            <a:off x="6351481" y="3930636"/>
            <a:ext cx="228600"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 name="TextBox 23">
            <a:extLst>
              <a:ext uri="{FF2B5EF4-FFF2-40B4-BE49-F238E27FC236}">
                <a16:creationId xmlns:a16="http://schemas.microsoft.com/office/drawing/2014/main" id="{4658E4EA-E726-C34F-B947-09018E996E94}"/>
              </a:ext>
            </a:extLst>
          </p:cNvPr>
          <p:cNvSpPr txBox="1"/>
          <p:nvPr/>
        </p:nvSpPr>
        <p:spPr>
          <a:xfrm>
            <a:off x="3468273" y="1816926"/>
            <a:ext cx="2801514" cy="3257343"/>
          </a:xfrm>
          <a:prstGeom prst="rect">
            <a:avLst/>
          </a:prstGeom>
          <a:noFill/>
          <a:ln>
            <a:solidFill>
              <a:schemeClr val="tx1"/>
            </a:solidFill>
          </a:ln>
        </p:spPr>
        <p:txBody>
          <a:bodyPr wrap="square" tIns="73152"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strike="noStrike" kern="1200" cap="none" spc="0" normalizeH="0" baseline="0" noProof="0" dirty="0">
                <a:ln>
                  <a:noFill/>
                </a:ln>
                <a:solidFill>
                  <a:srgbClr val="249566"/>
                </a:solidFill>
                <a:effectLst/>
                <a:uLnTx/>
                <a:uFillTx/>
                <a:latin typeface="Calibri" panose="020F0502020204030204"/>
                <a:ea typeface="+mn-ea"/>
                <a:cs typeface="+mn-cs"/>
              </a:rPr>
              <a:t>Social Conditions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Socioeconomic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Employment conditions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Housing &amp; neighborhood conditions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Exposure to/threat of physical violence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Discrimination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Social networks &amp; relationships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Educational &amp; recreational opportunities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Insurance</a:t>
            </a:r>
          </a:p>
        </p:txBody>
      </p:sp>
      <p:cxnSp>
        <p:nvCxnSpPr>
          <p:cNvPr id="26" name="Straight Arrow Connector 25">
            <a:extLst>
              <a:ext uri="{FF2B5EF4-FFF2-40B4-BE49-F238E27FC236}">
                <a16:creationId xmlns:a16="http://schemas.microsoft.com/office/drawing/2014/main" id="{887A5ADD-D1F3-3648-9DF6-BBD33D814E6A}"/>
              </a:ext>
            </a:extLst>
          </p:cNvPr>
          <p:cNvCxnSpPr>
            <a:cxnSpLocks/>
          </p:cNvCxnSpPr>
          <p:nvPr/>
        </p:nvCxnSpPr>
        <p:spPr>
          <a:xfrm>
            <a:off x="6351481" y="2025201"/>
            <a:ext cx="267306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19" name="Group 18">
            <a:extLst>
              <a:ext uri="{FF2B5EF4-FFF2-40B4-BE49-F238E27FC236}">
                <a16:creationId xmlns:a16="http://schemas.microsoft.com/office/drawing/2014/main" id="{75B67E05-ADB9-6E4C-882B-8559CAA5AE55}"/>
              </a:ext>
            </a:extLst>
          </p:cNvPr>
          <p:cNvGrpSpPr/>
          <p:nvPr/>
        </p:nvGrpSpPr>
        <p:grpSpPr>
          <a:xfrm>
            <a:off x="239887" y="5744480"/>
            <a:ext cx="11129153" cy="778498"/>
            <a:chOff x="1251792" y="6088859"/>
            <a:chExt cx="9372600" cy="778498"/>
          </a:xfrm>
        </p:grpSpPr>
        <p:sp>
          <p:nvSpPr>
            <p:cNvPr id="28" name="Right Arrow 27">
              <a:extLst>
                <a:ext uri="{FF2B5EF4-FFF2-40B4-BE49-F238E27FC236}">
                  <a16:creationId xmlns:a16="http://schemas.microsoft.com/office/drawing/2014/main" id="{80889A67-BDCF-9B49-A14F-E57A65579A10}"/>
                </a:ext>
              </a:extLst>
            </p:cNvPr>
            <p:cNvSpPr/>
            <p:nvPr/>
          </p:nvSpPr>
          <p:spPr>
            <a:xfrm>
              <a:off x="1251792" y="6088859"/>
              <a:ext cx="9372600" cy="778498"/>
            </a:xfrm>
            <a:prstGeom prst="rightArrow">
              <a:avLst>
                <a:gd name="adj1" fmla="val 39873"/>
                <a:gd name="adj2" fmla="val 50000"/>
              </a:avLst>
            </a:prstGeom>
            <a:gradFill flip="none" rotWithShape="1">
              <a:gsLst>
                <a:gs pos="100000">
                  <a:srgbClr val="249566"/>
                </a:gs>
                <a:gs pos="100000">
                  <a:schemeClr val="accent3">
                    <a:lumMod val="30000"/>
                    <a:lumOff val="70000"/>
                  </a:schemeClr>
                </a:gs>
              </a:gsLst>
              <a:lin ang="5400000" scaled="1"/>
              <a:tileRec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3ECD70A1-830A-8A40-870A-D3BF0A19C829}"/>
                </a:ext>
              </a:extLst>
            </p:cNvPr>
            <p:cNvSpPr txBox="1"/>
            <p:nvPr/>
          </p:nvSpPr>
          <p:spPr>
            <a:xfrm>
              <a:off x="1330866" y="6282737"/>
              <a:ext cx="15716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Upstream</a:t>
              </a:r>
            </a:p>
          </p:txBody>
        </p:sp>
        <p:sp>
          <p:nvSpPr>
            <p:cNvPr id="38" name="TextBox 37">
              <a:extLst>
                <a:ext uri="{FF2B5EF4-FFF2-40B4-BE49-F238E27FC236}">
                  <a16:creationId xmlns:a16="http://schemas.microsoft.com/office/drawing/2014/main" id="{3180F9F4-15F9-9D4C-AF83-12AB7F145700}"/>
                </a:ext>
              </a:extLst>
            </p:cNvPr>
            <p:cNvSpPr txBox="1"/>
            <p:nvPr/>
          </p:nvSpPr>
          <p:spPr>
            <a:xfrm>
              <a:off x="9052767" y="6284193"/>
              <a:ext cx="15716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Downstream</a:t>
              </a:r>
            </a:p>
          </p:txBody>
        </p:sp>
      </p:grpSp>
      <p:cxnSp>
        <p:nvCxnSpPr>
          <p:cNvPr id="30" name="Straight Arrow Connector 29">
            <a:extLst>
              <a:ext uri="{FF2B5EF4-FFF2-40B4-BE49-F238E27FC236}">
                <a16:creationId xmlns:a16="http://schemas.microsoft.com/office/drawing/2014/main" id="{1E9F7189-77CE-C547-A589-2A5AF58863AC}"/>
              </a:ext>
            </a:extLst>
          </p:cNvPr>
          <p:cNvCxnSpPr>
            <a:cxnSpLocks/>
          </p:cNvCxnSpPr>
          <p:nvPr/>
        </p:nvCxnSpPr>
        <p:spPr>
          <a:xfrm>
            <a:off x="3131470" y="5228899"/>
            <a:ext cx="345643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a:extLst>
              <a:ext uri="{FF2B5EF4-FFF2-40B4-BE49-F238E27FC236}">
                <a16:creationId xmlns:a16="http://schemas.microsoft.com/office/drawing/2014/main" id="{B656EB9B-9497-AC43-89BD-CDD6ED4A22B8}"/>
              </a:ext>
            </a:extLst>
          </p:cNvPr>
          <p:cNvCxnSpPr>
            <a:cxnSpLocks/>
          </p:cNvCxnSpPr>
          <p:nvPr/>
        </p:nvCxnSpPr>
        <p:spPr>
          <a:xfrm>
            <a:off x="8910242" y="3930635"/>
            <a:ext cx="228600"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 name="Title 1">
            <a:extLst>
              <a:ext uri="{FF2B5EF4-FFF2-40B4-BE49-F238E27FC236}">
                <a16:creationId xmlns:a16="http://schemas.microsoft.com/office/drawing/2014/main" id="{C6484694-6933-3398-7270-4BACD6557D33}"/>
              </a:ext>
            </a:extLst>
          </p:cNvPr>
          <p:cNvSpPr txBox="1">
            <a:spLocks/>
          </p:cNvSpPr>
          <p:nvPr/>
        </p:nvSpPr>
        <p:spPr>
          <a:xfrm>
            <a:off x="230155" y="199284"/>
            <a:ext cx="10515600" cy="9273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249566"/>
                </a:solidFill>
              </a:rPr>
              <a:t>SDOH: </a:t>
            </a:r>
            <a:r>
              <a:rPr lang="en-US" sz="3600" i="1" dirty="0">
                <a:solidFill>
                  <a:srgbClr val="249566"/>
                </a:solidFill>
              </a:rPr>
              <a:t>Structural</a:t>
            </a:r>
            <a:r>
              <a:rPr lang="en-US" sz="3600" dirty="0">
                <a:solidFill>
                  <a:srgbClr val="249566"/>
                </a:solidFill>
              </a:rPr>
              <a:t> Approach</a:t>
            </a:r>
          </a:p>
        </p:txBody>
      </p:sp>
      <p:sp>
        <p:nvSpPr>
          <p:cNvPr id="3" name="TextBox 2">
            <a:extLst>
              <a:ext uri="{FF2B5EF4-FFF2-40B4-BE49-F238E27FC236}">
                <a16:creationId xmlns:a16="http://schemas.microsoft.com/office/drawing/2014/main" id="{FEA9B3AF-BE1E-27B1-4AEF-F9F2E504EE0E}"/>
              </a:ext>
            </a:extLst>
          </p:cNvPr>
          <p:cNvSpPr txBox="1"/>
          <p:nvPr/>
        </p:nvSpPr>
        <p:spPr>
          <a:xfrm>
            <a:off x="230156" y="967372"/>
            <a:ext cx="11297530" cy="677108"/>
          </a:xfrm>
          <a:prstGeom prst="rect">
            <a:avLst/>
          </a:prstGeom>
          <a:noFill/>
        </p:spPr>
        <p:txBody>
          <a:bodyPr wrap="square" rtlCol="0">
            <a:spAutoFit/>
          </a:bodyPr>
          <a:lstStyle/>
          <a:p>
            <a:r>
              <a:rPr lang="en-US" sz="2000" b="1" kern="100" dirty="0">
                <a:latin typeface="Calibri" panose="020F0502020204030204" pitchFamily="34" charset="0"/>
                <a:ea typeface="Calibri" panose="020F0502020204030204" pitchFamily="34" charset="0"/>
                <a:cs typeface="Times New Roman" panose="02020603050405020304" pitchFamily="18" charset="0"/>
              </a:rPr>
              <a:t>S</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tructural oppression undergirds unequal proximate social conditions—and health inequities</a:t>
            </a:r>
          </a:p>
          <a:p>
            <a:endParaRPr lang="en-US" dirty="0"/>
          </a:p>
        </p:txBody>
      </p:sp>
      <p:sp>
        <p:nvSpPr>
          <p:cNvPr id="25" name="Rectangle 24">
            <a:extLst>
              <a:ext uri="{FF2B5EF4-FFF2-40B4-BE49-F238E27FC236}">
                <a16:creationId xmlns:a16="http://schemas.microsoft.com/office/drawing/2014/main" id="{F164DB05-EB03-6B40-A821-AD455C6C8635}"/>
              </a:ext>
            </a:extLst>
          </p:cNvPr>
          <p:cNvSpPr/>
          <p:nvPr/>
        </p:nvSpPr>
        <p:spPr>
          <a:xfrm>
            <a:off x="6874504" y="2169262"/>
            <a:ext cx="1766349" cy="8216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gn="ctr">
              <a:defRPr/>
            </a:pPr>
            <a:r>
              <a:rPr lang="en-US" sz="2000" b="1" dirty="0">
                <a:solidFill>
                  <a:srgbClr val="249566"/>
                </a:solidFill>
                <a:latin typeface="Calibri" panose="020F0502020204030204" pitchFamily="34" charset="0"/>
                <a:cs typeface="Calibri" panose="020F0502020204030204" pitchFamily="34" charset="0"/>
              </a:rPr>
              <a:t>Health Behaviors</a:t>
            </a:r>
          </a:p>
        </p:txBody>
      </p:sp>
      <p:cxnSp>
        <p:nvCxnSpPr>
          <p:cNvPr id="27" name="Straight Arrow Connector 26">
            <a:extLst>
              <a:ext uri="{FF2B5EF4-FFF2-40B4-BE49-F238E27FC236}">
                <a16:creationId xmlns:a16="http://schemas.microsoft.com/office/drawing/2014/main" id="{021968DE-C60A-CA4B-9B76-7A49ED3B9371}"/>
              </a:ext>
            </a:extLst>
          </p:cNvPr>
          <p:cNvCxnSpPr>
            <a:cxnSpLocks/>
          </p:cNvCxnSpPr>
          <p:nvPr/>
        </p:nvCxnSpPr>
        <p:spPr>
          <a:xfrm>
            <a:off x="6399282" y="2563954"/>
            <a:ext cx="331130"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a:extLst>
              <a:ext uri="{FF2B5EF4-FFF2-40B4-BE49-F238E27FC236}">
                <a16:creationId xmlns:a16="http://schemas.microsoft.com/office/drawing/2014/main" id="{0E21F20A-D27F-FB4B-9F6A-7A01B9A8F5AB}"/>
              </a:ext>
            </a:extLst>
          </p:cNvPr>
          <p:cNvCxnSpPr>
            <a:cxnSpLocks/>
          </p:cNvCxnSpPr>
          <p:nvPr/>
        </p:nvCxnSpPr>
        <p:spPr>
          <a:xfrm>
            <a:off x="8749723" y="2565087"/>
            <a:ext cx="331130"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a:extLst>
              <a:ext uri="{FF2B5EF4-FFF2-40B4-BE49-F238E27FC236}">
                <a16:creationId xmlns:a16="http://schemas.microsoft.com/office/drawing/2014/main" id="{913332B4-E76F-7D4E-944F-A9506BD073D9}"/>
              </a:ext>
            </a:extLst>
          </p:cNvPr>
          <p:cNvCxnSpPr>
            <a:cxnSpLocks/>
          </p:cNvCxnSpPr>
          <p:nvPr/>
        </p:nvCxnSpPr>
        <p:spPr>
          <a:xfrm flipV="1">
            <a:off x="7771649" y="3027296"/>
            <a:ext cx="1989" cy="1524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Rectangle 6">
            <a:extLst>
              <a:ext uri="{FF2B5EF4-FFF2-40B4-BE49-F238E27FC236}">
                <a16:creationId xmlns:a16="http://schemas.microsoft.com/office/drawing/2014/main" id="{7FD80E70-19CD-886C-271C-B4A4E3EC315E}"/>
              </a:ext>
            </a:extLst>
          </p:cNvPr>
          <p:cNvSpPr/>
          <p:nvPr/>
        </p:nvSpPr>
        <p:spPr>
          <a:xfrm>
            <a:off x="157687" y="1567889"/>
            <a:ext cx="3017368" cy="3798877"/>
          </a:xfrm>
          <a:prstGeom prst="rect">
            <a:avLst/>
          </a:prstGeom>
          <a:noFill/>
          <a:ln w="539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24EDFF0-36FB-8CD7-0BD8-771DD46BA775}"/>
              </a:ext>
            </a:extLst>
          </p:cNvPr>
          <p:cNvSpPr txBox="1"/>
          <p:nvPr/>
        </p:nvSpPr>
        <p:spPr>
          <a:xfrm>
            <a:off x="239887" y="6459989"/>
            <a:ext cx="2680795" cy="307777"/>
          </a:xfrm>
          <a:prstGeom prst="rect">
            <a:avLst/>
          </a:prstGeom>
          <a:noFill/>
        </p:spPr>
        <p:txBody>
          <a:bodyPr wrap="square" rtlCol="0">
            <a:spAutoFit/>
          </a:bodyPr>
          <a:lstStyle/>
          <a:p>
            <a:pPr>
              <a:spcAft>
                <a:spcPts val="600"/>
              </a:spcAft>
            </a:pPr>
            <a:r>
              <a:rPr lang="en-US" sz="1400" dirty="0">
                <a:latin typeface="Garamond" panose="02020404030301010803" pitchFamily="18" charset="0"/>
              </a:rPr>
              <a:t>Brown &amp; Homan (2023)</a:t>
            </a:r>
          </a:p>
        </p:txBody>
      </p:sp>
    </p:spTree>
    <p:extLst>
      <p:ext uri="{BB962C8B-B14F-4D97-AF65-F5344CB8AC3E}">
        <p14:creationId xmlns:p14="http://schemas.microsoft.com/office/powerpoint/2010/main" val="2736784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394D3-F25B-8C5B-A4A6-0A2649E394F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E17304C-BF60-FACA-8AE3-829383F10B98}"/>
              </a:ext>
            </a:extLst>
          </p:cNvPr>
          <p:cNvPicPr>
            <a:picLocks noChangeAspect="1"/>
          </p:cNvPicPr>
          <p:nvPr/>
        </p:nvPicPr>
        <p:blipFill>
          <a:blip r:embed="rId3"/>
          <a:stretch>
            <a:fillRect/>
          </a:stretch>
        </p:blipFill>
        <p:spPr>
          <a:xfrm>
            <a:off x="420113" y="2149878"/>
            <a:ext cx="11351774" cy="3869922"/>
          </a:xfrm>
          <a:prstGeom prst="rect">
            <a:avLst/>
          </a:prstGeom>
        </p:spPr>
      </p:pic>
      <p:sp>
        <p:nvSpPr>
          <p:cNvPr id="4" name="TextBox 12">
            <a:extLst>
              <a:ext uri="{FF2B5EF4-FFF2-40B4-BE49-F238E27FC236}">
                <a16:creationId xmlns:a16="http://schemas.microsoft.com/office/drawing/2014/main" id="{9DAEECD4-5687-4563-CD2A-45C39F7DEB74}"/>
              </a:ext>
            </a:extLst>
          </p:cNvPr>
          <p:cNvSpPr txBox="1"/>
          <p:nvPr/>
        </p:nvSpPr>
        <p:spPr>
          <a:xfrm>
            <a:off x="278295" y="217899"/>
            <a:ext cx="11542643"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chemeClr val="tx2"/>
                </a:solidFill>
                <a:latin typeface="Calibri" panose="020F0502020204030204" pitchFamily="34" charset="0"/>
                <a:cs typeface="Calibri" panose="020F0502020204030204" pitchFamily="34" charset="0"/>
              </a:rPr>
              <a:t>Advancing Structural Oppression Research</a:t>
            </a:r>
          </a:p>
        </p:txBody>
      </p:sp>
      <p:sp>
        <p:nvSpPr>
          <p:cNvPr id="5" name="TextBox 4">
            <a:extLst>
              <a:ext uri="{FF2B5EF4-FFF2-40B4-BE49-F238E27FC236}">
                <a16:creationId xmlns:a16="http://schemas.microsoft.com/office/drawing/2014/main" id="{FEFA9CD4-5241-07C1-B773-AB55D0751957}"/>
              </a:ext>
            </a:extLst>
          </p:cNvPr>
          <p:cNvSpPr txBox="1"/>
          <p:nvPr/>
        </p:nvSpPr>
        <p:spPr>
          <a:xfrm>
            <a:off x="239887" y="6459989"/>
            <a:ext cx="2680795" cy="307777"/>
          </a:xfrm>
          <a:prstGeom prst="rect">
            <a:avLst/>
          </a:prstGeom>
          <a:noFill/>
        </p:spPr>
        <p:txBody>
          <a:bodyPr wrap="square" rtlCol="0">
            <a:spAutoFit/>
          </a:bodyPr>
          <a:lstStyle/>
          <a:p>
            <a:pPr>
              <a:spcAft>
                <a:spcPts val="600"/>
              </a:spcAft>
            </a:pPr>
            <a:r>
              <a:rPr lang="en-US" sz="1400" dirty="0">
                <a:latin typeface="Garamond" panose="02020404030301010803" pitchFamily="18" charset="0"/>
              </a:rPr>
              <a:t>Brown &amp; Homan (2023)</a:t>
            </a:r>
          </a:p>
        </p:txBody>
      </p:sp>
      <p:sp>
        <p:nvSpPr>
          <p:cNvPr id="2" name="Rectangle 1">
            <a:extLst>
              <a:ext uri="{FF2B5EF4-FFF2-40B4-BE49-F238E27FC236}">
                <a16:creationId xmlns:a16="http://schemas.microsoft.com/office/drawing/2014/main" id="{0D3FE9B1-409B-7F64-5155-91DBED1385BF}"/>
              </a:ext>
            </a:extLst>
          </p:cNvPr>
          <p:cNvSpPr/>
          <p:nvPr/>
        </p:nvSpPr>
        <p:spPr>
          <a:xfrm>
            <a:off x="9433560" y="2149878"/>
            <a:ext cx="2133600" cy="3717522"/>
          </a:xfrm>
          <a:prstGeom prst="rect">
            <a:avLst/>
          </a:prstGeom>
          <a:noFill/>
          <a:ln w="539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666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682D9-C050-4EBF-7AFE-C6D4D7B0C178}"/>
            </a:ext>
          </a:extLst>
        </p:cNvPr>
        <p:cNvGrpSpPr/>
        <p:nvPr/>
      </p:nvGrpSpPr>
      <p:grpSpPr>
        <a:xfrm>
          <a:off x="0" y="0"/>
          <a:ext cx="0" cy="0"/>
          <a:chOff x="0" y="0"/>
          <a:chExt cx="0" cy="0"/>
        </a:xfrm>
      </p:grpSpPr>
      <p:sp>
        <p:nvSpPr>
          <p:cNvPr id="4" name="TextBox 12">
            <a:extLst>
              <a:ext uri="{FF2B5EF4-FFF2-40B4-BE49-F238E27FC236}">
                <a16:creationId xmlns:a16="http://schemas.microsoft.com/office/drawing/2014/main" id="{136B5D18-9B5A-9E17-EB8B-D76F82D316B6}"/>
              </a:ext>
            </a:extLst>
          </p:cNvPr>
          <p:cNvSpPr txBox="1"/>
          <p:nvPr/>
        </p:nvSpPr>
        <p:spPr>
          <a:xfrm>
            <a:off x="278295" y="217899"/>
            <a:ext cx="11542643" cy="10772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chemeClr val="tx2"/>
                </a:solidFill>
                <a:latin typeface="Calibri" panose="020F0502020204030204" pitchFamily="34" charset="0"/>
                <a:cs typeface="Calibri" panose="020F0502020204030204" pitchFamily="34" charset="0"/>
              </a:rPr>
              <a:t>Administrative Burden and the Data Infrastructure </a:t>
            </a:r>
          </a:p>
          <a:p>
            <a:pPr algn="ctr"/>
            <a:r>
              <a:rPr lang="en-US" sz="3200" b="1" dirty="0">
                <a:solidFill>
                  <a:schemeClr val="tx2"/>
                </a:solidFill>
                <a:latin typeface="Calibri" panose="020F0502020204030204" pitchFamily="34" charset="0"/>
                <a:cs typeface="Calibri" panose="020F0502020204030204" pitchFamily="34" charset="0"/>
              </a:rPr>
              <a:t>for Structural Determinants of Health</a:t>
            </a:r>
          </a:p>
        </p:txBody>
      </p:sp>
      <p:sp>
        <p:nvSpPr>
          <p:cNvPr id="8" name="TextBox 7">
            <a:extLst>
              <a:ext uri="{FF2B5EF4-FFF2-40B4-BE49-F238E27FC236}">
                <a16:creationId xmlns:a16="http://schemas.microsoft.com/office/drawing/2014/main" id="{21C3E459-1D28-1038-F638-F7CC0758AF89}"/>
              </a:ext>
            </a:extLst>
          </p:cNvPr>
          <p:cNvSpPr txBox="1"/>
          <p:nvPr/>
        </p:nvSpPr>
        <p:spPr>
          <a:xfrm>
            <a:off x="647264" y="3011936"/>
            <a:ext cx="10908429" cy="3046988"/>
          </a:xfrm>
          <a:prstGeom prst="rect">
            <a:avLst/>
          </a:prstGeom>
          <a:noFill/>
        </p:spPr>
        <p:txBody>
          <a:bodyPr wrap="square" rtlCol="0">
            <a:spAutoFit/>
          </a:bodyPr>
          <a:lstStyle/>
          <a:p>
            <a:pPr marR="0" lvl="0">
              <a:buSzPts val="1000"/>
              <a:tabLst>
                <a:tab pos="457200" algn="l"/>
              </a:tabLst>
            </a:pPr>
            <a:r>
              <a:rPr lang="en-US" sz="2400" dirty="0">
                <a:effectLst/>
                <a:latin typeface="Calibri" panose="020F0502020204030204" pitchFamily="34" charset="0"/>
                <a:ea typeface="Times New Roman" panose="02020603050405020304" pitchFamily="18" charset="0"/>
                <a:cs typeface="Calibri" panose="020F0502020204030204" pitchFamily="34" charset="0"/>
              </a:rPr>
              <a:t>Three key components of Administrative Burden </a:t>
            </a:r>
            <a:r>
              <a:rPr lang="en-US" sz="24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(Herd &amp; Moynihan 2018)</a:t>
            </a:r>
          </a:p>
          <a:p>
            <a:pPr marL="800100" lvl="1" indent="-342900">
              <a:buSzPts val="1000"/>
              <a:buFont typeface="Symbol" pitchFamily="2" charset="2"/>
              <a:buChar char=""/>
              <a:tabLst>
                <a:tab pos="457200" algn="l"/>
              </a:tabLst>
            </a:pPr>
            <a:r>
              <a:rPr lang="en-US" sz="2400" b="1" i="1" dirty="0">
                <a:effectLst/>
                <a:latin typeface="Calibri" panose="020F0502020204030204" pitchFamily="34" charset="0"/>
                <a:ea typeface="Times New Roman" panose="02020603050405020304" pitchFamily="18" charset="0"/>
                <a:cs typeface="Calibri" panose="020F0502020204030204" pitchFamily="34" charset="0"/>
              </a:rPr>
              <a:t>Learning costs</a:t>
            </a:r>
            <a:r>
              <a:rPr lang="en-US" sz="2400" b="1"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 figuring out what exists and how it works</a:t>
            </a:r>
          </a:p>
          <a:p>
            <a:pPr marL="800100" lvl="1" indent="-342900">
              <a:buSzPts val="1000"/>
              <a:buFont typeface="Symbol" pitchFamily="2" charset="2"/>
              <a:buChar char=""/>
              <a:tabLst>
                <a:tab pos="457200" algn="l"/>
              </a:tabLst>
            </a:pPr>
            <a:r>
              <a:rPr lang="en-US" sz="2400" b="1" i="1" dirty="0">
                <a:effectLst/>
                <a:latin typeface="Calibri" panose="020F0502020204030204" pitchFamily="34" charset="0"/>
                <a:ea typeface="Times New Roman" panose="02020603050405020304" pitchFamily="18" charset="0"/>
                <a:cs typeface="Calibri" panose="020F0502020204030204" pitchFamily="34" charset="0"/>
              </a:rPr>
              <a:t>Compliance costs</a:t>
            </a:r>
            <a:r>
              <a:rPr lang="en-US" sz="2400" b="1"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 meeting procedural requirements</a:t>
            </a:r>
          </a:p>
          <a:p>
            <a:pPr marL="800100" lvl="1" indent="-342900">
              <a:buSzPts val="1000"/>
              <a:buFont typeface="Symbol" pitchFamily="2" charset="2"/>
              <a:buChar char=""/>
              <a:tabLst>
                <a:tab pos="457200" algn="l"/>
              </a:tabLst>
            </a:pPr>
            <a:r>
              <a:rPr lang="en-US" sz="2400" b="1" i="1" dirty="0">
                <a:effectLst/>
                <a:latin typeface="Calibri" panose="020F0502020204030204" pitchFamily="34" charset="0"/>
                <a:ea typeface="Times New Roman" panose="02020603050405020304" pitchFamily="18" charset="0"/>
                <a:cs typeface="Calibri" panose="020F0502020204030204" pitchFamily="34" charset="0"/>
              </a:rPr>
              <a:t>Psychological costs</a:t>
            </a:r>
            <a:r>
              <a:rPr lang="en-US" sz="2400" b="1"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 frustration, uncertainty, discouragement</a:t>
            </a:r>
          </a:p>
          <a:p>
            <a:pPr marR="0" lvl="0">
              <a:buSzPts val="1000"/>
              <a:tabLst>
                <a:tab pos="457200" algn="l"/>
              </a:tabLst>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R="0" lvl="0">
              <a:buSzPts val="1000"/>
              <a:tabLst>
                <a:tab pos="457200" algn="l"/>
              </a:tabLst>
            </a:pPr>
            <a:r>
              <a:rPr lang="en-US" sz="2400" dirty="0">
                <a:effectLst/>
                <a:latin typeface="Calibri" panose="020F0502020204030204" pitchFamily="34" charset="0"/>
                <a:ea typeface="Times New Roman" panose="02020603050405020304" pitchFamily="18" charset="0"/>
                <a:cs typeface="Calibri" panose="020F0502020204030204" pitchFamily="34" charset="0"/>
              </a:rPr>
              <a:t>These burdens can shape </a:t>
            </a:r>
            <a:r>
              <a:rPr lang="en-US" sz="2400" dirty="0">
                <a:latin typeface="Calibri" panose="020F0502020204030204" pitchFamily="34" charset="0"/>
                <a:ea typeface="Times New Roman" panose="02020603050405020304" pitchFamily="18" charset="0"/>
                <a:cs typeface="Calibri" panose="020F0502020204030204" pitchFamily="34" charset="0"/>
              </a:rPr>
              <a:t>research </a:t>
            </a:r>
            <a:r>
              <a:rPr lang="en-US" sz="2400" dirty="0">
                <a:effectLst/>
                <a:latin typeface="Calibri" panose="020F0502020204030204" pitchFamily="34" charset="0"/>
                <a:ea typeface="Times New Roman" panose="02020603050405020304" pitchFamily="18" charset="0"/>
                <a:cs typeface="Calibri" panose="020F0502020204030204" pitchFamily="34" charset="0"/>
              </a:rPr>
              <a:t>participation and capacity, and ultimately, policy outcomes</a:t>
            </a:r>
            <a:r>
              <a:rPr lang="en-US" sz="1200" dirty="0">
                <a:effectLst/>
                <a:latin typeface="Times New Roman" panose="02020603050405020304" pitchFamily="18" charset="0"/>
                <a:ea typeface="Times New Roman" panose="02020603050405020304" pitchFamily="18" charset="0"/>
              </a:rPr>
              <a:t>.</a:t>
            </a:r>
          </a:p>
          <a:p>
            <a:endParaRPr lang="en-US" sz="2400" dirty="0">
              <a:latin typeface="Garamond" panose="02020404030301010803" pitchFamily="18" charset="0"/>
            </a:endParaRPr>
          </a:p>
        </p:txBody>
      </p:sp>
      <p:sp>
        <p:nvSpPr>
          <p:cNvPr id="2" name="TextBox 1">
            <a:extLst>
              <a:ext uri="{FF2B5EF4-FFF2-40B4-BE49-F238E27FC236}">
                <a16:creationId xmlns:a16="http://schemas.microsoft.com/office/drawing/2014/main" id="{2726077A-B0D7-B46D-904C-76D4CF7B2B3C}"/>
              </a:ext>
            </a:extLst>
          </p:cNvPr>
          <p:cNvSpPr txBox="1"/>
          <p:nvPr/>
        </p:nvSpPr>
        <p:spPr>
          <a:xfrm>
            <a:off x="278295" y="6486212"/>
            <a:ext cx="11277398" cy="307777"/>
          </a:xfrm>
          <a:prstGeom prst="rect">
            <a:avLst/>
          </a:prstGeom>
          <a:noFill/>
        </p:spPr>
        <p:txBody>
          <a:bodyPr wrap="square" rtlCol="0">
            <a:spAutoFit/>
          </a:bodyPr>
          <a:lstStyle/>
          <a:p>
            <a:pPr>
              <a:spcAft>
                <a:spcPts val="600"/>
              </a:spcAft>
            </a:pPr>
            <a:r>
              <a:rPr lang="en-US" sz="1400" dirty="0">
                <a:solidFill>
                  <a:schemeClr val="tx1">
                    <a:lumMod val="50000"/>
                    <a:lumOff val="50000"/>
                  </a:schemeClr>
                </a:solidFill>
                <a:latin typeface="Calibri" panose="020F0502020204030204" pitchFamily="34" charset="0"/>
                <a:cs typeface="Calibri" panose="020F0502020204030204" pitchFamily="34" charset="0"/>
              </a:rPr>
              <a:t>Brown and Homan 2023; Brown, Homan and Ray 2025</a:t>
            </a:r>
          </a:p>
        </p:txBody>
      </p:sp>
      <p:sp>
        <p:nvSpPr>
          <p:cNvPr id="3" name="TextBox 2">
            <a:extLst>
              <a:ext uri="{FF2B5EF4-FFF2-40B4-BE49-F238E27FC236}">
                <a16:creationId xmlns:a16="http://schemas.microsoft.com/office/drawing/2014/main" id="{B0010447-63F9-1888-D3A7-72B810D794D5}"/>
              </a:ext>
            </a:extLst>
          </p:cNvPr>
          <p:cNvSpPr txBox="1"/>
          <p:nvPr/>
        </p:nvSpPr>
        <p:spPr>
          <a:xfrm>
            <a:off x="278295" y="1732547"/>
            <a:ext cx="11127642" cy="1231106"/>
          </a:xfrm>
          <a:prstGeom prst="rect">
            <a:avLst/>
          </a:prstGeom>
          <a:noFill/>
        </p:spPr>
        <p:txBody>
          <a:bodyPr wrap="square" rtlCol="0">
            <a:spAutoFit/>
          </a:bodyPr>
          <a:lstStyle/>
          <a:p>
            <a:r>
              <a:rPr lang="en-US" sz="2800" dirty="0">
                <a:effectLst/>
                <a:latin typeface="Calibri" panose="020F0502020204030204" pitchFamily="34" charset="0"/>
                <a:ea typeface="Times New Roman" panose="02020603050405020304" pitchFamily="18" charset="0"/>
                <a:cs typeface="Calibri" panose="020F0502020204030204" pitchFamily="34" charset="0"/>
              </a:rPr>
              <a:t>Administrative burden = </a:t>
            </a:r>
            <a:r>
              <a:rPr lang="en-US" sz="28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costs imposed on individuals or organizations when interacting with government or policy systems</a:t>
            </a:r>
            <a:endParaRPr lang="en-US" sz="28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Tree>
    <p:extLst>
      <p:ext uri="{BB962C8B-B14F-4D97-AF65-F5344CB8AC3E}">
        <p14:creationId xmlns:p14="http://schemas.microsoft.com/office/powerpoint/2010/main" val="2941817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E87F658-C262-843A-A929-676BD4398C2C}"/>
              </a:ext>
            </a:extLst>
          </p:cNvPr>
          <p:cNvSpPr>
            <a:spLocks noGrp="1" noChangeArrowheads="1"/>
          </p:cNvSpPr>
          <p:nvPr>
            <p:ph type="title"/>
          </p:nvPr>
        </p:nvSpPr>
        <p:spPr>
          <a:xfrm>
            <a:off x="379268" y="365126"/>
            <a:ext cx="7886700" cy="1325563"/>
          </a:xfrm>
        </p:spPr>
        <p:txBody>
          <a:bodyPr/>
          <a:lstStyle/>
          <a:p>
            <a:pPr eaLnBrk="1" hangingPunct="1"/>
            <a:r>
              <a:rPr lang="en-US" altLang="en-US"/>
              <a:t>Panelists</a:t>
            </a:r>
          </a:p>
        </p:txBody>
      </p:sp>
      <p:sp>
        <p:nvSpPr>
          <p:cNvPr id="12291" name="Content Placeholder 2">
            <a:extLst>
              <a:ext uri="{FF2B5EF4-FFF2-40B4-BE49-F238E27FC236}">
                <a16:creationId xmlns:a16="http://schemas.microsoft.com/office/drawing/2014/main" id="{396E7B07-4736-DB89-34C1-50B616B8BDB6}"/>
              </a:ext>
            </a:extLst>
          </p:cNvPr>
          <p:cNvSpPr>
            <a:spLocks noGrp="1" noChangeArrowheads="1"/>
          </p:cNvSpPr>
          <p:nvPr>
            <p:ph idx="1"/>
          </p:nvPr>
        </p:nvSpPr>
        <p:spPr>
          <a:xfrm>
            <a:off x="464329" y="1825923"/>
            <a:ext cx="10385714" cy="3597133"/>
          </a:xfrm>
        </p:spPr>
        <p:txBody>
          <a:bodyPr/>
          <a:lstStyle/>
          <a:p>
            <a:r>
              <a:rPr lang="en-US" sz="2400" b="1" dirty="0">
                <a:solidFill>
                  <a:srgbClr val="636466"/>
                </a:solidFill>
                <a:latin typeface="Arial"/>
                <a:ea typeface="Calibri"/>
                <a:cs typeface="Arial"/>
              </a:rPr>
              <a:t>Jonathan Heller</a:t>
            </a:r>
            <a:r>
              <a:rPr lang="en-US" sz="2400" dirty="0">
                <a:solidFill>
                  <a:srgbClr val="636466"/>
                </a:solidFill>
                <a:latin typeface="Arial"/>
                <a:ea typeface="Calibri"/>
                <a:cs typeface="Arial"/>
              </a:rPr>
              <a:t>, Senior Health Equity Fellow, Population Health Institute, University of Wisconsin–Madison</a:t>
            </a:r>
          </a:p>
          <a:p>
            <a:r>
              <a:rPr lang="en-US" sz="2400" b="1" dirty="0">
                <a:solidFill>
                  <a:srgbClr val="636466"/>
                </a:solidFill>
                <a:latin typeface="Arial"/>
                <a:ea typeface="Calibri"/>
                <a:cs typeface="Arial"/>
              </a:rPr>
              <a:t>Tyson Brown</a:t>
            </a:r>
            <a:r>
              <a:rPr lang="en-US" sz="2400" dirty="0">
                <a:solidFill>
                  <a:srgbClr val="636466"/>
                </a:solidFill>
                <a:latin typeface="Arial"/>
                <a:ea typeface="Calibri"/>
                <a:cs typeface="Arial"/>
              </a:rPr>
              <a:t>, </a:t>
            </a:r>
            <a:r>
              <a:rPr lang="en-US" sz="2400" dirty="0">
                <a:solidFill>
                  <a:srgbClr val="636466"/>
                </a:solidFill>
                <a:latin typeface="Arial"/>
                <a:ea typeface="Roboto"/>
                <a:cs typeface="Arial"/>
              </a:rPr>
              <a:t>Professor of Sociology and Medicine, </a:t>
            </a:r>
            <a:r>
              <a:rPr lang="en-US" sz="2400" dirty="0">
                <a:solidFill>
                  <a:srgbClr val="636466"/>
                </a:solidFill>
                <a:latin typeface="Arial"/>
                <a:ea typeface="Calibri"/>
                <a:cs typeface="Arial"/>
              </a:rPr>
              <a:t>Duke University</a:t>
            </a:r>
          </a:p>
          <a:p>
            <a:r>
              <a:rPr lang="en-US" sz="2400" b="1" dirty="0">
                <a:solidFill>
                  <a:srgbClr val="636466"/>
                </a:solidFill>
                <a:latin typeface="Arial"/>
                <a:ea typeface="Calibri"/>
                <a:cs typeface="Arial"/>
              </a:rPr>
              <a:t>Jamila Michener</a:t>
            </a:r>
            <a:r>
              <a:rPr lang="en-US" sz="2400" dirty="0">
                <a:solidFill>
                  <a:srgbClr val="636466"/>
                </a:solidFill>
                <a:latin typeface="Arial"/>
                <a:ea typeface="Calibri"/>
                <a:cs typeface="Arial"/>
              </a:rPr>
              <a:t>, Associate Professor, Department of Government, Cornell University (discussant)</a:t>
            </a:r>
            <a:endParaRPr lang="en-US" sz="2400" dirty="0">
              <a:solidFill>
                <a:srgbClr val="636466"/>
              </a:solidFill>
              <a:ea typeface="Calibri"/>
            </a:endParaRPr>
          </a:p>
          <a:p>
            <a:endParaRPr lang="en-US" sz="2400" dirty="0">
              <a:solidFill>
                <a:srgbClr val="636466"/>
              </a:solidFill>
              <a:ea typeface="Calibri"/>
            </a:endParaRPr>
          </a:p>
          <a:p>
            <a:endParaRPr lang="en-US" sz="2400" dirty="0">
              <a:solidFill>
                <a:srgbClr val="636466"/>
              </a:solidFill>
            </a:endParaRPr>
          </a:p>
          <a:p>
            <a:endParaRPr lang="en-US" sz="2400" dirty="0">
              <a:solidFill>
                <a:srgbClr val="636466"/>
              </a:solidFill>
            </a:endParaRPr>
          </a:p>
          <a:p>
            <a:pPr marL="0" indent="0">
              <a:lnSpc>
                <a:spcPct val="100000"/>
              </a:lnSpc>
              <a:buNone/>
            </a:pPr>
            <a:endParaRPr lang="en-US" altLang="en-US" sz="2000" dirty="0">
              <a:solidFill>
                <a:srgbClr val="63646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068D3-413B-F8D2-95D3-B507CB43B0D1}"/>
            </a:ext>
          </a:extLst>
        </p:cNvPr>
        <p:cNvGrpSpPr/>
        <p:nvPr/>
      </p:nvGrpSpPr>
      <p:grpSpPr>
        <a:xfrm>
          <a:off x="0" y="0"/>
          <a:ext cx="0" cy="0"/>
          <a:chOff x="0" y="0"/>
          <a:chExt cx="0" cy="0"/>
        </a:xfrm>
      </p:grpSpPr>
      <p:sp>
        <p:nvSpPr>
          <p:cNvPr id="4" name="TextBox 12">
            <a:extLst>
              <a:ext uri="{FF2B5EF4-FFF2-40B4-BE49-F238E27FC236}">
                <a16:creationId xmlns:a16="http://schemas.microsoft.com/office/drawing/2014/main" id="{E67075F9-102D-718E-0587-F12D03E97ED2}"/>
              </a:ext>
            </a:extLst>
          </p:cNvPr>
          <p:cNvSpPr txBox="1"/>
          <p:nvPr/>
        </p:nvSpPr>
        <p:spPr>
          <a:xfrm>
            <a:off x="278295" y="217899"/>
            <a:ext cx="11542643"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chemeClr val="tx2"/>
                </a:solidFill>
                <a:latin typeface="Calibri" panose="020F0502020204030204" pitchFamily="34" charset="0"/>
                <a:cs typeface="Calibri" panose="020F0502020204030204" pitchFamily="34" charset="0"/>
              </a:rPr>
              <a:t>Applying Administrative Burden to Structural Determinants Data</a:t>
            </a:r>
          </a:p>
        </p:txBody>
      </p:sp>
      <p:sp>
        <p:nvSpPr>
          <p:cNvPr id="8" name="TextBox 7">
            <a:extLst>
              <a:ext uri="{FF2B5EF4-FFF2-40B4-BE49-F238E27FC236}">
                <a16:creationId xmlns:a16="http://schemas.microsoft.com/office/drawing/2014/main" id="{147DF9A0-E4C5-B56E-479A-259DD8EF6DDB}"/>
              </a:ext>
            </a:extLst>
          </p:cNvPr>
          <p:cNvSpPr txBox="1"/>
          <p:nvPr/>
        </p:nvSpPr>
        <p:spPr>
          <a:xfrm>
            <a:off x="494864" y="1289952"/>
            <a:ext cx="11542643" cy="4708981"/>
          </a:xfrm>
          <a:prstGeom prst="rect">
            <a:avLst/>
          </a:prstGeom>
          <a:noFill/>
        </p:spPr>
        <p:txBody>
          <a:bodyPr wrap="square" rtlCol="0">
            <a:spAutoFit/>
          </a:bodyPr>
          <a:lstStyle/>
          <a:p>
            <a:pPr>
              <a:buNone/>
            </a:pPr>
            <a:r>
              <a:rPr lang="en-US" sz="2800" b="1" dirty="0">
                <a:latin typeface="Calibri" panose="020F0502020204030204" pitchFamily="34" charset="0"/>
                <a:cs typeface="Calibri" panose="020F0502020204030204" pitchFamily="34" charset="0"/>
              </a:rPr>
              <a:t>Learning costs</a:t>
            </a:r>
            <a:r>
              <a:rPr lang="en-US" sz="2800" dirty="0">
                <a:latin typeface="Calibri" panose="020F0502020204030204" pitchFamily="34" charset="0"/>
                <a:cs typeface="Calibri" panose="020F0502020204030204" pitchFamily="34" charset="0"/>
              </a:rPr>
              <a:t>:</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Data are </a:t>
            </a:r>
            <a:r>
              <a:rPr lang="en-US" i="1" dirty="0">
                <a:latin typeface="Calibri" panose="020F0502020204030204" pitchFamily="34" charset="0"/>
                <a:cs typeface="Calibri" panose="020F0502020204030204" pitchFamily="34" charset="0"/>
              </a:rPr>
              <a:t>diffuse</a:t>
            </a:r>
            <a:r>
              <a:rPr lang="en-US" dirty="0">
                <a:latin typeface="Calibri" panose="020F0502020204030204" pitchFamily="34" charset="0"/>
                <a:cs typeface="Calibri" panose="020F0502020204030204" pitchFamily="34" charset="0"/>
              </a:rPr>
              <a:t> across agencies, nonprofits, academic teams, think tanks, and journalists.</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No centralized repository or standardization.</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High “search” costs just to find relevant data.</a:t>
            </a:r>
          </a:p>
          <a:p>
            <a:pPr>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a:buNone/>
            </a:pPr>
            <a:r>
              <a:rPr lang="en-US" sz="2800" b="1" dirty="0">
                <a:latin typeface="Calibri" panose="020F0502020204030204" pitchFamily="34" charset="0"/>
                <a:cs typeface="Calibri" panose="020F0502020204030204" pitchFamily="34" charset="0"/>
              </a:rPr>
              <a:t>Compliance costs</a:t>
            </a:r>
            <a:r>
              <a:rPr lang="en-US" sz="2800" dirty="0">
                <a:latin typeface="Calibri" panose="020F0502020204030204" pitchFamily="34" charset="0"/>
                <a:cs typeface="Calibri" panose="020F0502020204030204" pitchFamily="34" charset="0"/>
              </a:rPr>
              <a:t>:</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Access often requires navigating multiple portals, request processes, or FOIA.</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Datasets have different formats, documentation quality, and geographies.</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Significant preprocessing, cleaning, and linking are needed.</a:t>
            </a:r>
          </a:p>
          <a:p>
            <a:pPr>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a:buNone/>
            </a:pPr>
            <a:r>
              <a:rPr lang="en-US" sz="2800" b="1" dirty="0">
                <a:latin typeface="Calibri" panose="020F0502020204030204" pitchFamily="34" charset="0"/>
                <a:cs typeface="Calibri" panose="020F0502020204030204" pitchFamily="34" charset="0"/>
              </a:rPr>
              <a:t>Psychological costs</a:t>
            </a:r>
            <a:r>
              <a:rPr lang="en-US" sz="2800" dirty="0">
                <a:latin typeface="Calibri" panose="020F0502020204030204" pitchFamily="34" charset="0"/>
                <a:cs typeface="Calibri" panose="020F0502020204030204" pitchFamily="34" charset="0"/>
              </a:rPr>
              <a:t>:</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Uncertainty about data quality, completeness, or legal constraints.</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Discouragement among researchers—especially early-career scholars or practitioners with limited resources</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a:p>
            <a:pPr marR="0" lvl="0">
              <a:buSzPts val="1000"/>
              <a:tabLst>
                <a:tab pos="457200" algn="l"/>
              </a:tabLst>
            </a:pPr>
            <a:endParaRPr lang="en-US" sz="1200" dirty="0">
              <a:effectLst/>
              <a:latin typeface="Times New Roman" panose="02020603050405020304" pitchFamily="18" charset="0"/>
              <a:ea typeface="Times New Roman" panose="02020603050405020304" pitchFamily="18" charset="0"/>
            </a:endParaRPr>
          </a:p>
          <a:p>
            <a:endParaRPr lang="en-US" sz="2400" dirty="0">
              <a:latin typeface="Garamond" panose="02020404030301010803" pitchFamily="18" charset="0"/>
            </a:endParaRPr>
          </a:p>
        </p:txBody>
      </p:sp>
    </p:spTree>
    <p:extLst>
      <p:ext uri="{BB962C8B-B14F-4D97-AF65-F5344CB8AC3E}">
        <p14:creationId xmlns:p14="http://schemas.microsoft.com/office/powerpoint/2010/main" val="17903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BAC0D-29BE-86DB-9554-C2E931FC67B5}"/>
            </a:ext>
          </a:extLst>
        </p:cNvPr>
        <p:cNvGrpSpPr/>
        <p:nvPr/>
      </p:nvGrpSpPr>
      <p:grpSpPr>
        <a:xfrm>
          <a:off x="0" y="0"/>
          <a:ext cx="0" cy="0"/>
          <a:chOff x="0" y="0"/>
          <a:chExt cx="0" cy="0"/>
        </a:xfrm>
      </p:grpSpPr>
      <p:sp>
        <p:nvSpPr>
          <p:cNvPr id="4" name="TextBox 12">
            <a:extLst>
              <a:ext uri="{FF2B5EF4-FFF2-40B4-BE49-F238E27FC236}">
                <a16:creationId xmlns:a16="http://schemas.microsoft.com/office/drawing/2014/main" id="{CD59F7BA-461F-D42D-D740-4E44B79AB0E8}"/>
              </a:ext>
            </a:extLst>
          </p:cNvPr>
          <p:cNvSpPr txBox="1"/>
          <p:nvPr/>
        </p:nvSpPr>
        <p:spPr>
          <a:xfrm>
            <a:off x="278295" y="217899"/>
            <a:ext cx="11542643"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chemeClr val="tx2"/>
                </a:solidFill>
                <a:latin typeface="Calibri" panose="020F0502020204030204" pitchFamily="34" charset="0"/>
                <a:cs typeface="Calibri" panose="020F0502020204030204" pitchFamily="34" charset="0"/>
              </a:rPr>
              <a:t>Consequences of Administrative Burden</a:t>
            </a:r>
          </a:p>
        </p:txBody>
      </p:sp>
      <p:sp>
        <p:nvSpPr>
          <p:cNvPr id="8" name="TextBox 7">
            <a:extLst>
              <a:ext uri="{FF2B5EF4-FFF2-40B4-BE49-F238E27FC236}">
                <a16:creationId xmlns:a16="http://schemas.microsoft.com/office/drawing/2014/main" id="{EEC93145-8AB6-124F-9FE7-A7200332A8C0}"/>
              </a:ext>
            </a:extLst>
          </p:cNvPr>
          <p:cNvSpPr txBox="1"/>
          <p:nvPr/>
        </p:nvSpPr>
        <p:spPr>
          <a:xfrm>
            <a:off x="446737" y="1514542"/>
            <a:ext cx="11542643" cy="3785652"/>
          </a:xfrm>
          <a:prstGeom prst="rect">
            <a:avLst/>
          </a:prstGeom>
          <a:noFill/>
        </p:spPr>
        <p:txBody>
          <a:bodyPr wrap="square" rtlCol="0">
            <a:spAutoFit/>
          </a:bodyPr>
          <a:lstStyle/>
          <a:p>
            <a:pPr marL="457200" indent="-457200">
              <a:buFont typeface="Arial" panose="020B0604020202020204" pitchFamily="34" charset="0"/>
              <a:buChar char="•"/>
            </a:pPr>
            <a:r>
              <a:rPr lang="en-US" sz="2400" b="1" dirty="0">
                <a:solidFill>
                  <a:schemeClr val="accent1"/>
                </a:solidFill>
                <a:latin typeface="Calibri" panose="020F0502020204030204" pitchFamily="34" charset="0"/>
                <a:cs typeface="Calibri" panose="020F0502020204030204" pitchFamily="34" charset="0"/>
              </a:rPr>
              <a:t>Slows progress </a:t>
            </a:r>
            <a:r>
              <a:rPr lang="en-US" sz="2400" dirty="0">
                <a:latin typeface="Calibri" panose="020F0502020204030204" pitchFamily="34" charset="0"/>
                <a:cs typeface="Calibri" panose="020F0502020204030204" pitchFamily="34" charset="0"/>
              </a:rPr>
              <a:t>on empirical research on structural racism and other structural determinants.</a:t>
            </a:r>
          </a:p>
          <a:p>
            <a:pP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b="1" dirty="0">
                <a:solidFill>
                  <a:schemeClr val="accent1"/>
                </a:solidFill>
                <a:latin typeface="Calibri" panose="020F0502020204030204" pitchFamily="34" charset="0"/>
                <a:cs typeface="Calibri" panose="020F0502020204030204" pitchFamily="34" charset="0"/>
              </a:rPr>
              <a:t>Creates barriers </a:t>
            </a:r>
            <a:r>
              <a:rPr lang="en-US" sz="2400" dirty="0">
                <a:latin typeface="Calibri" panose="020F0502020204030204" pitchFamily="34" charset="0"/>
                <a:cs typeface="Calibri" panose="020F0502020204030204" pitchFamily="34" charset="0"/>
              </a:rPr>
              <a:t>to timely policy analysis and evidence-based decision-making.</a:t>
            </a:r>
          </a:p>
          <a:p>
            <a:pP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b="1" dirty="0">
                <a:solidFill>
                  <a:schemeClr val="accent1"/>
                </a:solidFill>
                <a:latin typeface="Calibri" panose="020F0502020204030204" pitchFamily="34" charset="0"/>
                <a:cs typeface="Calibri" panose="020F0502020204030204" pitchFamily="34" charset="0"/>
              </a:rPr>
              <a:t>Reproduces inequities </a:t>
            </a:r>
            <a:r>
              <a:rPr lang="en-US" sz="2400" dirty="0">
                <a:latin typeface="Calibri" panose="020F0502020204030204" pitchFamily="34" charset="0"/>
                <a:cs typeface="Calibri" panose="020F0502020204030204" pitchFamily="34" charset="0"/>
              </a:rPr>
              <a:t>in who can afford to do this work (e.g., well-resourced vs. under-resourced scholars or agencies).</a:t>
            </a:r>
          </a:p>
          <a:p>
            <a:pP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Leads to </a:t>
            </a:r>
            <a:r>
              <a:rPr lang="en-US" sz="2400" b="1" dirty="0">
                <a:solidFill>
                  <a:schemeClr val="accent1"/>
                </a:solidFill>
                <a:latin typeface="Calibri" panose="020F0502020204030204" pitchFamily="34" charset="0"/>
                <a:cs typeface="Calibri" panose="020F0502020204030204" pitchFamily="34" charset="0"/>
              </a:rPr>
              <a:t>undermeasurement and </a:t>
            </a:r>
            <a:r>
              <a:rPr lang="en-US" sz="2400" b="1" dirty="0" err="1">
                <a:solidFill>
                  <a:schemeClr val="accent1"/>
                </a:solidFill>
                <a:latin typeface="Calibri" panose="020F0502020204030204" pitchFamily="34" charset="0"/>
                <a:cs typeface="Calibri" panose="020F0502020204030204" pitchFamily="34" charset="0"/>
              </a:rPr>
              <a:t>underaction</a:t>
            </a:r>
            <a:r>
              <a:rPr lang="en-US" sz="2400" dirty="0">
                <a:solidFill>
                  <a:schemeClr val="accent1"/>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on structural drivers of health inequities.</a:t>
            </a:r>
          </a:p>
          <a:p>
            <a:endParaRPr lang="en-US" sz="2400" dirty="0">
              <a:latin typeface="Garamond" panose="02020404030301010803" pitchFamily="18" charset="0"/>
            </a:endParaRPr>
          </a:p>
        </p:txBody>
      </p:sp>
      <p:sp>
        <p:nvSpPr>
          <p:cNvPr id="2" name="TextBox 1">
            <a:extLst>
              <a:ext uri="{FF2B5EF4-FFF2-40B4-BE49-F238E27FC236}">
                <a16:creationId xmlns:a16="http://schemas.microsoft.com/office/drawing/2014/main" id="{4A64AC25-396E-B43C-DF8D-71EF1F9DF341}"/>
              </a:ext>
            </a:extLst>
          </p:cNvPr>
          <p:cNvSpPr txBox="1"/>
          <p:nvPr/>
        </p:nvSpPr>
        <p:spPr>
          <a:xfrm>
            <a:off x="278295" y="6486212"/>
            <a:ext cx="11277398" cy="307777"/>
          </a:xfrm>
          <a:prstGeom prst="rect">
            <a:avLst/>
          </a:prstGeom>
          <a:noFill/>
        </p:spPr>
        <p:txBody>
          <a:bodyPr wrap="square" rtlCol="0">
            <a:spAutoFit/>
          </a:bodyPr>
          <a:lstStyle/>
          <a:p>
            <a:pPr>
              <a:spcAft>
                <a:spcPts val="600"/>
              </a:spcAft>
            </a:pPr>
            <a:r>
              <a:rPr lang="en-US" sz="1400" dirty="0">
                <a:solidFill>
                  <a:schemeClr val="tx1">
                    <a:lumMod val="50000"/>
                    <a:lumOff val="50000"/>
                  </a:schemeClr>
                </a:solidFill>
                <a:latin typeface="Calibri" panose="020F0502020204030204" pitchFamily="34" charset="0"/>
                <a:cs typeface="Calibri" panose="020F0502020204030204" pitchFamily="34" charset="0"/>
              </a:rPr>
              <a:t>Brown and Homan 2023; Brown, Homan and Ray 2025</a:t>
            </a:r>
          </a:p>
        </p:txBody>
      </p:sp>
    </p:spTree>
    <p:extLst>
      <p:ext uri="{BB962C8B-B14F-4D97-AF65-F5344CB8AC3E}">
        <p14:creationId xmlns:p14="http://schemas.microsoft.com/office/powerpoint/2010/main" val="574903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EE26E-9DA6-D061-2C7F-7DAF45340786}"/>
            </a:ext>
          </a:extLst>
        </p:cNvPr>
        <p:cNvGrpSpPr/>
        <p:nvPr/>
      </p:nvGrpSpPr>
      <p:grpSpPr>
        <a:xfrm>
          <a:off x="0" y="0"/>
          <a:ext cx="0" cy="0"/>
          <a:chOff x="0" y="0"/>
          <a:chExt cx="0" cy="0"/>
        </a:xfrm>
      </p:grpSpPr>
      <p:sp>
        <p:nvSpPr>
          <p:cNvPr id="4" name="TextBox 12">
            <a:extLst>
              <a:ext uri="{FF2B5EF4-FFF2-40B4-BE49-F238E27FC236}">
                <a16:creationId xmlns:a16="http://schemas.microsoft.com/office/drawing/2014/main" id="{9AB8F492-027D-266D-D016-95822D206C26}"/>
              </a:ext>
            </a:extLst>
          </p:cNvPr>
          <p:cNvSpPr txBox="1"/>
          <p:nvPr/>
        </p:nvSpPr>
        <p:spPr>
          <a:xfrm>
            <a:off x="278295" y="217899"/>
            <a:ext cx="11542643"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chemeClr val="tx2"/>
                </a:solidFill>
                <a:latin typeface="Calibri" panose="020F0502020204030204" pitchFamily="34" charset="0"/>
                <a:cs typeface="Calibri" panose="020F0502020204030204" pitchFamily="34" charset="0"/>
              </a:rPr>
              <a:t>Reducing the Burden: National Data Infrastructure</a:t>
            </a:r>
          </a:p>
        </p:txBody>
      </p:sp>
      <p:sp>
        <p:nvSpPr>
          <p:cNvPr id="2" name="TextBox 1">
            <a:extLst>
              <a:ext uri="{FF2B5EF4-FFF2-40B4-BE49-F238E27FC236}">
                <a16:creationId xmlns:a16="http://schemas.microsoft.com/office/drawing/2014/main" id="{5C9A01C6-2B39-08D7-BF4B-6164BFC2413B}"/>
              </a:ext>
            </a:extLst>
          </p:cNvPr>
          <p:cNvSpPr txBox="1"/>
          <p:nvPr/>
        </p:nvSpPr>
        <p:spPr>
          <a:xfrm>
            <a:off x="278295" y="6486212"/>
            <a:ext cx="11277398" cy="307777"/>
          </a:xfrm>
          <a:prstGeom prst="rect">
            <a:avLst/>
          </a:prstGeom>
          <a:noFill/>
        </p:spPr>
        <p:txBody>
          <a:bodyPr wrap="square" rtlCol="0">
            <a:spAutoFit/>
          </a:bodyPr>
          <a:lstStyle/>
          <a:p>
            <a:pPr>
              <a:spcAft>
                <a:spcPts val="600"/>
              </a:spcAft>
            </a:pPr>
            <a:r>
              <a:rPr lang="en-US" sz="1400" dirty="0">
                <a:solidFill>
                  <a:schemeClr val="tx1">
                    <a:lumMod val="50000"/>
                    <a:lumOff val="50000"/>
                  </a:schemeClr>
                </a:solidFill>
                <a:latin typeface="Calibri" panose="020F0502020204030204" pitchFamily="34" charset="0"/>
                <a:cs typeface="Calibri" panose="020F0502020204030204" pitchFamily="34" charset="0"/>
              </a:rPr>
              <a:t>Brown and Homan 2023</a:t>
            </a:r>
          </a:p>
        </p:txBody>
      </p:sp>
      <p:graphicFrame>
        <p:nvGraphicFramePr>
          <p:cNvPr id="10" name="TextBox 7">
            <a:extLst>
              <a:ext uri="{FF2B5EF4-FFF2-40B4-BE49-F238E27FC236}">
                <a16:creationId xmlns:a16="http://schemas.microsoft.com/office/drawing/2014/main" id="{ABFFA9F9-70F0-C864-54D2-770C9A1EFCA7}"/>
              </a:ext>
            </a:extLst>
          </p:cNvPr>
          <p:cNvGraphicFramePr/>
          <p:nvPr/>
        </p:nvGraphicFramePr>
        <p:xfrm>
          <a:off x="462779" y="1197619"/>
          <a:ext cx="11542643" cy="4893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3660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2B11A-035F-9C98-D4DB-0987C874F26B}"/>
            </a:ext>
          </a:extLst>
        </p:cNvPr>
        <p:cNvGrpSpPr/>
        <p:nvPr/>
      </p:nvGrpSpPr>
      <p:grpSpPr>
        <a:xfrm>
          <a:off x="0" y="0"/>
          <a:ext cx="0" cy="0"/>
          <a:chOff x="0" y="0"/>
          <a:chExt cx="0" cy="0"/>
        </a:xfrm>
      </p:grpSpPr>
      <p:sp>
        <p:nvSpPr>
          <p:cNvPr id="4" name="TextBox 12">
            <a:extLst>
              <a:ext uri="{FF2B5EF4-FFF2-40B4-BE49-F238E27FC236}">
                <a16:creationId xmlns:a16="http://schemas.microsoft.com/office/drawing/2014/main" id="{C942927E-471B-2F0C-4D77-87FDEE713A25}"/>
              </a:ext>
            </a:extLst>
          </p:cNvPr>
          <p:cNvSpPr txBox="1"/>
          <p:nvPr/>
        </p:nvSpPr>
        <p:spPr>
          <a:xfrm>
            <a:off x="278295" y="217899"/>
            <a:ext cx="11542643"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chemeClr val="tx2"/>
                </a:solidFill>
                <a:latin typeface="Calibri" panose="020F0502020204030204" pitchFamily="34" charset="0"/>
                <a:cs typeface="Calibri" panose="020F0502020204030204" pitchFamily="34" charset="0"/>
              </a:rPr>
              <a:t>Closing Thoughts</a:t>
            </a:r>
          </a:p>
        </p:txBody>
      </p:sp>
      <p:sp>
        <p:nvSpPr>
          <p:cNvPr id="8" name="TextBox 7">
            <a:extLst>
              <a:ext uri="{FF2B5EF4-FFF2-40B4-BE49-F238E27FC236}">
                <a16:creationId xmlns:a16="http://schemas.microsoft.com/office/drawing/2014/main" id="{D8293465-9F79-9E12-AB6E-FB4E4E61CF06}"/>
              </a:ext>
            </a:extLst>
          </p:cNvPr>
          <p:cNvSpPr txBox="1"/>
          <p:nvPr/>
        </p:nvSpPr>
        <p:spPr>
          <a:xfrm>
            <a:off x="324678" y="1895542"/>
            <a:ext cx="11542643"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Administrative burdens shape </a:t>
            </a:r>
            <a:r>
              <a:rPr lang="en-US" sz="2400" b="1" dirty="0">
                <a:latin typeface="Calibri" panose="020F0502020204030204" pitchFamily="34" charset="0"/>
                <a:cs typeface="Calibri" panose="020F0502020204030204" pitchFamily="34" charset="0"/>
              </a:rPr>
              <a:t>access to both resources and knowledge</a:t>
            </a:r>
            <a:r>
              <a:rPr lang="en-US" sz="2400" dirty="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Barriers to data access = barriers to </a:t>
            </a:r>
            <a:r>
              <a:rPr lang="en-US" sz="2400" b="1" dirty="0">
                <a:latin typeface="Calibri" panose="020F0502020204030204" pitchFamily="34" charset="0"/>
                <a:cs typeface="Calibri" panose="020F0502020204030204" pitchFamily="34" charset="0"/>
              </a:rPr>
              <a:t>scientific discovery and policy innovation</a:t>
            </a:r>
            <a:r>
              <a:rPr lang="en-US" sz="2400" dirty="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Lowering burdens </a:t>
            </a:r>
            <a:r>
              <a:rPr lang="en-US" sz="2400" b="1" dirty="0">
                <a:latin typeface="Calibri" panose="020F0502020204030204" pitchFamily="34" charset="0"/>
                <a:cs typeface="Calibri" panose="020F0502020204030204" pitchFamily="34" charset="0"/>
              </a:rPr>
              <a:t>broadens participation</a:t>
            </a:r>
            <a:r>
              <a:rPr lang="en-US" sz="2400" dirty="0">
                <a:latin typeface="Calibri" panose="020F0502020204030204" pitchFamily="34" charset="0"/>
                <a:cs typeface="Calibri" panose="020F0502020204030204" pitchFamily="34" charset="0"/>
              </a:rPr>
              <a:t> in research and decision-making.</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Investing in infrastructure is an </a:t>
            </a:r>
            <a:r>
              <a:rPr lang="en-US" sz="2400" b="1" dirty="0">
                <a:latin typeface="Calibri" panose="020F0502020204030204" pitchFamily="34" charset="0"/>
                <a:cs typeface="Calibri" panose="020F0502020204030204" pitchFamily="34" charset="0"/>
              </a:rPr>
              <a:t>equity strategy</a:t>
            </a:r>
            <a:endParaRPr lang="en-US" sz="2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A733AF2-FCC5-8C54-93CA-CA901812DA0D}"/>
              </a:ext>
            </a:extLst>
          </p:cNvPr>
          <p:cNvSpPr txBox="1"/>
          <p:nvPr/>
        </p:nvSpPr>
        <p:spPr>
          <a:xfrm>
            <a:off x="278295" y="6486212"/>
            <a:ext cx="11277398" cy="307777"/>
          </a:xfrm>
          <a:prstGeom prst="rect">
            <a:avLst/>
          </a:prstGeom>
          <a:noFill/>
        </p:spPr>
        <p:txBody>
          <a:bodyPr wrap="square" rtlCol="0">
            <a:spAutoFit/>
          </a:bodyPr>
          <a:lstStyle/>
          <a:p>
            <a:pPr>
              <a:spcAft>
                <a:spcPts val="600"/>
              </a:spcAft>
            </a:pPr>
            <a:r>
              <a:rPr lang="en-US" sz="1400" dirty="0">
                <a:solidFill>
                  <a:schemeClr val="tx1">
                    <a:lumMod val="50000"/>
                    <a:lumOff val="50000"/>
                  </a:schemeClr>
                </a:solidFill>
                <a:latin typeface="Calibri" panose="020F0502020204030204" pitchFamily="34" charset="0"/>
                <a:cs typeface="Calibri" panose="020F0502020204030204" pitchFamily="34" charset="0"/>
              </a:rPr>
              <a:t>Brown and Homan 2023</a:t>
            </a:r>
          </a:p>
        </p:txBody>
      </p:sp>
    </p:spTree>
    <p:extLst>
      <p:ext uri="{BB962C8B-B14F-4D97-AF65-F5344CB8AC3E}">
        <p14:creationId xmlns:p14="http://schemas.microsoft.com/office/powerpoint/2010/main" val="436234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6796D-0417-D42C-73BE-2CEB1DD4F075}"/>
            </a:ext>
          </a:extLst>
        </p:cNvPr>
        <p:cNvGrpSpPr/>
        <p:nvPr/>
      </p:nvGrpSpPr>
      <p:grpSpPr>
        <a:xfrm>
          <a:off x="0" y="0"/>
          <a:ext cx="0" cy="0"/>
          <a:chOff x="0" y="0"/>
          <a:chExt cx="0" cy="0"/>
        </a:xfrm>
      </p:grpSpPr>
      <p:sp>
        <p:nvSpPr>
          <p:cNvPr id="69633" name="Content Placeholder 2">
            <a:extLst>
              <a:ext uri="{FF2B5EF4-FFF2-40B4-BE49-F238E27FC236}">
                <a16:creationId xmlns:a16="http://schemas.microsoft.com/office/drawing/2014/main" id="{58FE0F15-F64C-70F9-987F-4F05D859A93C}"/>
              </a:ext>
            </a:extLst>
          </p:cNvPr>
          <p:cNvSpPr>
            <a:spLocks noGrp="1"/>
          </p:cNvSpPr>
          <p:nvPr>
            <p:ph idx="1"/>
          </p:nvPr>
        </p:nvSpPr>
        <p:spPr/>
        <p:txBody>
          <a:bodyPr/>
          <a:lstStyle/>
          <a:p>
            <a:pPr marL="0" indent="0" algn="ctr">
              <a:buNone/>
            </a:pPr>
            <a:r>
              <a:rPr lang="en-US" altLang="en-US" sz="3600" dirty="0">
                <a:latin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3510455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DD313-D842-DB25-ADC5-E349BFF57ABC}"/>
              </a:ext>
            </a:extLst>
          </p:cNvPr>
          <p:cNvSpPr>
            <a:spLocks noGrp="1"/>
          </p:cNvSpPr>
          <p:nvPr>
            <p:ph type="title"/>
          </p:nvPr>
        </p:nvSpPr>
        <p:spPr/>
        <p:txBody>
          <a:bodyPr/>
          <a:lstStyle/>
          <a:p>
            <a:r>
              <a:rPr lang="en-US" b="1">
                <a:latin typeface="Georgia"/>
                <a:cs typeface="Arial"/>
              </a:rPr>
              <a:t>Moderated Discussion and Q&amp;A </a:t>
            </a:r>
            <a:endParaRPr lang="en-US" b="1">
              <a:latin typeface="Georgia"/>
            </a:endParaRPr>
          </a:p>
        </p:txBody>
      </p:sp>
    </p:spTree>
    <p:extLst>
      <p:ext uri="{BB962C8B-B14F-4D97-AF65-F5344CB8AC3E}">
        <p14:creationId xmlns:p14="http://schemas.microsoft.com/office/powerpoint/2010/main" val="166419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14CBE7F2-5483-094E-96FD-A868A485D13F}"/>
              </a:ext>
            </a:extLst>
          </p:cNvPr>
          <p:cNvSpPr>
            <a:spLocks noGrp="1" noChangeArrowheads="1"/>
          </p:cNvSpPr>
          <p:nvPr>
            <p:ph type="ctrTitle"/>
          </p:nvPr>
        </p:nvSpPr>
        <p:spPr>
          <a:xfrm>
            <a:off x="1005738" y="1821189"/>
            <a:ext cx="10180524" cy="1730963"/>
          </a:xfrm>
        </p:spPr>
        <p:txBody>
          <a:bodyPr/>
          <a:lstStyle/>
          <a:p>
            <a:r>
              <a:rPr lang="en-US" altLang="en-US" sz="4400">
                <a:latin typeface="Georgia"/>
              </a:rPr>
              <a:t>Thank you for listening. </a:t>
            </a:r>
          </a:p>
        </p:txBody>
      </p:sp>
    </p:spTree>
    <p:extLst>
      <p:ext uri="{BB962C8B-B14F-4D97-AF65-F5344CB8AC3E}">
        <p14:creationId xmlns:p14="http://schemas.microsoft.com/office/powerpoint/2010/main" val="790622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87977-EA53-CCAE-A06F-FCAC3223FDA0}"/>
              </a:ext>
            </a:extLst>
          </p:cNvPr>
          <p:cNvSpPr>
            <a:spLocks noGrp="1"/>
          </p:cNvSpPr>
          <p:nvPr>
            <p:ph type="body" sz="quarter" idx="10"/>
          </p:nvPr>
        </p:nvSpPr>
        <p:spPr>
          <a:xfrm>
            <a:off x="1425037" y="3368510"/>
            <a:ext cx="10620659" cy="863069"/>
          </a:xfrm>
        </p:spPr>
        <p:txBody>
          <a:bodyPr>
            <a:normAutofit fontScale="92500" lnSpcReduction="10000"/>
          </a:bodyPr>
          <a:lstStyle/>
          <a:p>
            <a:r>
              <a:rPr lang="en-US" sz="3200" dirty="0">
                <a:latin typeface="Arial Black" panose="020B0A04020102020204" pitchFamily="34" charset="0"/>
              </a:rPr>
              <a:t>Keeping it Political and Powerful:</a:t>
            </a:r>
          </a:p>
          <a:p>
            <a:r>
              <a:rPr lang="en-US" sz="3200" dirty="0">
                <a:latin typeface="Arial Black" panose="020B0A04020102020204" pitchFamily="34" charset="0"/>
              </a:rPr>
              <a:t>Defining the Structural Determinants of Health</a:t>
            </a:r>
          </a:p>
        </p:txBody>
      </p:sp>
      <p:sp>
        <p:nvSpPr>
          <p:cNvPr id="3" name="Text Placeholder 2">
            <a:extLst>
              <a:ext uri="{FF2B5EF4-FFF2-40B4-BE49-F238E27FC236}">
                <a16:creationId xmlns:a16="http://schemas.microsoft.com/office/drawing/2014/main" id="{199E9EDA-C2D0-EE0C-49A6-98F87587EA25}"/>
              </a:ext>
            </a:extLst>
          </p:cNvPr>
          <p:cNvSpPr>
            <a:spLocks noGrp="1"/>
          </p:cNvSpPr>
          <p:nvPr>
            <p:ph type="body" sz="quarter" idx="11"/>
          </p:nvPr>
        </p:nvSpPr>
        <p:spPr>
          <a:xfrm>
            <a:off x="1425037" y="4447844"/>
            <a:ext cx="9585639" cy="253999"/>
          </a:xfrm>
        </p:spPr>
        <p:txBody>
          <a:bodyPr>
            <a:normAutofit fontScale="62500" lnSpcReduction="20000"/>
          </a:bodyPr>
          <a:lstStyle/>
          <a:p>
            <a:r>
              <a:rPr lang="en-US" dirty="0"/>
              <a:t>Jonathan Heller, Marjory Givens, Sheri Johnson, David Kindig</a:t>
            </a:r>
          </a:p>
        </p:txBody>
      </p:sp>
    </p:spTree>
    <p:extLst>
      <p:ext uri="{BB962C8B-B14F-4D97-AF65-F5344CB8AC3E}">
        <p14:creationId xmlns:p14="http://schemas.microsoft.com/office/powerpoint/2010/main" val="2596738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4237FD9-DF1D-60E7-3EA7-3591523FA2BA}"/>
              </a:ext>
            </a:extLst>
          </p:cNvPr>
          <p:cNvSpPr>
            <a:spLocks noGrp="1"/>
          </p:cNvSpPr>
          <p:nvPr>
            <p:ph type="body" sz="quarter" idx="11"/>
          </p:nvPr>
        </p:nvSpPr>
        <p:spPr>
          <a:xfrm>
            <a:off x="919060" y="1445655"/>
            <a:ext cx="6396140" cy="1802955"/>
          </a:xfrm>
        </p:spPr>
        <p:txBody>
          <a:bodyPr/>
          <a:lstStyle/>
          <a:p>
            <a:pPr>
              <a:lnSpc>
                <a:spcPts val="4534"/>
              </a:lnSpc>
              <a:spcBef>
                <a:spcPts val="0"/>
              </a:spcBef>
            </a:pPr>
            <a:r>
              <a:rPr lang="en-US" dirty="0">
                <a:solidFill>
                  <a:schemeClr val="tx1"/>
                </a:solidFill>
              </a:rPr>
              <a:t>Disclaimer</a:t>
            </a:r>
          </a:p>
        </p:txBody>
      </p:sp>
      <p:sp>
        <p:nvSpPr>
          <p:cNvPr id="16" name="TextBox 15">
            <a:extLst>
              <a:ext uri="{FF2B5EF4-FFF2-40B4-BE49-F238E27FC236}">
                <a16:creationId xmlns:a16="http://schemas.microsoft.com/office/drawing/2014/main" id="{2050DAD2-87C4-43F9-7786-DD10760A71EB}"/>
              </a:ext>
            </a:extLst>
          </p:cNvPr>
          <p:cNvSpPr txBox="1"/>
          <p:nvPr/>
        </p:nvSpPr>
        <p:spPr>
          <a:xfrm>
            <a:off x="919060" y="2347133"/>
            <a:ext cx="10353880" cy="3896644"/>
          </a:xfrm>
          <a:prstGeom prst="rect">
            <a:avLst/>
          </a:prstGeom>
          <a:noFill/>
        </p:spPr>
        <p:txBody>
          <a:bodyPr wrap="square">
            <a:spAutoFit/>
          </a:bodyPr>
          <a:lstStyle/>
          <a:p>
            <a:pPr marL="381019" indent="-381019">
              <a:lnSpc>
                <a:spcPct val="115000"/>
              </a:lnSpc>
              <a:spcBef>
                <a:spcPts val="0"/>
              </a:spcBef>
              <a:spcAft>
                <a:spcPts val="0"/>
              </a:spcAft>
              <a:buFont typeface="Arial" panose="020B0604020202020204" pitchFamily="34" charset="0"/>
              <a:buChar char="•"/>
            </a:pPr>
            <a:r>
              <a:rPr lang="en-US" sz="2400" dirty="0">
                <a:latin typeface="DM Sans" pitchFamily="2" charset="0"/>
              </a:rPr>
              <a:t>The views expressed are my own and do not represent the University of Wisconsin Madison.</a:t>
            </a:r>
          </a:p>
          <a:p>
            <a:pPr>
              <a:lnSpc>
                <a:spcPct val="115000"/>
              </a:lnSpc>
              <a:spcBef>
                <a:spcPts val="0"/>
              </a:spcBef>
              <a:spcAft>
                <a:spcPts val="0"/>
              </a:spcAft>
            </a:pPr>
            <a:endParaRPr lang="en-US" sz="2400" dirty="0">
              <a:latin typeface="DM Sans" pitchFamily="2" charset="0"/>
            </a:endParaRPr>
          </a:p>
          <a:p>
            <a:pPr marL="381019" indent="-381019">
              <a:lnSpc>
                <a:spcPct val="115000"/>
              </a:lnSpc>
              <a:spcBef>
                <a:spcPts val="0"/>
              </a:spcBef>
              <a:spcAft>
                <a:spcPts val="0"/>
              </a:spcAft>
              <a:buFont typeface="Arial" panose="020B0604020202020204" pitchFamily="34" charset="0"/>
              <a:buChar char="•"/>
            </a:pPr>
            <a:r>
              <a:rPr lang="en-US" sz="2400" dirty="0">
                <a:latin typeface="DM Sans" pitchFamily="2" charset="0"/>
              </a:rPr>
              <a:t>Support for this work was provided by the Robert Wood Johnson Foundation. The views expressed here do not necessarily reflect the views of the Foundation.</a:t>
            </a:r>
          </a:p>
          <a:p>
            <a:pPr marL="381019" indent="-381019">
              <a:lnSpc>
                <a:spcPct val="115000"/>
              </a:lnSpc>
              <a:spcBef>
                <a:spcPts val="0"/>
              </a:spcBef>
              <a:spcAft>
                <a:spcPts val="0"/>
              </a:spcAft>
              <a:buFont typeface="Arial" panose="020B0604020202020204" pitchFamily="34" charset="0"/>
              <a:buChar char="•"/>
            </a:pPr>
            <a:endParaRPr lang="en-US" sz="2400" dirty="0">
              <a:latin typeface="DM Sans" pitchFamily="2" charset="0"/>
            </a:endParaRPr>
          </a:p>
          <a:p>
            <a:pPr marL="381019" indent="-381019">
              <a:lnSpc>
                <a:spcPct val="115000"/>
              </a:lnSpc>
              <a:buFont typeface="Arial" panose="020B0604020202020204" pitchFamily="34" charset="0"/>
              <a:buChar char="•"/>
            </a:pPr>
            <a:r>
              <a:rPr lang="en-US" sz="2400" dirty="0">
                <a:latin typeface="DM Sans" pitchFamily="2" charset="0"/>
              </a:rPr>
              <a:t>The expertise of 35+ CHR&amp;R team members is reflected in this content and highly valued.</a:t>
            </a:r>
          </a:p>
        </p:txBody>
      </p:sp>
    </p:spTree>
    <p:extLst>
      <p:ext uri="{BB962C8B-B14F-4D97-AF65-F5344CB8AC3E}">
        <p14:creationId xmlns:p14="http://schemas.microsoft.com/office/powerpoint/2010/main" val="270290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3DDDB-5C33-3257-23AE-CD8ACB7DCC79}"/>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7ABA892F-0498-F22A-AE75-B6470CD34E74}"/>
              </a:ext>
            </a:extLst>
          </p:cNvPr>
          <p:cNvSpPr>
            <a:spLocks noGrp="1"/>
          </p:cNvSpPr>
          <p:nvPr>
            <p:ph type="body" sz="quarter" idx="11"/>
          </p:nvPr>
        </p:nvSpPr>
        <p:spPr>
          <a:xfrm>
            <a:off x="919060" y="1445655"/>
            <a:ext cx="6396140" cy="1802955"/>
          </a:xfrm>
        </p:spPr>
        <p:txBody>
          <a:bodyPr/>
          <a:lstStyle/>
          <a:p>
            <a:pPr>
              <a:lnSpc>
                <a:spcPts val="4534"/>
              </a:lnSpc>
              <a:spcBef>
                <a:spcPts val="0"/>
              </a:spcBef>
            </a:pPr>
            <a:r>
              <a:rPr lang="en-US" dirty="0">
                <a:solidFill>
                  <a:schemeClr val="tx1"/>
                </a:solidFill>
              </a:rPr>
              <a:t>Social determinants</a:t>
            </a:r>
          </a:p>
        </p:txBody>
      </p:sp>
      <p:sp>
        <p:nvSpPr>
          <p:cNvPr id="16" name="TextBox 15">
            <a:extLst>
              <a:ext uri="{FF2B5EF4-FFF2-40B4-BE49-F238E27FC236}">
                <a16:creationId xmlns:a16="http://schemas.microsoft.com/office/drawing/2014/main" id="{B23A3D61-F19D-B9DA-0EA9-CF184F41DC84}"/>
              </a:ext>
            </a:extLst>
          </p:cNvPr>
          <p:cNvSpPr txBox="1"/>
          <p:nvPr/>
        </p:nvSpPr>
        <p:spPr>
          <a:xfrm>
            <a:off x="1691149" y="3085429"/>
            <a:ext cx="9431079" cy="1730217"/>
          </a:xfrm>
          <a:prstGeom prst="rect">
            <a:avLst/>
          </a:prstGeom>
          <a:noFill/>
        </p:spPr>
        <p:txBody>
          <a:bodyPr wrap="square">
            <a:spAutoFit/>
          </a:bodyPr>
          <a:lstStyle/>
          <a:p>
            <a:pPr>
              <a:lnSpc>
                <a:spcPct val="115000"/>
              </a:lnSpc>
              <a:spcBef>
                <a:spcPts val="0"/>
              </a:spcBef>
              <a:spcAft>
                <a:spcPts val="0"/>
              </a:spcAft>
            </a:pPr>
            <a:r>
              <a:rPr lang="en-US" sz="1867" b="1" dirty="0">
                <a:latin typeface="DM Sans" pitchFamily="2" charset="0"/>
              </a:rPr>
              <a:t>WHO (2008): </a:t>
            </a:r>
            <a:r>
              <a:rPr lang="en-US" sz="1867" dirty="0">
                <a:latin typeface="DM Sans" pitchFamily="2" charset="0"/>
              </a:rPr>
              <a:t>“The non-medical factors that influence health outcomes. They are the conditions in which people are born, grow, work, live, and age, </a:t>
            </a:r>
            <a:r>
              <a:rPr lang="en-US" sz="1867" i="1" dirty="0">
                <a:latin typeface="DM Sans" pitchFamily="2" charset="0"/>
              </a:rPr>
              <a:t>and the wider set of forces and systems shaping the conditions of daily life</a:t>
            </a:r>
            <a:r>
              <a:rPr lang="en-US" sz="1867" dirty="0">
                <a:latin typeface="DM Sans" pitchFamily="2" charset="0"/>
              </a:rPr>
              <a:t>. </a:t>
            </a:r>
            <a:r>
              <a:rPr lang="en-US" sz="1867" i="1" dirty="0">
                <a:latin typeface="DM Sans" pitchFamily="2" charset="0"/>
              </a:rPr>
              <a:t>These forces and systems include economic policies and systems, development agendas, social norms, social policies and political systems.</a:t>
            </a:r>
            <a:r>
              <a:rPr lang="en-US" sz="1867" dirty="0">
                <a:latin typeface="DM Sans" pitchFamily="2" charset="0"/>
              </a:rPr>
              <a:t>”</a:t>
            </a:r>
          </a:p>
        </p:txBody>
      </p:sp>
      <p:grpSp>
        <p:nvGrpSpPr>
          <p:cNvPr id="17" name="Group 16">
            <a:extLst>
              <a:ext uri="{FF2B5EF4-FFF2-40B4-BE49-F238E27FC236}">
                <a16:creationId xmlns:a16="http://schemas.microsoft.com/office/drawing/2014/main" id="{028FCD5A-3704-1454-9EF2-29D4F17C3F3B}"/>
              </a:ext>
            </a:extLst>
          </p:cNvPr>
          <p:cNvGrpSpPr>
            <a:grpSpLocks noChangeAspect="1"/>
          </p:cNvGrpSpPr>
          <p:nvPr/>
        </p:nvGrpSpPr>
        <p:grpSpPr bwMode="auto">
          <a:xfrm>
            <a:off x="970678" y="3085429"/>
            <a:ext cx="384231" cy="379422"/>
            <a:chOff x="7442" y="2308"/>
            <a:chExt cx="5789" cy="5790"/>
          </a:xfrm>
          <a:solidFill>
            <a:srgbClr val="003C69"/>
          </a:solidFill>
        </p:grpSpPr>
        <p:sp>
          <p:nvSpPr>
            <p:cNvPr id="18" name="Freeform 5">
              <a:extLst>
                <a:ext uri="{FF2B5EF4-FFF2-40B4-BE49-F238E27FC236}">
                  <a16:creationId xmlns:a16="http://schemas.microsoft.com/office/drawing/2014/main" id="{33E73261-A725-B6C1-C6C0-5B93599C72D7}"/>
                </a:ext>
              </a:extLst>
            </p:cNvPr>
            <p:cNvSpPr>
              <a:spLocks noEditPoints="1"/>
            </p:cNvSpPr>
            <p:nvPr userDrawn="1"/>
          </p:nvSpPr>
          <p:spPr bwMode="auto">
            <a:xfrm>
              <a:off x="7442" y="2308"/>
              <a:ext cx="5789" cy="5790"/>
            </a:xfrm>
            <a:custGeom>
              <a:avLst/>
              <a:gdLst>
                <a:gd name="T0" fmla="*/ 1224 w 2448"/>
                <a:gd name="T1" fmla="*/ 2448 h 2448"/>
                <a:gd name="T2" fmla="*/ 2448 w 2448"/>
                <a:gd name="T3" fmla="*/ 1224 h 2448"/>
                <a:gd name="T4" fmla="*/ 1224 w 2448"/>
                <a:gd name="T5" fmla="*/ 0 h 2448"/>
                <a:gd name="T6" fmla="*/ 0 w 2448"/>
                <a:gd name="T7" fmla="*/ 1224 h 2448"/>
                <a:gd name="T8" fmla="*/ 1224 w 2448"/>
                <a:gd name="T9" fmla="*/ 2448 h 2448"/>
                <a:gd name="T10" fmla="*/ 1224 w 2448"/>
                <a:gd name="T11" fmla="*/ 122 h 2448"/>
                <a:gd name="T12" fmla="*/ 2326 w 2448"/>
                <a:gd name="T13" fmla="*/ 1224 h 2448"/>
                <a:gd name="T14" fmla="*/ 1224 w 2448"/>
                <a:gd name="T15" fmla="*/ 2326 h 2448"/>
                <a:gd name="T16" fmla="*/ 122 w 2448"/>
                <a:gd name="T17" fmla="*/ 1224 h 2448"/>
                <a:gd name="T18" fmla="*/ 1224 w 2448"/>
                <a:gd name="T19" fmla="*/ 122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8" h="2448">
                  <a:moveTo>
                    <a:pt x="1224" y="2448"/>
                  </a:moveTo>
                  <a:cubicBezTo>
                    <a:pt x="1899" y="2448"/>
                    <a:pt x="2448" y="1899"/>
                    <a:pt x="2448" y="1224"/>
                  </a:cubicBezTo>
                  <a:cubicBezTo>
                    <a:pt x="2448" y="549"/>
                    <a:pt x="1899" y="0"/>
                    <a:pt x="1224" y="0"/>
                  </a:cubicBezTo>
                  <a:cubicBezTo>
                    <a:pt x="549" y="0"/>
                    <a:pt x="0" y="549"/>
                    <a:pt x="0" y="1224"/>
                  </a:cubicBezTo>
                  <a:cubicBezTo>
                    <a:pt x="0" y="1899"/>
                    <a:pt x="549" y="2448"/>
                    <a:pt x="1224" y="2448"/>
                  </a:cubicBezTo>
                  <a:close/>
                  <a:moveTo>
                    <a:pt x="1224" y="122"/>
                  </a:moveTo>
                  <a:cubicBezTo>
                    <a:pt x="1832" y="122"/>
                    <a:pt x="2326" y="616"/>
                    <a:pt x="2326" y="1224"/>
                  </a:cubicBezTo>
                  <a:cubicBezTo>
                    <a:pt x="2326" y="1832"/>
                    <a:pt x="1832" y="2326"/>
                    <a:pt x="1224" y="2326"/>
                  </a:cubicBezTo>
                  <a:cubicBezTo>
                    <a:pt x="616" y="2326"/>
                    <a:pt x="122" y="1832"/>
                    <a:pt x="122" y="1224"/>
                  </a:cubicBezTo>
                  <a:cubicBezTo>
                    <a:pt x="122" y="616"/>
                    <a:pt x="616" y="122"/>
                    <a:pt x="1224" y="122"/>
                  </a:cubicBezTo>
                  <a:close/>
                </a:path>
              </a:pathLst>
            </a:custGeom>
            <a:grpFill/>
            <a:ln w="9525">
              <a:solidFill>
                <a:srgbClr val="003C69"/>
              </a:solidFill>
              <a:round/>
              <a:headEnd/>
              <a:tailEnd/>
            </a:ln>
          </p:spPr>
          <p:txBody>
            <a:bodyPr vert="horz" wrap="square" lIns="60960" tIns="30480" rIns="60960" bIns="3048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p>
          </p:txBody>
        </p:sp>
        <p:sp>
          <p:nvSpPr>
            <p:cNvPr id="19" name="Freeform 6">
              <a:extLst>
                <a:ext uri="{FF2B5EF4-FFF2-40B4-BE49-F238E27FC236}">
                  <a16:creationId xmlns:a16="http://schemas.microsoft.com/office/drawing/2014/main" id="{FBE0E06E-A56E-4EFA-7A95-19C1C5C738D1}"/>
                </a:ext>
              </a:extLst>
            </p:cNvPr>
            <p:cNvSpPr>
              <a:spLocks/>
            </p:cNvSpPr>
            <p:nvPr userDrawn="1"/>
          </p:nvSpPr>
          <p:spPr bwMode="auto">
            <a:xfrm>
              <a:off x="8935" y="4329"/>
              <a:ext cx="2818" cy="1930"/>
            </a:xfrm>
            <a:custGeom>
              <a:avLst/>
              <a:gdLst>
                <a:gd name="T0" fmla="*/ 61 w 1192"/>
                <a:gd name="T1" fmla="*/ 472 h 816"/>
                <a:gd name="T2" fmla="*/ 977 w 1192"/>
                <a:gd name="T3" fmla="*/ 472 h 816"/>
                <a:gd name="T4" fmla="*/ 737 w 1192"/>
                <a:gd name="T5" fmla="*/ 712 h 816"/>
                <a:gd name="T6" fmla="*/ 737 w 1192"/>
                <a:gd name="T7" fmla="*/ 798 h 816"/>
                <a:gd name="T8" fmla="*/ 781 w 1192"/>
                <a:gd name="T9" fmla="*/ 816 h 816"/>
                <a:gd name="T10" fmla="*/ 824 w 1192"/>
                <a:gd name="T11" fmla="*/ 798 h 816"/>
                <a:gd name="T12" fmla="*/ 1168 w 1192"/>
                <a:gd name="T13" fmla="*/ 454 h 816"/>
                <a:gd name="T14" fmla="*/ 1168 w 1192"/>
                <a:gd name="T15" fmla="*/ 368 h 816"/>
                <a:gd name="T16" fmla="*/ 824 w 1192"/>
                <a:gd name="T17" fmla="*/ 24 h 816"/>
                <a:gd name="T18" fmla="*/ 738 w 1192"/>
                <a:gd name="T19" fmla="*/ 24 h 816"/>
                <a:gd name="T20" fmla="*/ 738 w 1192"/>
                <a:gd name="T21" fmla="*/ 110 h 816"/>
                <a:gd name="T22" fmla="*/ 977 w 1192"/>
                <a:gd name="T23" fmla="*/ 350 h 816"/>
                <a:gd name="T24" fmla="*/ 61 w 1192"/>
                <a:gd name="T25" fmla="*/ 350 h 816"/>
                <a:gd name="T26" fmla="*/ 0 w 1192"/>
                <a:gd name="T27" fmla="*/ 411 h 816"/>
                <a:gd name="T28" fmla="*/ 61 w 1192"/>
                <a:gd name="T29" fmla="*/ 472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2" h="816">
                  <a:moveTo>
                    <a:pt x="61" y="472"/>
                  </a:moveTo>
                  <a:cubicBezTo>
                    <a:pt x="977" y="472"/>
                    <a:pt x="977" y="472"/>
                    <a:pt x="977" y="472"/>
                  </a:cubicBezTo>
                  <a:cubicBezTo>
                    <a:pt x="737" y="712"/>
                    <a:pt x="737" y="712"/>
                    <a:pt x="737" y="712"/>
                  </a:cubicBezTo>
                  <a:cubicBezTo>
                    <a:pt x="713" y="736"/>
                    <a:pt x="713" y="774"/>
                    <a:pt x="737" y="798"/>
                  </a:cubicBezTo>
                  <a:cubicBezTo>
                    <a:pt x="749" y="810"/>
                    <a:pt x="765" y="816"/>
                    <a:pt x="781" y="816"/>
                  </a:cubicBezTo>
                  <a:cubicBezTo>
                    <a:pt x="797" y="816"/>
                    <a:pt x="812" y="810"/>
                    <a:pt x="824" y="798"/>
                  </a:cubicBezTo>
                  <a:cubicBezTo>
                    <a:pt x="1168" y="454"/>
                    <a:pt x="1168" y="454"/>
                    <a:pt x="1168" y="454"/>
                  </a:cubicBezTo>
                  <a:cubicBezTo>
                    <a:pt x="1192" y="430"/>
                    <a:pt x="1192" y="392"/>
                    <a:pt x="1168" y="368"/>
                  </a:cubicBezTo>
                  <a:cubicBezTo>
                    <a:pt x="824" y="24"/>
                    <a:pt x="824" y="24"/>
                    <a:pt x="824" y="24"/>
                  </a:cubicBezTo>
                  <a:cubicBezTo>
                    <a:pt x="800" y="0"/>
                    <a:pt x="762" y="0"/>
                    <a:pt x="738" y="24"/>
                  </a:cubicBezTo>
                  <a:cubicBezTo>
                    <a:pt x="714" y="48"/>
                    <a:pt x="714" y="87"/>
                    <a:pt x="738" y="110"/>
                  </a:cubicBezTo>
                  <a:cubicBezTo>
                    <a:pt x="977" y="350"/>
                    <a:pt x="977" y="350"/>
                    <a:pt x="977" y="350"/>
                  </a:cubicBezTo>
                  <a:cubicBezTo>
                    <a:pt x="61" y="350"/>
                    <a:pt x="61" y="350"/>
                    <a:pt x="61" y="350"/>
                  </a:cubicBezTo>
                  <a:cubicBezTo>
                    <a:pt x="27" y="350"/>
                    <a:pt x="0" y="378"/>
                    <a:pt x="0" y="411"/>
                  </a:cubicBezTo>
                  <a:cubicBezTo>
                    <a:pt x="0" y="445"/>
                    <a:pt x="27" y="472"/>
                    <a:pt x="61" y="472"/>
                  </a:cubicBezTo>
                  <a:close/>
                </a:path>
              </a:pathLst>
            </a:custGeom>
            <a:grpFill/>
            <a:ln w="9525">
              <a:solidFill>
                <a:srgbClr val="003C69"/>
              </a:solidFill>
              <a:round/>
              <a:headEnd/>
              <a:tailEnd/>
            </a:ln>
          </p:spPr>
          <p:txBody>
            <a:bodyPr vert="horz" wrap="square" lIns="60960" tIns="30480" rIns="60960" bIns="3048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p>
          </p:txBody>
        </p:sp>
      </p:grpSp>
      <p:grpSp>
        <p:nvGrpSpPr>
          <p:cNvPr id="6" name="Group 5">
            <a:extLst>
              <a:ext uri="{FF2B5EF4-FFF2-40B4-BE49-F238E27FC236}">
                <a16:creationId xmlns:a16="http://schemas.microsoft.com/office/drawing/2014/main" id="{5157D727-6E70-238B-E82A-6E06728A3D3D}"/>
              </a:ext>
            </a:extLst>
          </p:cNvPr>
          <p:cNvGrpSpPr/>
          <p:nvPr/>
        </p:nvGrpSpPr>
        <p:grpSpPr>
          <a:xfrm>
            <a:off x="919060" y="1414627"/>
            <a:ext cx="10203169" cy="4729207"/>
            <a:chOff x="1378590" y="2121940"/>
            <a:chExt cx="15304753" cy="7093810"/>
          </a:xfrm>
        </p:grpSpPr>
        <p:grpSp>
          <p:nvGrpSpPr>
            <p:cNvPr id="20" name="Group 19">
              <a:extLst>
                <a:ext uri="{FF2B5EF4-FFF2-40B4-BE49-F238E27FC236}">
                  <a16:creationId xmlns:a16="http://schemas.microsoft.com/office/drawing/2014/main" id="{597DA1BD-A08C-48EE-5A7A-472B92FA8294}"/>
                </a:ext>
              </a:extLst>
            </p:cNvPr>
            <p:cNvGrpSpPr>
              <a:grpSpLocks noChangeAspect="1"/>
            </p:cNvGrpSpPr>
            <p:nvPr/>
          </p:nvGrpSpPr>
          <p:grpSpPr bwMode="auto">
            <a:xfrm>
              <a:off x="1456015" y="7730151"/>
              <a:ext cx="576347" cy="569133"/>
              <a:chOff x="7442" y="2308"/>
              <a:chExt cx="5789" cy="5790"/>
            </a:xfrm>
            <a:solidFill>
              <a:srgbClr val="003C69"/>
            </a:solidFill>
          </p:grpSpPr>
          <p:sp>
            <p:nvSpPr>
              <p:cNvPr id="21" name="Freeform 5">
                <a:extLst>
                  <a:ext uri="{FF2B5EF4-FFF2-40B4-BE49-F238E27FC236}">
                    <a16:creationId xmlns:a16="http://schemas.microsoft.com/office/drawing/2014/main" id="{37A1853B-9654-388E-1F70-4E61AE136A98}"/>
                  </a:ext>
                </a:extLst>
              </p:cNvPr>
              <p:cNvSpPr>
                <a:spLocks noEditPoints="1"/>
              </p:cNvSpPr>
              <p:nvPr userDrawn="1"/>
            </p:nvSpPr>
            <p:spPr bwMode="auto">
              <a:xfrm>
                <a:off x="7442" y="2308"/>
                <a:ext cx="5789" cy="5790"/>
              </a:xfrm>
              <a:custGeom>
                <a:avLst/>
                <a:gdLst>
                  <a:gd name="T0" fmla="*/ 1224 w 2448"/>
                  <a:gd name="T1" fmla="*/ 2448 h 2448"/>
                  <a:gd name="T2" fmla="*/ 2448 w 2448"/>
                  <a:gd name="T3" fmla="*/ 1224 h 2448"/>
                  <a:gd name="T4" fmla="*/ 1224 w 2448"/>
                  <a:gd name="T5" fmla="*/ 0 h 2448"/>
                  <a:gd name="T6" fmla="*/ 0 w 2448"/>
                  <a:gd name="T7" fmla="*/ 1224 h 2448"/>
                  <a:gd name="T8" fmla="*/ 1224 w 2448"/>
                  <a:gd name="T9" fmla="*/ 2448 h 2448"/>
                  <a:gd name="T10" fmla="*/ 1224 w 2448"/>
                  <a:gd name="T11" fmla="*/ 122 h 2448"/>
                  <a:gd name="T12" fmla="*/ 2326 w 2448"/>
                  <a:gd name="T13" fmla="*/ 1224 h 2448"/>
                  <a:gd name="T14" fmla="*/ 1224 w 2448"/>
                  <a:gd name="T15" fmla="*/ 2326 h 2448"/>
                  <a:gd name="T16" fmla="*/ 122 w 2448"/>
                  <a:gd name="T17" fmla="*/ 1224 h 2448"/>
                  <a:gd name="T18" fmla="*/ 1224 w 2448"/>
                  <a:gd name="T19" fmla="*/ 122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8" h="2448">
                    <a:moveTo>
                      <a:pt x="1224" y="2448"/>
                    </a:moveTo>
                    <a:cubicBezTo>
                      <a:pt x="1899" y="2448"/>
                      <a:pt x="2448" y="1899"/>
                      <a:pt x="2448" y="1224"/>
                    </a:cubicBezTo>
                    <a:cubicBezTo>
                      <a:pt x="2448" y="549"/>
                      <a:pt x="1899" y="0"/>
                      <a:pt x="1224" y="0"/>
                    </a:cubicBezTo>
                    <a:cubicBezTo>
                      <a:pt x="549" y="0"/>
                      <a:pt x="0" y="549"/>
                      <a:pt x="0" y="1224"/>
                    </a:cubicBezTo>
                    <a:cubicBezTo>
                      <a:pt x="0" y="1899"/>
                      <a:pt x="549" y="2448"/>
                      <a:pt x="1224" y="2448"/>
                    </a:cubicBezTo>
                    <a:close/>
                    <a:moveTo>
                      <a:pt x="1224" y="122"/>
                    </a:moveTo>
                    <a:cubicBezTo>
                      <a:pt x="1832" y="122"/>
                      <a:pt x="2326" y="616"/>
                      <a:pt x="2326" y="1224"/>
                    </a:cubicBezTo>
                    <a:cubicBezTo>
                      <a:pt x="2326" y="1832"/>
                      <a:pt x="1832" y="2326"/>
                      <a:pt x="1224" y="2326"/>
                    </a:cubicBezTo>
                    <a:cubicBezTo>
                      <a:pt x="616" y="2326"/>
                      <a:pt x="122" y="1832"/>
                      <a:pt x="122" y="1224"/>
                    </a:cubicBezTo>
                    <a:cubicBezTo>
                      <a:pt x="122" y="616"/>
                      <a:pt x="616" y="122"/>
                      <a:pt x="1224" y="122"/>
                    </a:cubicBezTo>
                    <a:close/>
                  </a:path>
                </a:pathLst>
              </a:custGeom>
              <a:grpFill/>
              <a:ln w="9525">
                <a:solidFill>
                  <a:srgbClr val="003C69"/>
                </a:solidFill>
                <a:round/>
                <a:headEnd/>
                <a:tailEnd/>
              </a:ln>
            </p:spPr>
            <p:txBody>
              <a:bodyPr vert="horz" wrap="square" lIns="60960" tIns="30480" rIns="60960" bIns="3048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p>
            </p:txBody>
          </p:sp>
          <p:sp>
            <p:nvSpPr>
              <p:cNvPr id="22" name="Freeform 6">
                <a:extLst>
                  <a:ext uri="{FF2B5EF4-FFF2-40B4-BE49-F238E27FC236}">
                    <a16:creationId xmlns:a16="http://schemas.microsoft.com/office/drawing/2014/main" id="{1249D7CA-923F-1D0C-4C24-EE1BE2E8C95F}"/>
                  </a:ext>
                </a:extLst>
              </p:cNvPr>
              <p:cNvSpPr>
                <a:spLocks/>
              </p:cNvSpPr>
              <p:nvPr userDrawn="1"/>
            </p:nvSpPr>
            <p:spPr bwMode="auto">
              <a:xfrm>
                <a:off x="8935" y="4329"/>
                <a:ext cx="2818" cy="1930"/>
              </a:xfrm>
              <a:custGeom>
                <a:avLst/>
                <a:gdLst>
                  <a:gd name="T0" fmla="*/ 61 w 1192"/>
                  <a:gd name="T1" fmla="*/ 472 h 816"/>
                  <a:gd name="T2" fmla="*/ 977 w 1192"/>
                  <a:gd name="T3" fmla="*/ 472 h 816"/>
                  <a:gd name="T4" fmla="*/ 737 w 1192"/>
                  <a:gd name="T5" fmla="*/ 712 h 816"/>
                  <a:gd name="T6" fmla="*/ 737 w 1192"/>
                  <a:gd name="T7" fmla="*/ 798 h 816"/>
                  <a:gd name="T8" fmla="*/ 781 w 1192"/>
                  <a:gd name="T9" fmla="*/ 816 h 816"/>
                  <a:gd name="T10" fmla="*/ 824 w 1192"/>
                  <a:gd name="T11" fmla="*/ 798 h 816"/>
                  <a:gd name="T12" fmla="*/ 1168 w 1192"/>
                  <a:gd name="T13" fmla="*/ 454 h 816"/>
                  <a:gd name="T14" fmla="*/ 1168 w 1192"/>
                  <a:gd name="T15" fmla="*/ 368 h 816"/>
                  <a:gd name="T16" fmla="*/ 824 w 1192"/>
                  <a:gd name="T17" fmla="*/ 24 h 816"/>
                  <a:gd name="T18" fmla="*/ 738 w 1192"/>
                  <a:gd name="T19" fmla="*/ 24 h 816"/>
                  <a:gd name="T20" fmla="*/ 738 w 1192"/>
                  <a:gd name="T21" fmla="*/ 110 h 816"/>
                  <a:gd name="T22" fmla="*/ 977 w 1192"/>
                  <a:gd name="T23" fmla="*/ 350 h 816"/>
                  <a:gd name="T24" fmla="*/ 61 w 1192"/>
                  <a:gd name="T25" fmla="*/ 350 h 816"/>
                  <a:gd name="T26" fmla="*/ 0 w 1192"/>
                  <a:gd name="T27" fmla="*/ 411 h 816"/>
                  <a:gd name="T28" fmla="*/ 61 w 1192"/>
                  <a:gd name="T29" fmla="*/ 472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2" h="816">
                    <a:moveTo>
                      <a:pt x="61" y="472"/>
                    </a:moveTo>
                    <a:cubicBezTo>
                      <a:pt x="977" y="472"/>
                      <a:pt x="977" y="472"/>
                      <a:pt x="977" y="472"/>
                    </a:cubicBezTo>
                    <a:cubicBezTo>
                      <a:pt x="737" y="712"/>
                      <a:pt x="737" y="712"/>
                      <a:pt x="737" y="712"/>
                    </a:cubicBezTo>
                    <a:cubicBezTo>
                      <a:pt x="713" y="736"/>
                      <a:pt x="713" y="774"/>
                      <a:pt x="737" y="798"/>
                    </a:cubicBezTo>
                    <a:cubicBezTo>
                      <a:pt x="749" y="810"/>
                      <a:pt x="765" y="816"/>
                      <a:pt x="781" y="816"/>
                    </a:cubicBezTo>
                    <a:cubicBezTo>
                      <a:pt x="797" y="816"/>
                      <a:pt x="812" y="810"/>
                      <a:pt x="824" y="798"/>
                    </a:cubicBezTo>
                    <a:cubicBezTo>
                      <a:pt x="1168" y="454"/>
                      <a:pt x="1168" y="454"/>
                      <a:pt x="1168" y="454"/>
                    </a:cubicBezTo>
                    <a:cubicBezTo>
                      <a:pt x="1192" y="430"/>
                      <a:pt x="1192" y="392"/>
                      <a:pt x="1168" y="368"/>
                    </a:cubicBezTo>
                    <a:cubicBezTo>
                      <a:pt x="824" y="24"/>
                      <a:pt x="824" y="24"/>
                      <a:pt x="824" y="24"/>
                    </a:cubicBezTo>
                    <a:cubicBezTo>
                      <a:pt x="800" y="0"/>
                      <a:pt x="762" y="0"/>
                      <a:pt x="738" y="24"/>
                    </a:cubicBezTo>
                    <a:cubicBezTo>
                      <a:pt x="714" y="48"/>
                      <a:pt x="714" y="87"/>
                      <a:pt x="738" y="110"/>
                    </a:cubicBezTo>
                    <a:cubicBezTo>
                      <a:pt x="977" y="350"/>
                      <a:pt x="977" y="350"/>
                      <a:pt x="977" y="350"/>
                    </a:cubicBezTo>
                    <a:cubicBezTo>
                      <a:pt x="61" y="350"/>
                      <a:pt x="61" y="350"/>
                      <a:pt x="61" y="350"/>
                    </a:cubicBezTo>
                    <a:cubicBezTo>
                      <a:pt x="27" y="350"/>
                      <a:pt x="0" y="378"/>
                      <a:pt x="0" y="411"/>
                    </a:cubicBezTo>
                    <a:cubicBezTo>
                      <a:pt x="0" y="445"/>
                      <a:pt x="27" y="472"/>
                      <a:pt x="61" y="472"/>
                    </a:cubicBezTo>
                    <a:close/>
                  </a:path>
                </a:pathLst>
              </a:custGeom>
              <a:grpFill/>
              <a:ln w="9525">
                <a:solidFill>
                  <a:srgbClr val="003C69"/>
                </a:solidFill>
                <a:round/>
                <a:headEnd/>
                <a:tailEnd/>
              </a:ln>
            </p:spPr>
            <p:txBody>
              <a:bodyPr vert="horz" wrap="square" lIns="60960" tIns="30480" rIns="60960" bIns="3048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p>
            </p:txBody>
          </p:sp>
        </p:grpSp>
        <p:sp>
          <p:nvSpPr>
            <p:cNvPr id="9" name="TextBox 8">
              <a:extLst>
                <a:ext uri="{FF2B5EF4-FFF2-40B4-BE49-F238E27FC236}">
                  <a16:creationId xmlns:a16="http://schemas.microsoft.com/office/drawing/2014/main" id="{3252A901-713A-7DBF-2DD1-117B3748F75B}"/>
                </a:ext>
              </a:extLst>
            </p:cNvPr>
            <p:cNvSpPr txBox="1"/>
            <p:nvPr/>
          </p:nvSpPr>
          <p:spPr>
            <a:xfrm>
              <a:off x="2536724" y="7730152"/>
              <a:ext cx="14146619" cy="1485598"/>
            </a:xfrm>
            <a:prstGeom prst="rect">
              <a:avLst/>
            </a:prstGeom>
            <a:noFill/>
          </p:spPr>
          <p:txBody>
            <a:bodyPr wrap="square">
              <a:spAutoFit/>
            </a:bodyPr>
            <a:lstStyle/>
            <a:p>
              <a:pPr defTabSz="609630">
                <a:lnSpc>
                  <a:spcPct val="105000"/>
                </a:lnSpc>
                <a:spcBef>
                  <a:spcPct val="20000"/>
                </a:spcBef>
              </a:pPr>
              <a:r>
                <a:rPr lang="en-US" sz="1867" b="1" dirty="0">
                  <a:latin typeface="DM Sans" pitchFamily="2" charset="0"/>
                </a:rPr>
                <a:t>CDC (2010): </a:t>
              </a:r>
              <a:r>
                <a:rPr lang="en-US" sz="1867" dirty="0">
                  <a:latin typeface="DM Sans" pitchFamily="2" charset="0"/>
                </a:rPr>
                <a:t>“Conditions in the environments in which people are born, live, learn, work, play, worship, and age that affect a wide range of health, functioning, and quality-of-life outcomes and risks.”</a:t>
              </a:r>
            </a:p>
          </p:txBody>
        </p:sp>
        <p:sp>
          <p:nvSpPr>
            <p:cNvPr id="2" name="TextBox 1">
              <a:extLst>
                <a:ext uri="{FF2B5EF4-FFF2-40B4-BE49-F238E27FC236}">
                  <a16:creationId xmlns:a16="http://schemas.microsoft.com/office/drawing/2014/main" id="{971F7EA5-2AC5-6BCC-2322-6E1E52A036A3}"/>
                </a:ext>
              </a:extLst>
            </p:cNvPr>
            <p:cNvSpPr txBox="1"/>
            <p:nvPr/>
          </p:nvSpPr>
          <p:spPr>
            <a:xfrm>
              <a:off x="1378590" y="3062417"/>
              <a:ext cx="5653183" cy="1419619"/>
            </a:xfrm>
            <a:prstGeom prst="rect">
              <a:avLst/>
            </a:prstGeom>
            <a:noFill/>
          </p:spPr>
          <p:txBody>
            <a:bodyPr wrap="none" rtlCol="0">
              <a:spAutoFit/>
            </a:bodyPr>
            <a:lstStyle/>
            <a:p>
              <a:pPr defTabSz="609630" eaLnBrk="1" fontAlgn="auto" hangingPunct="1">
                <a:lnSpc>
                  <a:spcPts val="4534"/>
                </a:lnSpc>
                <a:spcBef>
                  <a:spcPts val="0"/>
                </a:spcBef>
                <a:spcAft>
                  <a:spcPts val="0"/>
                </a:spcAft>
                <a:defRPr/>
              </a:pPr>
              <a:r>
                <a:rPr lang="en-US" sz="4000" b="1" dirty="0">
                  <a:solidFill>
                    <a:prstClr val="black"/>
                  </a:solidFill>
                  <a:latin typeface="Arial Black" panose="020B0A04020102020204" pitchFamily="34" charset="0"/>
                </a:rPr>
                <a:t>depoliticized</a:t>
              </a:r>
            </a:p>
            <a:p>
              <a:endParaRPr lang="en-US" dirty="0"/>
            </a:p>
          </p:txBody>
        </p:sp>
        <p:sp>
          <p:nvSpPr>
            <p:cNvPr id="5" name="TextBox 4">
              <a:extLst>
                <a:ext uri="{FF2B5EF4-FFF2-40B4-BE49-F238E27FC236}">
                  <a16:creationId xmlns:a16="http://schemas.microsoft.com/office/drawing/2014/main" id="{CF832571-0512-B3AE-77CF-70AA2033C401}"/>
                </a:ext>
              </a:extLst>
            </p:cNvPr>
            <p:cNvSpPr txBox="1"/>
            <p:nvPr/>
          </p:nvSpPr>
          <p:spPr>
            <a:xfrm>
              <a:off x="10037205" y="2121940"/>
              <a:ext cx="919002" cy="1061829"/>
            </a:xfrm>
            <a:prstGeom prst="rect">
              <a:avLst/>
            </a:prstGeom>
            <a:noFill/>
          </p:spPr>
          <p:txBody>
            <a:bodyPr wrap="none" rtlCol="0">
              <a:spAutoFit/>
            </a:bodyPr>
            <a:lstStyle/>
            <a:p>
              <a:r>
                <a:rPr lang="en-US" sz="4000" b="1" dirty="0">
                  <a:solidFill>
                    <a:prstClr val="black"/>
                  </a:solidFill>
                  <a:latin typeface="Arial Black" panose="020B0A04020102020204" pitchFamily="34" charset="0"/>
                </a:rPr>
                <a:t>– </a:t>
              </a:r>
              <a:endParaRPr lang="en-US" dirty="0"/>
            </a:p>
          </p:txBody>
        </p:sp>
      </p:grpSp>
    </p:spTree>
    <p:extLst>
      <p:ext uri="{BB962C8B-B14F-4D97-AF65-F5344CB8AC3E}">
        <p14:creationId xmlns:p14="http://schemas.microsoft.com/office/powerpoint/2010/main" val="75514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4237FD9-DF1D-60E7-3EA7-3591523FA2BA}"/>
              </a:ext>
            </a:extLst>
          </p:cNvPr>
          <p:cNvSpPr>
            <a:spLocks noGrp="1"/>
          </p:cNvSpPr>
          <p:nvPr>
            <p:ph type="body" sz="quarter" idx="11"/>
          </p:nvPr>
        </p:nvSpPr>
        <p:spPr>
          <a:xfrm>
            <a:off x="919060" y="1445655"/>
            <a:ext cx="7266997" cy="1802955"/>
          </a:xfrm>
        </p:spPr>
        <p:txBody>
          <a:bodyPr/>
          <a:lstStyle/>
          <a:p>
            <a:pPr>
              <a:lnSpc>
                <a:spcPts val="4534"/>
              </a:lnSpc>
              <a:spcBef>
                <a:spcPts val="0"/>
              </a:spcBef>
            </a:pPr>
            <a:r>
              <a:rPr lang="en-US" dirty="0">
                <a:solidFill>
                  <a:schemeClr val="tx1"/>
                </a:solidFill>
              </a:rPr>
              <a:t>Structural determinants of health definition</a:t>
            </a:r>
          </a:p>
        </p:txBody>
      </p:sp>
      <p:sp>
        <p:nvSpPr>
          <p:cNvPr id="16" name="TextBox 15">
            <a:extLst>
              <a:ext uri="{FF2B5EF4-FFF2-40B4-BE49-F238E27FC236}">
                <a16:creationId xmlns:a16="http://schemas.microsoft.com/office/drawing/2014/main" id="{2050DAD2-87C4-43F9-7786-DD10760A71EB}"/>
              </a:ext>
            </a:extLst>
          </p:cNvPr>
          <p:cNvSpPr txBox="1"/>
          <p:nvPr/>
        </p:nvSpPr>
        <p:spPr>
          <a:xfrm>
            <a:off x="919060" y="2822639"/>
            <a:ext cx="10353880" cy="3526928"/>
          </a:xfrm>
          <a:prstGeom prst="rect">
            <a:avLst/>
          </a:prstGeom>
          <a:noFill/>
        </p:spPr>
        <p:txBody>
          <a:bodyPr wrap="square">
            <a:spAutoFit/>
          </a:bodyPr>
          <a:lstStyle/>
          <a:p>
            <a:pPr>
              <a:lnSpc>
                <a:spcPct val="115000"/>
              </a:lnSpc>
              <a:spcBef>
                <a:spcPts val="0"/>
              </a:spcBef>
              <a:spcAft>
                <a:spcPts val="400"/>
              </a:spcAft>
            </a:pPr>
            <a:r>
              <a:rPr lang="en-US" sz="2400" b="1" dirty="0">
                <a:latin typeface="DM Sans" pitchFamily="2" charset="0"/>
              </a:rPr>
              <a:t>The </a:t>
            </a:r>
            <a:r>
              <a:rPr lang="en-US" sz="2400" b="1" dirty="0" err="1">
                <a:latin typeface="DM Sans" pitchFamily="2" charset="0"/>
              </a:rPr>
              <a:t>StrDOH</a:t>
            </a:r>
            <a:r>
              <a:rPr lang="en-US" sz="2400" b="1" dirty="0">
                <a:latin typeface="DM Sans" pitchFamily="2" charset="0"/>
              </a:rPr>
              <a:t> are: </a:t>
            </a:r>
          </a:p>
          <a:p>
            <a:pPr marL="304815" indent="-304815">
              <a:lnSpc>
                <a:spcPct val="115000"/>
              </a:lnSpc>
              <a:buFont typeface="+mj-lt"/>
              <a:buAutoNum type="arabicPeriod"/>
            </a:pPr>
            <a:r>
              <a:rPr lang="en-US" sz="2133" dirty="0">
                <a:latin typeface="DM Sans" pitchFamily="2" charset="0"/>
                <a:ea typeface="Arial" panose="020B0604020202020204" pitchFamily="34" charset="0"/>
                <a:cs typeface="Calibri"/>
              </a:rPr>
              <a:t>The written and unwritten rules that create, maintain, or eliminate durable and hierarchical patterns of advantage </a:t>
            </a:r>
            <a:r>
              <a:rPr lang="en-US" sz="2133" dirty="0">
                <a:latin typeface="DM Sans" pitchFamily="2" charset="0"/>
                <a:ea typeface="Times New Roman" panose="02020603050405020304" pitchFamily="18" charset="0"/>
                <a:cs typeface="Calibri"/>
              </a:rPr>
              <a:t>between socially constructed groups in the conditions that affect health. </a:t>
            </a:r>
            <a:endParaRPr lang="en-US" sz="2133" dirty="0">
              <a:latin typeface="DM Sans" pitchFamily="2" charset="0"/>
              <a:cs typeface="Calibri"/>
            </a:endParaRPr>
          </a:p>
          <a:p>
            <a:pPr marL="342917" indent="-342917">
              <a:lnSpc>
                <a:spcPct val="115000"/>
              </a:lnSpc>
              <a:spcBef>
                <a:spcPts val="0"/>
              </a:spcBef>
              <a:spcAft>
                <a:spcPts val="0"/>
              </a:spcAft>
              <a:buFont typeface="+mj-lt"/>
              <a:buAutoNum type="arabicPeriod"/>
            </a:pPr>
            <a:endParaRPr lang="en-US" sz="2133" dirty="0">
              <a:latin typeface="DM Sans" pitchFamily="2" charset="0"/>
            </a:endParaRPr>
          </a:p>
          <a:p>
            <a:pPr marL="304815" indent="-304815">
              <a:lnSpc>
                <a:spcPct val="115000"/>
              </a:lnSpc>
              <a:buFont typeface="+mj-lt"/>
              <a:buAutoNum type="arabicPeriod"/>
            </a:pPr>
            <a:r>
              <a:rPr lang="en-US" sz="2133" dirty="0">
                <a:latin typeface="DM Sans" pitchFamily="2" charset="0"/>
                <a:cs typeface="Calibri"/>
              </a:rPr>
              <a:t>The manifestation of power relations in that people and groups with more power based on current social structures work to maintain their advantage by reinforcing or modifying these rules.</a:t>
            </a:r>
          </a:p>
          <a:p>
            <a:pPr>
              <a:lnSpc>
                <a:spcPct val="115000"/>
              </a:lnSpc>
            </a:pPr>
            <a:endParaRPr lang="en-US" sz="1867" dirty="0">
              <a:latin typeface="DM Sans" pitchFamily="2" charset="0"/>
            </a:endParaRPr>
          </a:p>
        </p:txBody>
      </p:sp>
      <p:sp>
        <p:nvSpPr>
          <p:cNvPr id="4" name="TextBox 3">
            <a:extLst>
              <a:ext uri="{FF2B5EF4-FFF2-40B4-BE49-F238E27FC236}">
                <a16:creationId xmlns:a16="http://schemas.microsoft.com/office/drawing/2014/main" id="{93AFBBCA-5595-5455-ADC3-F014B284071B}"/>
              </a:ext>
            </a:extLst>
          </p:cNvPr>
          <p:cNvSpPr txBox="1"/>
          <p:nvPr/>
        </p:nvSpPr>
        <p:spPr>
          <a:xfrm>
            <a:off x="2873829" y="6319151"/>
            <a:ext cx="9318171" cy="297454"/>
          </a:xfrm>
          <a:prstGeom prst="rect">
            <a:avLst/>
          </a:prstGeom>
          <a:noFill/>
        </p:spPr>
        <p:txBody>
          <a:bodyPr wrap="square">
            <a:spAutoFit/>
          </a:bodyPr>
          <a:lstStyle/>
          <a:p>
            <a:r>
              <a:rPr lang="en-US" sz="1333" dirty="0">
                <a:latin typeface="DM Sans" pitchFamily="2" charset="0"/>
              </a:rPr>
              <a:t>Keeping It Political and Powerful: Defining the Structural Determinants of Health. Milbank Quarterly. 2024</a:t>
            </a:r>
            <a:endParaRPr lang="en-US" sz="1333" i="1" spc="67" dirty="0">
              <a:solidFill>
                <a:schemeClr val="bg2"/>
              </a:solidFill>
              <a:latin typeface="DM Sans" pitchFamily="2" charset="0"/>
            </a:endParaRPr>
          </a:p>
        </p:txBody>
      </p:sp>
    </p:spTree>
    <p:extLst>
      <p:ext uri="{BB962C8B-B14F-4D97-AF65-F5344CB8AC3E}">
        <p14:creationId xmlns:p14="http://schemas.microsoft.com/office/powerpoint/2010/main" val="493755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9A9C252F-BDAB-3E8E-2A73-24E45A972218}"/>
              </a:ext>
            </a:extLst>
          </p:cNvPr>
          <p:cNvSpPr txBox="1">
            <a:spLocks/>
          </p:cNvSpPr>
          <p:nvPr/>
        </p:nvSpPr>
        <p:spPr>
          <a:xfrm>
            <a:off x="894179" y="2240945"/>
            <a:ext cx="3547193" cy="3232091"/>
          </a:xfrm>
          <a:prstGeom prst="rect">
            <a:avLst/>
          </a:prstGeom>
        </p:spPr>
        <p:txBody>
          <a:bodyPr/>
          <a:lstStyle>
            <a:lvl1pPr marL="342900" indent="-342900" algn="l" defTabSz="914400" rtl="0" eaLnBrk="1" latinLnBrk="0" hangingPunct="1">
              <a:spcBef>
                <a:spcPct val="20000"/>
              </a:spcBef>
              <a:buFont typeface="Arial" pitchFamily="34" charset="0"/>
              <a:buChar char="•"/>
              <a:defRPr sz="4000" b="1" kern="1200">
                <a:solidFill>
                  <a:srgbClr val="003C69"/>
                </a:solidFill>
                <a:latin typeface="DM Sans" pitchFamily="2" charset="0"/>
                <a:ea typeface="+mn-ea"/>
                <a:cs typeface="+mn-cs"/>
              </a:defRPr>
            </a:lvl1pPr>
            <a:lvl2pPr marL="742950" indent="-285750" algn="l" defTabSz="914400" rtl="0" eaLnBrk="1" latinLnBrk="0" hangingPunct="1">
              <a:spcBef>
                <a:spcPct val="20000"/>
              </a:spcBef>
              <a:buFont typeface="Arial" pitchFamily="34" charset="0"/>
              <a:buChar char="–"/>
              <a:defRPr sz="3200" b="1" kern="1200">
                <a:solidFill>
                  <a:srgbClr val="003C69"/>
                </a:solidFill>
                <a:latin typeface="DM Sans" pitchFamily="2" charset="0"/>
                <a:ea typeface="+mn-ea"/>
                <a:cs typeface="+mn-cs"/>
              </a:defRPr>
            </a:lvl2pPr>
            <a:lvl3pPr marL="1143000" indent="-228600" algn="l" defTabSz="914400" rtl="0" eaLnBrk="1" latinLnBrk="0" hangingPunct="1">
              <a:spcBef>
                <a:spcPct val="20000"/>
              </a:spcBef>
              <a:buFont typeface="Arial" pitchFamily="34" charset="0"/>
              <a:buChar char="•"/>
              <a:defRPr sz="3200" kern="1200">
                <a:solidFill>
                  <a:srgbClr val="003C69"/>
                </a:solidFill>
                <a:latin typeface="DM Sans"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dirty="0">
                <a:solidFill>
                  <a:schemeClr val="tx1"/>
                </a:solidFill>
                <a:latin typeface="Arial Black" panose="020B0A04020102020204" pitchFamily="34" charset="0"/>
              </a:rPr>
              <a:t>Which written and unwritten rules? </a:t>
            </a:r>
          </a:p>
        </p:txBody>
      </p:sp>
      <p:sp>
        <p:nvSpPr>
          <p:cNvPr id="10" name="Content Placeholder 4">
            <a:extLst>
              <a:ext uri="{FF2B5EF4-FFF2-40B4-BE49-F238E27FC236}">
                <a16:creationId xmlns:a16="http://schemas.microsoft.com/office/drawing/2014/main" id="{0C1615A5-2BEC-EA41-41F2-8245FC843B77}"/>
              </a:ext>
            </a:extLst>
          </p:cNvPr>
          <p:cNvSpPr txBox="1">
            <a:spLocks/>
          </p:cNvSpPr>
          <p:nvPr/>
        </p:nvSpPr>
        <p:spPr>
          <a:xfrm>
            <a:off x="6790656" y="1505339"/>
            <a:ext cx="4729540" cy="4453813"/>
          </a:xfrm>
          <a:prstGeom prst="rect">
            <a:avLst/>
          </a:prstGeom>
        </p:spPr>
        <p:txBody>
          <a:bodyPr/>
          <a:lstStyle>
            <a:lvl1pPr marL="342900" indent="-342900" algn="l" defTabSz="914400" rtl="0" eaLnBrk="1" latinLnBrk="0" hangingPunct="1">
              <a:spcBef>
                <a:spcPct val="20000"/>
              </a:spcBef>
              <a:buFont typeface="Arial" pitchFamily="34" charset="0"/>
              <a:buChar char="•"/>
              <a:defRPr sz="4000" b="1" kern="1200">
                <a:solidFill>
                  <a:srgbClr val="003C69"/>
                </a:solidFill>
                <a:latin typeface="DM Sans" pitchFamily="2" charset="0"/>
                <a:ea typeface="+mn-ea"/>
                <a:cs typeface="+mn-cs"/>
              </a:defRPr>
            </a:lvl1pPr>
            <a:lvl2pPr marL="742950" indent="-285750" algn="l" defTabSz="914400" rtl="0" eaLnBrk="1" latinLnBrk="0" hangingPunct="1">
              <a:spcBef>
                <a:spcPct val="20000"/>
              </a:spcBef>
              <a:buFont typeface="Arial" pitchFamily="34" charset="0"/>
              <a:buChar char="–"/>
              <a:defRPr sz="3200" b="1" kern="1200">
                <a:solidFill>
                  <a:srgbClr val="003C69"/>
                </a:solidFill>
                <a:latin typeface="DM Sans" pitchFamily="2" charset="0"/>
                <a:ea typeface="+mn-ea"/>
                <a:cs typeface="+mn-cs"/>
              </a:defRPr>
            </a:lvl2pPr>
            <a:lvl3pPr marL="1143000" indent="-228600" algn="l" defTabSz="914400" rtl="0" eaLnBrk="1" latinLnBrk="0" hangingPunct="1">
              <a:spcBef>
                <a:spcPct val="20000"/>
              </a:spcBef>
              <a:buFont typeface="Arial" pitchFamily="34" charset="0"/>
              <a:buChar char="•"/>
              <a:defRPr sz="3200" kern="1200">
                <a:solidFill>
                  <a:srgbClr val="003C69"/>
                </a:solidFill>
                <a:latin typeface="DM Sans"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2400"/>
              </a:spcAft>
            </a:pPr>
            <a:r>
              <a:rPr lang="en-US" sz="2933" b="0" dirty="0">
                <a:solidFill>
                  <a:schemeClr val="bg1"/>
                </a:solidFill>
                <a:cs typeface="Calibri"/>
              </a:rPr>
              <a:t>Values, beliefs, worldviews, culture and norms </a:t>
            </a:r>
          </a:p>
          <a:p>
            <a:pPr>
              <a:spcBef>
                <a:spcPts val="0"/>
              </a:spcBef>
              <a:spcAft>
                <a:spcPts val="2400"/>
              </a:spcAft>
            </a:pPr>
            <a:r>
              <a:rPr lang="en-US" sz="2933" b="0" dirty="0">
                <a:solidFill>
                  <a:schemeClr val="bg1"/>
                </a:solidFill>
                <a:cs typeface="Calibri"/>
              </a:rPr>
              <a:t>Governance </a:t>
            </a:r>
          </a:p>
          <a:p>
            <a:pPr>
              <a:spcBef>
                <a:spcPts val="0"/>
              </a:spcBef>
              <a:spcAft>
                <a:spcPts val="2400"/>
              </a:spcAft>
            </a:pPr>
            <a:r>
              <a:rPr lang="en-US" sz="2933" b="0" dirty="0">
                <a:solidFill>
                  <a:schemeClr val="bg1"/>
                </a:solidFill>
                <a:cs typeface="Calibri"/>
              </a:rPr>
              <a:t>Laws, policies, regulations and budgets </a:t>
            </a:r>
          </a:p>
          <a:p>
            <a:pPr>
              <a:spcBef>
                <a:spcPts val="0"/>
              </a:spcBef>
              <a:spcAft>
                <a:spcPts val="2400"/>
              </a:spcAft>
            </a:pPr>
            <a:r>
              <a:rPr lang="en-US" sz="2933" b="0" dirty="0">
                <a:solidFill>
                  <a:schemeClr val="bg1"/>
                </a:solidFill>
                <a:cs typeface="Calibri"/>
              </a:rPr>
              <a:t>Institutional practices </a:t>
            </a:r>
          </a:p>
        </p:txBody>
      </p:sp>
    </p:spTree>
    <p:extLst>
      <p:ext uri="{BB962C8B-B14F-4D97-AF65-F5344CB8AC3E}">
        <p14:creationId xmlns:p14="http://schemas.microsoft.com/office/powerpoint/2010/main" val="2634590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Turn Arrow 11">
            <a:extLst>
              <a:ext uri="{FF2B5EF4-FFF2-40B4-BE49-F238E27FC236}">
                <a16:creationId xmlns:a16="http://schemas.microsoft.com/office/drawing/2014/main" id="{15FE8B12-B3FA-1CB9-B385-D77D4FC0C0CF}"/>
              </a:ext>
            </a:extLst>
          </p:cNvPr>
          <p:cNvSpPr/>
          <p:nvPr/>
        </p:nvSpPr>
        <p:spPr bwMode="auto">
          <a:xfrm rot="10800000">
            <a:off x="4017758" y="3923652"/>
            <a:ext cx="3932553" cy="1541361"/>
          </a:xfrm>
          <a:prstGeom prst="uturnArrow">
            <a:avLst>
              <a:gd name="adj1" fmla="val 25000"/>
              <a:gd name="adj2" fmla="val 25000"/>
              <a:gd name="adj3" fmla="val 25000"/>
              <a:gd name="adj4" fmla="val 43750"/>
              <a:gd name="adj5" fmla="val 100000"/>
            </a:avLst>
          </a:prstGeom>
          <a:solidFill>
            <a:srgbClr val="D14525"/>
          </a:solidFill>
          <a:ln>
            <a:headEnd type="none" w="med" len="med"/>
            <a:tailEnd type="none" w="med" len="med"/>
          </a:ln>
          <a:effectLst>
            <a:glow rad="63500">
              <a:schemeClr val="accent1">
                <a:satMod val="175000"/>
                <a:alpha val="40000"/>
              </a:schemeClr>
            </a:glow>
            <a:outerShdw blurRad="63500" sx="102000" sy="102000" algn="ctr"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horz" wrap="none" lIns="0" tIns="0" rIns="0" bIns="0" numCol="1" rtlCol="0" anchor="ctr" anchorCtr="0" compatLnSpc="1">
            <a:prstTxWarp prst="textNoShape">
              <a:avLst/>
            </a:prstTxWarp>
          </a:bodyPr>
          <a:lstStyle/>
          <a:p>
            <a:pPr algn="ctr" defTabSz="608572">
              <a:spcBef>
                <a:spcPct val="50000"/>
              </a:spcBef>
            </a:pPr>
            <a:endParaRPr lang="en-US" sz="733" b="1" dirty="0">
              <a:solidFill>
                <a:schemeClr val="tx1"/>
              </a:solidFill>
              <a:latin typeface="Arial" charset="0"/>
            </a:endParaRPr>
          </a:p>
        </p:txBody>
      </p:sp>
      <p:sp>
        <p:nvSpPr>
          <p:cNvPr id="6" name="U-Turn Arrow 11">
            <a:extLst>
              <a:ext uri="{FF2B5EF4-FFF2-40B4-BE49-F238E27FC236}">
                <a16:creationId xmlns:a16="http://schemas.microsoft.com/office/drawing/2014/main" id="{EDC9BF02-40E6-BFA2-AA2C-A5A22F1FB09C}"/>
              </a:ext>
            </a:extLst>
          </p:cNvPr>
          <p:cNvSpPr/>
          <p:nvPr/>
        </p:nvSpPr>
        <p:spPr bwMode="auto">
          <a:xfrm>
            <a:off x="4228623" y="1673942"/>
            <a:ext cx="3932553" cy="1541361"/>
          </a:xfrm>
          <a:prstGeom prst="uturnArrow">
            <a:avLst>
              <a:gd name="adj1" fmla="val 25000"/>
              <a:gd name="adj2" fmla="val 25000"/>
              <a:gd name="adj3" fmla="val 25000"/>
              <a:gd name="adj4" fmla="val 43750"/>
              <a:gd name="adj5" fmla="val 100000"/>
            </a:avLst>
          </a:prstGeom>
          <a:solidFill>
            <a:srgbClr val="D14525"/>
          </a:solidFill>
          <a:ln>
            <a:headEnd type="none" w="med" len="med"/>
            <a:tailEnd type="none" w="med" len="med"/>
          </a:ln>
          <a:effectLst>
            <a:glow rad="63500">
              <a:schemeClr val="accent1">
                <a:satMod val="175000"/>
                <a:alpha val="40000"/>
              </a:schemeClr>
            </a:glow>
            <a:outerShdw blurRad="63500" sx="102000" sy="102000" algn="ctr"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horz" wrap="none" lIns="0" tIns="0" rIns="0" bIns="0" numCol="1" rtlCol="0" anchor="ctr" anchorCtr="0" compatLnSpc="1">
            <a:prstTxWarp prst="textNoShape">
              <a:avLst/>
            </a:prstTxWarp>
          </a:bodyPr>
          <a:lstStyle/>
          <a:p>
            <a:pPr algn="ctr" defTabSz="608572">
              <a:spcBef>
                <a:spcPct val="50000"/>
              </a:spcBef>
            </a:pPr>
            <a:endParaRPr lang="en-US" sz="733" b="1" dirty="0">
              <a:solidFill>
                <a:schemeClr val="tx1"/>
              </a:solidFill>
              <a:latin typeface="Arial" charset="0"/>
            </a:endParaRPr>
          </a:p>
        </p:txBody>
      </p:sp>
      <p:sp>
        <p:nvSpPr>
          <p:cNvPr id="7" name="Text Placeholder 11">
            <a:extLst>
              <a:ext uri="{FF2B5EF4-FFF2-40B4-BE49-F238E27FC236}">
                <a16:creationId xmlns:a16="http://schemas.microsoft.com/office/drawing/2014/main" id="{49A1C96F-2C54-0BF7-587E-CD303598913C}"/>
              </a:ext>
            </a:extLst>
          </p:cNvPr>
          <p:cNvSpPr txBox="1">
            <a:spLocks/>
          </p:cNvSpPr>
          <p:nvPr/>
        </p:nvSpPr>
        <p:spPr>
          <a:xfrm>
            <a:off x="6933777" y="3253968"/>
            <a:ext cx="1731309" cy="682125"/>
          </a:xfrm>
          <a:prstGeom prst="rect">
            <a:avLst/>
          </a:prstGeom>
        </p:spPr>
        <p:txBody>
          <a:bodyPr/>
          <a:lstStyle>
            <a:lvl1pPr marL="0" indent="0" algn="l" defTabSz="914400" rtl="0" eaLnBrk="1" latinLnBrk="0" hangingPunct="1">
              <a:spcBef>
                <a:spcPct val="20000"/>
              </a:spcBef>
              <a:buFontTx/>
              <a:buNone/>
              <a:defRPr sz="6000" b="1" kern="1200">
                <a:solidFill>
                  <a:schemeClr val="bg1"/>
                </a:solidFill>
                <a:latin typeface="Arial Black" panose="020B0A04020102020204" pitchFamily="34" charset="0"/>
                <a:ea typeface="+mn-ea"/>
                <a:cs typeface="+mn-cs"/>
              </a:defRPr>
            </a:lvl1pPr>
            <a:lvl2pPr marL="742950" indent="-285750" algn="l" defTabSz="914400" rtl="0" eaLnBrk="1" latinLnBrk="0" hangingPunct="1">
              <a:spcBef>
                <a:spcPct val="20000"/>
              </a:spcBef>
              <a:buFont typeface="Arial" pitchFamily="34" charset="0"/>
              <a:buChar char="–"/>
              <a:defRPr sz="3200" b="1" kern="1200">
                <a:solidFill>
                  <a:srgbClr val="003C69"/>
                </a:solidFill>
                <a:latin typeface="DM Sans" pitchFamily="2" charset="0"/>
                <a:ea typeface="+mn-ea"/>
                <a:cs typeface="+mn-cs"/>
              </a:defRPr>
            </a:lvl2pPr>
            <a:lvl3pPr marL="1143000" indent="-228600" algn="l" defTabSz="914400" rtl="0" eaLnBrk="1" latinLnBrk="0" hangingPunct="1">
              <a:spcBef>
                <a:spcPct val="20000"/>
              </a:spcBef>
              <a:buFont typeface="Arial" pitchFamily="34" charset="0"/>
              <a:buChar char="•"/>
              <a:defRPr sz="3200" kern="1200">
                <a:solidFill>
                  <a:srgbClr val="003C69"/>
                </a:solidFill>
                <a:latin typeface="DM Sans"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ts val="4534"/>
              </a:lnSpc>
              <a:spcBef>
                <a:spcPts val="0"/>
              </a:spcBef>
            </a:pPr>
            <a:r>
              <a:rPr lang="en-US" sz="4000" dirty="0">
                <a:solidFill>
                  <a:srgbClr val="003C69"/>
                </a:solidFill>
                <a:latin typeface="DM Sans" pitchFamily="2" charset="0"/>
              </a:rPr>
              <a:t>Rules</a:t>
            </a:r>
          </a:p>
        </p:txBody>
      </p:sp>
      <p:sp>
        <p:nvSpPr>
          <p:cNvPr id="8" name="Text Placeholder 11">
            <a:extLst>
              <a:ext uri="{FF2B5EF4-FFF2-40B4-BE49-F238E27FC236}">
                <a16:creationId xmlns:a16="http://schemas.microsoft.com/office/drawing/2014/main" id="{A423A7CE-EAEB-7974-A924-21571FD9EC62}"/>
              </a:ext>
            </a:extLst>
          </p:cNvPr>
          <p:cNvSpPr txBox="1">
            <a:spLocks/>
          </p:cNvSpPr>
          <p:nvPr/>
        </p:nvSpPr>
        <p:spPr>
          <a:xfrm>
            <a:off x="3424902" y="3252624"/>
            <a:ext cx="1731309" cy="682125"/>
          </a:xfrm>
          <a:prstGeom prst="rect">
            <a:avLst/>
          </a:prstGeom>
        </p:spPr>
        <p:txBody>
          <a:bodyPr/>
          <a:lstStyle>
            <a:lvl1pPr marL="0" indent="0" algn="l" defTabSz="914400" rtl="0" eaLnBrk="1" latinLnBrk="0" hangingPunct="1">
              <a:spcBef>
                <a:spcPct val="20000"/>
              </a:spcBef>
              <a:buFontTx/>
              <a:buNone/>
              <a:defRPr sz="6000" b="1" kern="1200">
                <a:solidFill>
                  <a:schemeClr val="bg1"/>
                </a:solidFill>
                <a:latin typeface="Arial Black" panose="020B0A04020102020204" pitchFamily="34" charset="0"/>
                <a:ea typeface="+mn-ea"/>
                <a:cs typeface="+mn-cs"/>
              </a:defRPr>
            </a:lvl1pPr>
            <a:lvl2pPr marL="742950" indent="-285750" algn="l" defTabSz="914400" rtl="0" eaLnBrk="1" latinLnBrk="0" hangingPunct="1">
              <a:spcBef>
                <a:spcPct val="20000"/>
              </a:spcBef>
              <a:buFont typeface="Arial" pitchFamily="34" charset="0"/>
              <a:buChar char="–"/>
              <a:defRPr sz="3200" b="1" kern="1200">
                <a:solidFill>
                  <a:srgbClr val="003C69"/>
                </a:solidFill>
                <a:latin typeface="DM Sans" pitchFamily="2" charset="0"/>
                <a:ea typeface="+mn-ea"/>
                <a:cs typeface="+mn-cs"/>
              </a:defRPr>
            </a:lvl2pPr>
            <a:lvl3pPr marL="1143000" indent="-228600" algn="l" defTabSz="914400" rtl="0" eaLnBrk="1" latinLnBrk="0" hangingPunct="1">
              <a:spcBef>
                <a:spcPct val="20000"/>
              </a:spcBef>
              <a:buFont typeface="Arial" pitchFamily="34" charset="0"/>
              <a:buChar char="•"/>
              <a:defRPr sz="3200" kern="1200">
                <a:solidFill>
                  <a:srgbClr val="003C69"/>
                </a:solidFill>
                <a:latin typeface="DM Sans"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ts val="4534"/>
              </a:lnSpc>
              <a:spcBef>
                <a:spcPts val="0"/>
              </a:spcBef>
            </a:pPr>
            <a:r>
              <a:rPr lang="en-US" sz="4000" dirty="0">
                <a:solidFill>
                  <a:srgbClr val="003C69"/>
                </a:solidFill>
                <a:latin typeface="DM Sans" pitchFamily="2" charset="0"/>
              </a:rPr>
              <a:t>Power</a:t>
            </a:r>
          </a:p>
        </p:txBody>
      </p:sp>
    </p:spTree>
    <p:extLst>
      <p:ext uri="{BB962C8B-B14F-4D97-AF65-F5344CB8AC3E}">
        <p14:creationId xmlns:p14="http://schemas.microsoft.com/office/powerpoint/2010/main" val="3868446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pic>
        <p:nvPicPr>
          <p:cNvPr id="561" name="Google Shape;561;p13" descr="A diagram of health issues&#10;&#10;AI-generated content may be incorrect."/>
          <p:cNvPicPr preferRelativeResize="0"/>
          <p:nvPr/>
        </p:nvPicPr>
        <p:blipFill rotWithShape="1">
          <a:blip r:embed="rId3">
            <a:alphaModFix/>
          </a:blip>
          <a:srcRect/>
          <a:stretch/>
        </p:blipFill>
        <p:spPr>
          <a:xfrm>
            <a:off x="4646141" y="175822"/>
            <a:ext cx="5436973" cy="6506357"/>
          </a:xfrm>
          <a:prstGeom prst="rect">
            <a:avLst/>
          </a:prstGeom>
          <a:noFill/>
          <a:ln>
            <a:noFill/>
          </a:ln>
        </p:spPr>
      </p:pic>
      <p:sp>
        <p:nvSpPr>
          <p:cNvPr id="562" name="Google Shape;562;p13"/>
          <p:cNvSpPr txBox="1"/>
          <p:nvPr/>
        </p:nvSpPr>
        <p:spPr>
          <a:xfrm>
            <a:off x="16934" y="6552465"/>
            <a:ext cx="294097" cy="246195"/>
          </a:xfrm>
          <a:prstGeom prst="rect">
            <a:avLst/>
          </a:prstGeom>
          <a:noFill/>
          <a:ln>
            <a:noFill/>
          </a:ln>
        </p:spPr>
        <p:txBody>
          <a:bodyPr spcFirstLastPara="1" wrap="square" lIns="60950" tIns="30467" rIns="60950" bIns="30467" anchor="t" anchorCtr="0">
            <a:spAutoFit/>
          </a:bodyPr>
          <a:lstStyle/>
          <a:p>
            <a:pPr>
              <a:spcBef>
                <a:spcPts val="0"/>
              </a:spcBef>
              <a:spcAft>
                <a:spcPts val="0"/>
              </a:spcAft>
            </a:pPr>
            <a:fld id="{00000000-1234-1234-1234-123412341234}" type="slidenum">
              <a:rPr lang="en-US" sz="1200">
                <a:solidFill>
                  <a:schemeClr val="dk1"/>
                </a:solidFill>
                <a:latin typeface="Arial"/>
                <a:ea typeface="Arial"/>
                <a:cs typeface="Arial"/>
                <a:sym typeface="Arial"/>
              </a:rPr>
              <a:pPr>
                <a:spcBef>
                  <a:spcPts val="0"/>
                </a:spcBef>
                <a:spcAft>
                  <a:spcPts val="0"/>
                </a:spcAft>
              </a:pPr>
              <a:t>9</a:t>
            </a:fld>
            <a:endParaRPr sz="12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Milbank Quarterly">
  <a:themeElements>
    <a:clrScheme name="Milbank 1">
      <a:dk1>
        <a:srgbClr val="000000"/>
      </a:dk1>
      <a:lt1>
        <a:srgbClr val="FFFFFF"/>
      </a:lt1>
      <a:dk2>
        <a:srgbClr val="00599E"/>
      </a:dk2>
      <a:lt2>
        <a:srgbClr val="E7E6E6"/>
      </a:lt2>
      <a:accent1>
        <a:srgbClr val="0071BC"/>
      </a:accent1>
      <a:accent2>
        <a:srgbClr val="009566"/>
      </a:accent2>
      <a:accent3>
        <a:srgbClr val="636466"/>
      </a:accent3>
      <a:accent4>
        <a:srgbClr val="FFC000"/>
      </a:accent4>
      <a:accent5>
        <a:srgbClr val="5B9BD5"/>
      </a:accent5>
      <a:accent6>
        <a:srgbClr val="70AD47"/>
      </a:accent6>
      <a:hlink>
        <a:srgbClr val="0563C1"/>
      </a:hlink>
      <a:folHlink>
        <a:srgbClr val="954F72"/>
      </a:folHlink>
    </a:clrScheme>
    <a:fontScheme name="Custom 3">
      <a:majorFont>
        <a:latin typeface="Georgi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lbank_Quarterly_template_v4_alt_font_Arial  -  Compatibility Mode" id="{02ABE273-0E68-443E-A1E9-3120D73AB999}" vid="{910A2CCA-A9C2-4325-81DF-48BC0901AD59}"/>
    </a:ext>
  </a:extLst>
</a:theme>
</file>

<file path=ppt/theme/theme2.xml><?xml version="1.0" encoding="utf-8"?>
<a:theme xmlns:a="http://schemas.openxmlformats.org/drawingml/2006/main" name="MQ Title Alt">
  <a:themeElements>
    <a:clrScheme name="Milbank">
      <a:dk1>
        <a:srgbClr val="000000"/>
      </a:dk1>
      <a:lt1>
        <a:srgbClr val="FFFFFF"/>
      </a:lt1>
      <a:dk2>
        <a:srgbClr val="00599E"/>
      </a:dk2>
      <a:lt2>
        <a:srgbClr val="E7E6E6"/>
      </a:lt2>
      <a:accent1>
        <a:srgbClr val="636466"/>
      </a:accent1>
      <a:accent2>
        <a:srgbClr val="009566"/>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lbank_Quarterly_template_v4_alt_font_Arial  -  Compatibility Mode" id="{02ABE273-0E68-443E-A1E9-3120D73AB999}" vid="{5189C567-5440-430E-A75A-8CD711098A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CM_Template_Masterbrand PPT_White">
  <a:themeElements>
    <a:clrScheme name="Weill Cornell Medicine">
      <a:dk1>
        <a:srgbClr val="2D2E2D"/>
      </a:dk1>
      <a:lt1>
        <a:sysClr val="window" lastClr="FFFFFF"/>
      </a:lt1>
      <a:dk2>
        <a:srgbClr val="A20815"/>
      </a:dk2>
      <a:lt2>
        <a:srgbClr val="EFEEED"/>
      </a:lt2>
      <a:accent1>
        <a:srgbClr val="A20815"/>
      </a:accent1>
      <a:accent2>
        <a:srgbClr val="C23019"/>
      </a:accent2>
      <a:accent3>
        <a:srgbClr val="E0621B"/>
      </a:accent3>
      <a:accent4>
        <a:srgbClr val="FEBD22"/>
      </a:accent4>
      <a:accent5>
        <a:srgbClr val="8D8E8D"/>
      </a:accent5>
      <a:accent6>
        <a:srgbClr val="CECFCD"/>
      </a:accent6>
      <a:hlink>
        <a:srgbClr val="272727"/>
      </a:hlink>
      <a:folHlink>
        <a:srgbClr val="2727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cm_template_masterbrand_ppt_white" id="{346BAFC9-7CD1-5841-9CC3-64FD4D12FDE5}" vid="{57E427B5-BF14-8842-9CB2-C45C23B3D5D0}"/>
    </a:ext>
  </a:extLst>
</a:theme>
</file>

<file path=ppt/theme/theme5.xml><?xml version="1.0" encoding="utf-8"?>
<a:theme xmlns:a="http://schemas.openxmlformats.org/drawingml/2006/main" name="1_WCM_Template_Masterbrand PPT_White">
  <a:themeElements>
    <a:clrScheme name="Weill Cornell Medicine">
      <a:dk1>
        <a:srgbClr val="2D2E2D"/>
      </a:dk1>
      <a:lt1>
        <a:sysClr val="window" lastClr="FFFFFF"/>
      </a:lt1>
      <a:dk2>
        <a:srgbClr val="A20815"/>
      </a:dk2>
      <a:lt2>
        <a:srgbClr val="EFEEED"/>
      </a:lt2>
      <a:accent1>
        <a:srgbClr val="A20815"/>
      </a:accent1>
      <a:accent2>
        <a:srgbClr val="C23019"/>
      </a:accent2>
      <a:accent3>
        <a:srgbClr val="E0621B"/>
      </a:accent3>
      <a:accent4>
        <a:srgbClr val="FEBD22"/>
      </a:accent4>
      <a:accent5>
        <a:srgbClr val="8D8E8D"/>
      </a:accent5>
      <a:accent6>
        <a:srgbClr val="CECFCD"/>
      </a:accent6>
      <a:hlink>
        <a:srgbClr val="272727"/>
      </a:hlink>
      <a:folHlink>
        <a:srgbClr val="2727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cm_template_masterbrand_ppt_white" id="{346BAFC9-7CD1-5841-9CC3-64FD4D12FDE5}" vid="{57E427B5-BF14-8842-9CB2-C45C23B3D5D0}"/>
    </a:ext>
  </a:extLst>
</a:theme>
</file>

<file path=ppt/theme/theme6.xml><?xml version="1.0" encoding="utf-8"?>
<a:theme xmlns:a="http://schemas.openxmlformats.org/drawingml/2006/main" name="2_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fe8c01c-8e2e-4ca3-adb9-0310725dded3">
      <Terms xmlns="http://schemas.microsoft.com/office/infopath/2007/PartnerControls"/>
    </lcf76f155ced4ddcb4097134ff3c332f>
    <TaxCatchAll xmlns="91675e45-69af-4ec1-806c-16a0e3ce0510" xsi:nil="true"/>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330C3064AAAD44BFC99F2BE7F69716" ma:contentTypeVersion="18" ma:contentTypeDescription="Create a new document." ma:contentTypeScope="" ma:versionID="cf389292b7defba03163f773bc307747">
  <xsd:schema xmlns:xsd="http://www.w3.org/2001/XMLSchema" xmlns:xs="http://www.w3.org/2001/XMLSchema" xmlns:p="http://schemas.microsoft.com/office/2006/metadata/properties" xmlns:ns2="3fe8c01c-8e2e-4ca3-adb9-0310725dded3" xmlns:ns3="91675e45-69af-4ec1-806c-16a0e3ce0510" targetNamespace="http://schemas.microsoft.com/office/2006/metadata/properties" ma:root="true" ma:fieldsID="c885d53352bc3d1dce5520ee2baa09eb" ns2:_="" ns3:_="">
    <xsd:import namespace="3fe8c01c-8e2e-4ca3-adb9-0310725dded3"/>
    <xsd:import namespace="91675e45-69af-4ec1-806c-16a0e3ce051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e8c01c-8e2e-4ca3-adb9-0310725dd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96e855a-3fe1-4ce5-99ee-430cc33a3ea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675e45-69af-4ec1-806c-16a0e3ce051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857f1bb-3180-4eba-adc2-6d4046042544}" ma:internalName="TaxCatchAll" ma:showField="CatchAllData" ma:web="91675e45-69af-4ec1-806c-16a0e3ce05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818F05-2A2C-4F5F-84AA-B099ED3C9D6F}">
  <ds:schemaRefs>
    <ds:schemaRef ds:uri="3fe8c01c-8e2e-4ca3-adb9-0310725dded3"/>
    <ds:schemaRef ds:uri="91675e45-69af-4ec1-806c-16a0e3ce05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5CA6A6A-3EAD-412C-A7B4-BC90034ED6FB}">
  <ds:schemaRefs>
    <ds:schemaRef ds:uri="http://schemas.microsoft.com/office/2006/metadata/longProperties"/>
  </ds:schemaRefs>
</ds:datastoreItem>
</file>

<file path=customXml/itemProps3.xml><?xml version="1.0" encoding="utf-8"?>
<ds:datastoreItem xmlns:ds="http://schemas.openxmlformats.org/officeDocument/2006/customXml" ds:itemID="{3CED1339-477D-4508-BB0B-77C158311763}">
  <ds:schemaRefs>
    <ds:schemaRef ds:uri="3fe8c01c-8e2e-4ca3-adb9-0310725dded3"/>
    <ds:schemaRef ds:uri="91675e45-69af-4ec1-806c-16a0e3ce05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13833995-8D76-4A77-8C5F-4586755025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Milbank Quarterly</Template>
  <TotalTime>1349</TotalTime>
  <Words>1511</Words>
  <Application>Microsoft Macintosh PowerPoint</Application>
  <PresentationFormat>Widescreen</PresentationFormat>
  <Paragraphs>233</Paragraphs>
  <Slides>26</Slides>
  <Notes>24</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26</vt:i4>
      </vt:variant>
    </vt:vector>
  </HeadingPairs>
  <TitlesOfParts>
    <vt:vector size="47" baseType="lpstr">
      <vt:lpstr>MS PGothic</vt:lpstr>
      <vt:lpstr>Arial</vt:lpstr>
      <vt:lpstr>Arial Black</vt:lpstr>
      <vt:lpstr>Calibri</vt:lpstr>
      <vt:lpstr>Calibri Light</vt:lpstr>
      <vt:lpstr>Courier New</vt:lpstr>
      <vt:lpstr>DM Sans</vt:lpstr>
      <vt:lpstr>DM Sans Italics</vt:lpstr>
      <vt:lpstr>Garamond</vt:lpstr>
      <vt:lpstr>Georgia</vt:lpstr>
      <vt:lpstr>Helvetica</vt:lpstr>
      <vt:lpstr>Helvetica Neue</vt:lpstr>
      <vt:lpstr>Lucida Grande</vt:lpstr>
      <vt:lpstr>Symbol</vt:lpstr>
      <vt:lpstr>Times New Roman</vt:lpstr>
      <vt:lpstr>Milbank Quarterly</vt:lpstr>
      <vt:lpstr>MQ Title Alt</vt:lpstr>
      <vt:lpstr>Office Theme</vt:lpstr>
      <vt:lpstr>WCM_Template_Masterbrand PPT_White</vt:lpstr>
      <vt:lpstr>1_WCM_Template_Masterbrand PPT_White</vt:lpstr>
      <vt:lpstr>2_Office Theme</vt:lpstr>
      <vt:lpstr>PowerPoint Presentation</vt:lpstr>
      <vt:lpstr>Panelists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Reimagining the Data Infrastructure: Administrative Burden and Structural Oppression Data   October 32, 2025 Milbank Quarterly Webinar: Understanding the Structural Determinants of Health    </vt:lpstr>
      <vt:lpstr>The Future of Social Determinants of Health: Looking Upstream to Structural Drivers  Tyson H. Brown and Patricia Homan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Moderated Discussion and Q&amp;A </vt:lpstr>
      <vt:lpstr>Thank you for listening.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Louise Gilburg</dc:creator>
  <cp:lastModifiedBy>Mary Louise Gilburg</cp:lastModifiedBy>
  <cp:revision>54</cp:revision>
  <dcterms:created xsi:type="dcterms:W3CDTF">2023-06-15T16:40:46Z</dcterms:created>
  <dcterms:modified xsi:type="dcterms:W3CDTF">2025-10-24T14:05:44Z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Christine Haran</vt:lpwstr>
  </property>
  <property fmtid="{D5CDD505-2E9C-101B-9397-08002B2CF9AE}" pid="3" name="Order">
    <vt:lpwstr>575800.000000000</vt:lpwstr>
  </property>
  <property fmtid="{D5CDD505-2E9C-101B-9397-08002B2CF9AE}" pid="4" name="display_urn:schemas-microsoft-com:office:office#Author">
    <vt:lpwstr>Christine Haran</vt:lpwstr>
  </property>
  <property fmtid="{D5CDD505-2E9C-101B-9397-08002B2CF9AE}" pid="5" name="ContentTypeId">
    <vt:lpwstr>0x010100FD330C3064AAAD44BFC99F2BE7F69716</vt:lpwstr>
  </property>
  <property fmtid="{D5CDD505-2E9C-101B-9397-08002B2CF9AE}" pid="6" name="MediaServiceImageTags">
    <vt:lpwstr/>
  </property>
</Properties>
</file>