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theme/theme2.xml" ContentType="application/vnd.openxmlformats-officedocument.theme+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theme/theme3.xml" ContentType="application/vnd.openxmlformats-officedocument.theme+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76" r:id="rId4"/>
    <p:sldMasterId id="2147483774" r:id="rId5"/>
    <p:sldMasterId id="2147483809" r:id="rId6"/>
    <p:sldMasterId id="2147483818" r:id="rId7"/>
  </p:sldMasterIdLst>
  <p:notesMasterIdLst>
    <p:notesMasterId r:id="rId48"/>
  </p:notesMasterIdLst>
  <p:handoutMasterIdLst>
    <p:handoutMasterId r:id="rId49"/>
  </p:handoutMasterIdLst>
  <p:sldIdLst>
    <p:sldId id="256" r:id="rId8"/>
    <p:sldId id="2144936640" r:id="rId9"/>
    <p:sldId id="2144936639" r:id="rId10"/>
    <p:sldId id="849" r:id="rId11"/>
    <p:sldId id="296" r:id="rId12"/>
    <p:sldId id="297" r:id="rId13"/>
    <p:sldId id="2144936634" r:id="rId14"/>
    <p:sldId id="298" r:id="rId15"/>
    <p:sldId id="2144936636" r:id="rId16"/>
    <p:sldId id="2144936635" r:id="rId17"/>
    <p:sldId id="2144936637" r:id="rId18"/>
    <p:sldId id="294" r:id="rId19"/>
    <p:sldId id="2144936641" r:id="rId20"/>
    <p:sldId id="258" r:id="rId21"/>
    <p:sldId id="273" r:id="rId22"/>
    <p:sldId id="275" r:id="rId23"/>
    <p:sldId id="276" r:id="rId24"/>
    <p:sldId id="274" r:id="rId25"/>
    <p:sldId id="285" r:id="rId26"/>
    <p:sldId id="286" r:id="rId27"/>
    <p:sldId id="281" r:id="rId28"/>
    <p:sldId id="279" r:id="rId29"/>
    <p:sldId id="280" r:id="rId30"/>
    <p:sldId id="445" r:id="rId31"/>
    <p:sldId id="465" r:id="rId32"/>
    <p:sldId id="472" r:id="rId33"/>
    <p:sldId id="482" r:id="rId34"/>
    <p:sldId id="488" r:id="rId35"/>
    <p:sldId id="489" r:id="rId36"/>
    <p:sldId id="478" r:id="rId37"/>
    <p:sldId id="490" r:id="rId38"/>
    <p:sldId id="487" r:id="rId39"/>
    <p:sldId id="498" r:id="rId40"/>
    <p:sldId id="480" r:id="rId41"/>
    <p:sldId id="491" r:id="rId42"/>
    <p:sldId id="492" r:id="rId43"/>
    <p:sldId id="496" r:id="rId44"/>
    <p:sldId id="497" r:id="rId45"/>
    <p:sldId id="486" r:id="rId46"/>
    <p:sldId id="2145705698" r:id="rId47"/>
  </p:sldIdLst>
  <p:sldSz cx="12192000" cy="6858000"/>
  <p:notesSz cx="7102475" cy="9388475"/>
  <p:defaultTextStyle>
    <a:defPPr>
      <a:defRPr lang="en-US"/>
    </a:defPPr>
    <a:lvl1pPr algn="l" defTabSz="457200" rtl="0" eaLnBrk="0" fontAlgn="base" hangingPunct="0">
      <a:spcBef>
        <a:spcPct val="0"/>
      </a:spcBef>
      <a:spcAft>
        <a:spcPct val="0"/>
      </a:spcAft>
      <a:defRPr kern="1200">
        <a:solidFill>
          <a:schemeClr val="tx1"/>
        </a:solidFill>
        <a:latin typeface="Helvetica" panose="020B0604020202020204" pitchFamily="34" charset="0"/>
        <a:ea typeface="+mn-ea"/>
        <a:cs typeface="+mn-cs"/>
      </a:defRPr>
    </a:lvl1pPr>
    <a:lvl2pPr marL="457200" algn="l" defTabSz="457200" rtl="0" eaLnBrk="0" fontAlgn="base" hangingPunct="0">
      <a:spcBef>
        <a:spcPct val="0"/>
      </a:spcBef>
      <a:spcAft>
        <a:spcPct val="0"/>
      </a:spcAft>
      <a:defRPr kern="1200">
        <a:solidFill>
          <a:schemeClr val="tx1"/>
        </a:solidFill>
        <a:latin typeface="Helvetica" panose="020B0604020202020204" pitchFamily="34" charset="0"/>
        <a:ea typeface="+mn-ea"/>
        <a:cs typeface="+mn-cs"/>
      </a:defRPr>
    </a:lvl2pPr>
    <a:lvl3pPr marL="914400" algn="l" defTabSz="457200" rtl="0" eaLnBrk="0" fontAlgn="base" hangingPunct="0">
      <a:spcBef>
        <a:spcPct val="0"/>
      </a:spcBef>
      <a:spcAft>
        <a:spcPct val="0"/>
      </a:spcAft>
      <a:defRPr kern="1200">
        <a:solidFill>
          <a:schemeClr val="tx1"/>
        </a:solidFill>
        <a:latin typeface="Helvetica" panose="020B0604020202020204" pitchFamily="34" charset="0"/>
        <a:ea typeface="+mn-ea"/>
        <a:cs typeface="+mn-cs"/>
      </a:defRPr>
    </a:lvl3pPr>
    <a:lvl4pPr marL="1371600" algn="l" defTabSz="457200" rtl="0" eaLnBrk="0" fontAlgn="base" hangingPunct="0">
      <a:spcBef>
        <a:spcPct val="0"/>
      </a:spcBef>
      <a:spcAft>
        <a:spcPct val="0"/>
      </a:spcAft>
      <a:defRPr kern="1200">
        <a:solidFill>
          <a:schemeClr val="tx1"/>
        </a:solidFill>
        <a:latin typeface="Helvetica" panose="020B0604020202020204" pitchFamily="34" charset="0"/>
        <a:ea typeface="+mn-ea"/>
        <a:cs typeface="+mn-cs"/>
      </a:defRPr>
    </a:lvl4pPr>
    <a:lvl5pPr marL="1828800" algn="l" defTabSz="457200" rtl="0" eaLnBrk="0" fontAlgn="base" hangingPunct="0">
      <a:spcBef>
        <a:spcPct val="0"/>
      </a:spcBef>
      <a:spcAft>
        <a:spcPct val="0"/>
      </a:spcAft>
      <a:defRPr kern="1200">
        <a:solidFill>
          <a:schemeClr val="tx1"/>
        </a:solidFill>
        <a:latin typeface="Helvetica" panose="020B0604020202020204" pitchFamily="34" charset="0"/>
        <a:ea typeface="+mn-ea"/>
        <a:cs typeface="+mn-cs"/>
      </a:defRPr>
    </a:lvl5pPr>
    <a:lvl6pPr marL="2286000" algn="l" defTabSz="914400" rtl="0" eaLnBrk="1" latinLnBrk="0" hangingPunct="1">
      <a:defRPr kern="1200">
        <a:solidFill>
          <a:schemeClr val="tx1"/>
        </a:solidFill>
        <a:latin typeface="Helvetica" panose="020B0604020202020204" pitchFamily="34" charset="0"/>
        <a:ea typeface="+mn-ea"/>
        <a:cs typeface="+mn-cs"/>
      </a:defRPr>
    </a:lvl6pPr>
    <a:lvl7pPr marL="2743200" algn="l" defTabSz="914400" rtl="0" eaLnBrk="1" latinLnBrk="0" hangingPunct="1">
      <a:defRPr kern="1200">
        <a:solidFill>
          <a:schemeClr val="tx1"/>
        </a:solidFill>
        <a:latin typeface="Helvetica" panose="020B0604020202020204" pitchFamily="34" charset="0"/>
        <a:ea typeface="+mn-ea"/>
        <a:cs typeface="+mn-cs"/>
      </a:defRPr>
    </a:lvl7pPr>
    <a:lvl8pPr marL="3200400" algn="l" defTabSz="914400" rtl="0" eaLnBrk="1" latinLnBrk="0" hangingPunct="1">
      <a:defRPr kern="1200">
        <a:solidFill>
          <a:schemeClr val="tx1"/>
        </a:solidFill>
        <a:latin typeface="Helvetica" panose="020B0604020202020204" pitchFamily="34" charset="0"/>
        <a:ea typeface="+mn-ea"/>
        <a:cs typeface="+mn-cs"/>
      </a:defRPr>
    </a:lvl8pPr>
    <a:lvl9pPr marL="3657600" algn="l" defTabSz="914400" rtl="0" eaLnBrk="1" latinLnBrk="0" hangingPunct="1">
      <a:defRPr kern="1200">
        <a:solidFill>
          <a:schemeClr val="tx1"/>
        </a:solidFill>
        <a:latin typeface="Helvetica" panose="020B0604020202020204" pitchFamily="34" charset="0"/>
        <a:ea typeface="+mn-ea"/>
        <a:cs typeface="+mn-cs"/>
      </a:defRPr>
    </a:lvl9pPr>
  </p:defaultTextStyle>
  <p:extLst>
    <p:ext uri="{EFAFB233-063F-42B5-8137-9DF3F51BA10A}">
      <p15:sldGuideLst xmlns:p15="http://schemas.microsoft.com/office/powerpoint/2012/main">
        <p15:guide id="1" orient="horz" pos="4296" userDrawn="1">
          <p15:clr>
            <a:srgbClr val="A4A3A4"/>
          </p15:clr>
        </p15:guide>
        <p15:guide id="2" pos="352" userDrawn="1">
          <p15:clr>
            <a:srgbClr val="A4A3A4"/>
          </p15:clr>
        </p15:guide>
        <p15:guide id="3" pos="7680" userDrawn="1">
          <p15:clr>
            <a:srgbClr val="A4A3A4"/>
          </p15:clr>
        </p15:guide>
        <p15:guide id="4" userDrawn="1">
          <p15:clr>
            <a:srgbClr val="A4A3A4"/>
          </p15:clr>
        </p15:guide>
        <p15:guide id="5" orient="horz" userDrawn="1">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2F9154CF-FE2F-BA31-27EA-76E8A1616E77}" name="Rachel Block" initials="RB" userId="S::rblock@milbank.org::3c6b038a-ee1b-4085-9fe8-741792909c42" providerId="AD"/>
  <p188:author id="{2556DDE4-7CC7-39BD-F8E4-43F5CE5A7F4A}" name="Keanan Lane" initials="KL" userId="Keanan Lane" providerId="None"/>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Chris Koller" initials="CK" lastIdx="32" clrIdx="0"/>
  <p:cmAuthor id="2" name="Gail Cambridge" initials="GC" lastIdx="7" clrIdx="1">
    <p:extLst>
      <p:ext uri="{19B8F6BF-5375-455C-9EA6-DF929625EA0E}">
        <p15:presenceInfo xmlns:p15="http://schemas.microsoft.com/office/powerpoint/2012/main" userId="S::cambridge@milbank.org::5334bb7a-d6e7-43ae-95c6-69762e3358a8"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F752F"/>
    <a:srgbClr val="000000"/>
    <a:srgbClr val="DEEBF7"/>
    <a:srgbClr val="9DC3E6"/>
    <a:srgbClr val="1F4E79"/>
    <a:srgbClr val="002060"/>
    <a:srgbClr val="FFFFFF"/>
    <a:srgbClr val="002C4F"/>
    <a:srgbClr val="E2F0D9"/>
    <a:srgbClr val="00437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535ECB5F-A89D-4772-8C4D-EB55E79D6AEE}" v="14" dt="2023-02-01T22:29:08.913"/>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9753"/>
    <p:restoredTop sz="94657" autoAdjust="0"/>
  </p:normalViewPr>
  <p:slideViewPr>
    <p:cSldViewPr snapToGrid="0" showGuides="1">
      <p:cViewPr varScale="1">
        <p:scale>
          <a:sx n="77" d="100"/>
          <a:sy n="77" d="100"/>
        </p:scale>
        <p:origin x="88" y="72"/>
      </p:cViewPr>
      <p:guideLst>
        <p:guide orient="horz" pos="4296"/>
        <p:guide pos="352"/>
        <p:guide pos="7680"/>
        <p:guide/>
        <p:guide orient="horz"/>
      </p:guideLst>
    </p:cSldViewPr>
  </p:slideViewPr>
  <p:notesTextViewPr>
    <p:cViewPr>
      <p:scale>
        <a:sx n="1" d="1"/>
        <a:sy n="1" d="1"/>
      </p:scale>
      <p:origin x="0" y="0"/>
    </p:cViewPr>
  </p:notesTextViewPr>
  <p:notesViewPr>
    <p:cSldViewPr snapToGrid="0" showGuides="1">
      <p:cViewPr varScale="1">
        <p:scale>
          <a:sx n="66" d="100"/>
          <a:sy n="66" d="100"/>
        </p:scale>
        <p:origin x="0" y="0"/>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6.xml"/><Relationship Id="rId18" Type="http://schemas.openxmlformats.org/officeDocument/2006/relationships/slide" Target="slides/slide11.xml"/><Relationship Id="rId26" Type="http://schemas.openxmlformats.org/officeDocument/2006/relationships/slide" Target="slides/slide19.xml"/><Relationship Id="rId39" Type="http://schemas.openxmlformats.org/officeDocument/2006/relationships/slide" Target="slides/slide32.xml"/><Relationship Id="rId21" Type="http://schemas.openxmlformats.org/officeDocument/2006/relationships/slide" Target="slides/slide14.xml"/><Relationship Id="rId34" Type="http://schemas.openxmlformats.org/officeDocument/2006/relationships/slide" Target="slides/slide27.xml"/><Relationship Id="rId42" Type="http://schemas.openxmlformats.org/officeDocument/2006/relationships/slide" Target="slides/slide35.xml"/><Relationship Id="rId47" Type="http://schemas.openxmlformats.org/officeDocument/2006/relationships/slide" Target="slides/slide40.xml"/><Relationship Id="rId50" Type="http://schemas.openxmlformats.org/officeDocument/2006/relationships/commentAuthors" Target="commentAuthors.xml"/><Relationship Id="rId55" Type="http://schemas.microsoft.com/office/2016/11/relationships/changesInfo" Target="changesInfos/changesInfo1.xml"/><Relationship Id="rId7" Type="http://schemas.openxmlformats.org/officeDocument/2006/relationships/slideMaster" Target="slideMasters/slideMaster4.xml"/><Relationship Id="rId2" Type="http://schemas.openxmlformats.org/officeDocument/2006/relationships/customXml" Target="../customXml/item2.xml"/><Relationship Id="rId16" Type="http://schemas.openxmlformats.org/officeDocument/2006/relationships/slide" Target="slides/slide9.xml"/><Relationship Id="rId29" Type="http://schemas.openxmlformats.org/officeDocument/2006/relationships/slide" Target="slides/slide22.xml"/><Relationship Id="rId11" Type="http://schemas.openxmlformats.org/officeDocument/2006/relationships/slide" Target="slides/slide4.xml"/><Relationship Id="rId24" Type="http://schemas.openxmlformats.org/officeDocument/2006/relationships/slide" Target="slides/slide17.xml"/><Relationship Id="rId32" Type="http://schemas.openxmlformats.org/officeDocument/2006/relationships/slide" Target="slides/slide25.xml"/><Relationship Id="rId37" Type="http://schemas.openxmlformats.org/officeDocument/2006/relationships/slide" Target="slides/slide30.xml"/><Relationship Id="rId40" Type="http://schemas.openxmlformats.org/officeDocument/2006/relationships/slide" Target="slides/slide33.xml"/><Relationship Id="rId45" Type="http://schemas.openxmlformats.org/officeDocument/2006/relationships/slide" Target="slides/slide38.xml"/><Relationship Id="rId53" Type="http://schemas.openxmlformats.org/officeDocument/2006/relationships/theme" Target="theme/theme1.xml"/><Relationship Id="rId5" Type="http://schemas.openxmlformats.org/officeDocument/2006/relationships/slideMaster" Target="slideMasters/slideMaster2.xml"/><Relationship Id="rId19" Type="http://schemas.openxmlformats.org/officeDocument/2006/relationships/slide" Target="slides/slide12.xml"/><Relationship Id="rId4" Type="http://schemas.openxmlformats.org/officeDocument/2006/relationships/slideMaster" Target="slideMasters/slideMaster1.xml"/><Relationship Id="rId9" Type="http://schemas.openxmlformats.org/officeDocument/2006/relationships/slide" Target="slides/slide2.xml"/><Relationship Id="rId14" Type="http://schemas.openxmlformats.org/officeDocument/2006/relationships/slide" Target="slides/slide7.xml"/><Relationship Id="rId22" Type="http://schemas.openxmlformats.org/officeDocument/2006/relationships/slide" Target="slides/slide15.xml"/><Relationship Id="rId27" Type="http://schemas.openxmlformats.org/officeDocument/2006/relationships/slide" Target="slides/slide20.xml"/><Relationship Id="rId30" Type="http://schemas.openxmlformats.org/officeDocument/2006/relationships/slide" Target="slides/slide23.xml"/><Relationship Id="rId35" Type="http://schemas.openxmlformats.org/officeDocument/2006/relationships/slide" Target="slides/slide28.xml"/><Relationship Id="rId43" Type="http://schemas.openxmlformats.org/officeDocument/2006/relationships/slide" Target="slides/slide36.xml"/><Relationship Id="rId48" Type="http://schemas.openxmlformats.org/officeDocument/2006/relationships/notesMaster" Target="notesMasters/notesMaster1.xml"/><Relationship Id="rId56" Type="http://schemas.microsoft.com/office/2015/10/relationships/revisionInfo" Target="revisionInfo.xml"/><Relationship Id="rId8" Type="http://schemas.openxmlformats.org/officeDocument/2006/relationships/slide" Target="slides/slide1.xml"/><Relationship Id="rId51" Type="http://schemas.openxmlformats.org/officeDocument/2006/relationships/presProps" Target="presProps.xml"/><Relationship Id="rId3" Type="http://schemas.openxmlformats.org/officeDocument/2006/relationships/customXml" Target="../customXml/item3.xml"/><Relationship Id="rId12" Type="http://schemas.openxmlformats.org/officeDocument/2006/relationships/slide" Target="slides/slide5.xml"/><Relationship Id="rId17" Type="http://schemas.openxmlformats.org/officeDocument/2006/relationships/slide" Target="slides/slide10.xml"/><Relationship Id="rId25" Type="http://schemas.openxmlformats.org/officeDocument/2006/relationships/slide" Target="slides/slide18.xml"/><Relationship Id="rId33" Type="http://schemas.openxmlformats.org/officeDocument/2006/relationships/slide" Target="slides/slide26.xml"/><Relationship Id="rId38" Type="http://schemas.openxmlformats.org/officeDocument/2006/relationships/slide" Target="slides/slide31.xml"/><Relationship Id="rId46" Type="http://schemas.openxmlformats.org/officeDocument/2006/relationships/slide" Target="slides/slide39.xml"/><Relationship Id="rId20" Type="http://schemas.openxmlformats.org/officeDocument/2006/relationships/slide" Target="slides/slide13.xml"/><Relationship Id="rId41" Type="http://schemas.openxmlformats.org/officeDocument/2006/relationships/slide" Target="slides/slide34.xml"/><Relationship Id="rId54"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Master" Target="slideMasters/slideMaster3.xml"/><Relationship Id="rId15" Type="http://schemas.openxmlformats.org/officeDocument/2006/relationships/slide" Target="slides/slide8.xml"/><Relationship Id="rId23" Type="http://schemas.openxmlformats.org/officeDocument/2006/relationships/slide" Target="slides/slide16.xml"/><Relationship Id="rId28" Type="http://schemas.openxmlformats.org/officeDocument/2006/relationships/slide" Target="slides/slide21.xml"/><Relationship Id="rId36" Type="http://schemas.openxmlformats.org/officeDocument/2006/relationships/slide" Target="slides/slide29.xml"/><Relationship Id="rId49" Type="http://schemas.openxmlformats.org/officeDocument/2006/relationships/handoutMaster" Target="handoutMasters/handoutMaster1.xml"/><Relationship Id="rId57" Type="http://schemas.microsoft.com/office/2018/10/relationships/authors" Target="authors.xml"/><Relationship Id="rId10" Type="http://schemas.openxmlformats.org/officeDocument/2006/relationships/slide" Target="slides/slide3.xml"/><Relationship Id="rId31" Type="http://schemas.openxmlformats.org/officeDocument/2006/relationships/slide" Target="slides/slide24.xml"/><Relationship Id="rId44" Type="http://schemas.openxmlformats.org/officeDocument/2006/relationships/slide" Target="slides/slide37.xml"/><Relationship Id="rId52"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Keanan Lane" userId="f59dd713-f712-4de3-8289-aa056e758deb" providerId="ADAL" clId="{535ECB5F-A89D-4772-8C4D-EB55E79D6AEE}"/>
    <pc:docChg chg="undo redo custSel addSld delSld modSld sldOrd">
      <pc:chgData name="Keanan Lane" userId="f59dd713-f712-4de3-8289-aa056e758deb" providerId="ADAL" clId="{535ECB5F-A89D-4772-8C4D-EB55E79D6AEE}" dt="2023-02-01T22:38:25.853" v="2996" actId="14100"/>
      <pc:docMkLst>
        <pc:docMk/>
      </pc:docMkLst>
      <pc:sldChg chg="modSp mod">
        <pc:chgData name="Keanan Lane" userId="f59dd713-f712-4de3-8289-aa056e758deb" providerId="ADAL" clId="{535ECB5F-A89D-4772-8C4D-EB55E79D6AEE}" dt="2023-02-01T21:12:48.779" v="180" actId="207"/>
        <pc:sldMkLst>
          <pc:docMk/>
          <pc:sldMk cId="2468439356" sldId="256"/>
        </pc:sldMkLst>
        <pc:spChg chg="mod">
          <ac:chgData name="Keanan Lane" userId="f59dd713-f712-4de3-8289-aa056e758deb" providerId="ADAL" clId="{535ECB5F-A89D-4772-8C4D-EB55E79D6AEE}" dt="2023-02-01T21:12:13.187" v="150" actId="27636"/>
          <ac:spMkLst>
            <pc:docMk/>
            <pc:sldMk cId="2468439356" sldId="256"/>
            <ac:spMk id="2" creationId="{9192F85A-BC26-4758-C5F9-E62E8845B802}"/>
          </ac:spMkLst>
        </pc:spChg>
        <pc:spChg chg="mod">
          <ac:chgData name="Keanan Lane" userId="f59dd713-f712-4de3-8289-aa056e758deb" providerId="ADAL" clId="{535ECB5F-A89D-4772-8C4D-EB55E79D6AEE}" dt="2023-02-01T21:12:48.779" v="180" actId="207"/>
          <ac:spMkLst>
            <pc:docMk/>
            <pc:sldMk cId="2468439356" sldId="256"/>
            <ac:spMk id="3" creationId="{D023852C-60FE-F65B-43DE-072D29918D91}"/>
          </ac:spMkLst>
        </pc:spChg>
      </pc:sldChg>
      <pc:sldChg chg="modSp add del">
        <pc:chgData name="Keanan Lane" userId="f59dd713-f712-4de3-8289-aa056e758deb" providerId="ADAL" clId="{535ECB5F-A89D-4772-8C4D-EB55E79D6AEE}" dt="2023-02-01T21:41:28.658" v="1806"/>
        <pc:sldMkLst>
          <pc:docMk/>
          <pc:sldMk cId="1054747359" sldId="258"/>
        </pc:sldMkLst>
        <pc:spChg chg="mod">
          <ac:chgData name="Keanan Lane" userId="f59dd713-f712-4de3-8289-aa056e758deb" providerId="ADAL" clId="{535ECB5F-A89D-4772-8C4D-EB55E79D6AEE}" dt="2023-02-01T21:41:25.406" v="1800"/>
          <ac:spMkLst>
            <pc:docMk/>
            <pc:sldMk cId="1054747359" sldId="258"/>
            <ac:spMk id="4" creationId="{57A35E81-3B4C-47C2-8A69-C5A0641515F7}"/>
          </ac:spMkLst>
        </pc:spChg>
      </pc:sldChg>
      <pc:sldChg chg="modSp add del">
        <pc:chgData name="Keanan Lane" userId="f59dd713-f712-4de3-8289-aa056e758deb" providerId="ADAL" clId="{535ECB5F-A89D-4772-8C4D-EB55E79D6AEE}" dt="2023-02-01T21:41:28.658" v="1806"/>
        <pc:sldMkLst>
          <pc:docMk/>
          <pc:sldMk cId="2676072148" sldId="273"/>
        </pc:sldMkLst>
        <pc:spChg chg="mod">
          <ac:chgData name="Keanan Lane" userId="f59dd713-f712-4de3-8289-aa056e758deb" providerId="ADAL" clId="{535ECB5F-A89D-4772-8C4D-EB55E79D6AEE}" dt="2023-02-01T21:41:25.406" v="1800"/>
          <ac:spMkLst>
            <pc:docMk/>
            <pc:sldMk cId="2676072148" sldId="273"/>
            <ac:spMk id="3" creationId="{500055A4-903F-289A-519F-C1B8622DF34D}"/>
          </ac:spMkLst>
        </pc:spChg>
      </pc:sldChg>
      <pc:sldChg chg="modSp add del">
        <pc:chgData name="Keanan Lane" userId="f59dd713-f712-4de3-8289-aa056e758deb" providerId="ADAL" clId="{535ECB5F-A89D-4772-8C4D-EB55E79D6AEE}" dt="2023-02-01T21:41:28.658" v="1806"/>
        <pc:sldMkLst>
          <pc:docMk/>
          <pc:sldMk cId="2453802925" sldId="274"/>
        </pc:sldMkLst>
        <pc:spChg chg="mod">
          <ac:chgData name="Keanan Lane" userId="f59dd713-f712-4de3-8289-aa056e758deb" providerId="ADAL" clId="{535ECB5F-A89D-4772-8C4D-EB55E79D6AEE}" dt="2023-02-01T21:41:25.406" v="1800"/>
          <ac:spMkLst>
            <pc:docMk/>
            <pc:sldMk cId="2453802925" sldId="274"/>
            <ac:spMk id="3" creationId="{AF190DBE-0505-73FE-DEE9-4CBD5EDACCE3}"/>
          </ac:spMkLst>
        </pc:spChg>
      </pc:sldChg>
      <pc:sldChg chg="modSp add del mod">
        <pc:chgData name="Keanan Lane" userId="f59dd713-f712-4de3-8289-aa056e758deb" providerId="ADAL" clId="{535ECB5F-A89D-4772-8C4D-EB55E79D6AEE}" dt="2023-02-01T21:41:28.658" v="1806"/>
        <pc:sldMkLst>
          <pc:docMk/>
          <pc:sldMk cId="1320230692" sldId="275"/>
        </pc:sldMkLst>
        <pc:spChg chg="mod">
          <ac:chgData name="Keanan Lane" userId="f59dd713-f712-4de3-8289-aa056e758deb" providerId="ADAL" clId="{535ECB5F-A89D-4772-8C4D-EB55E79D6AEE}" dt="2023-02-01T21:41:28.618" v="1805"/>
          <ac:spMkLst>
            <pc:docMk/>
            <pc:sldMk cId="1320230692" sldId="275"/>
            <ac:spMk id="2" creationId="{DD6CF769-4480-4C81-D203-1616A7A7E90B}"/>
          </ac:spMkLst>
        </pc:spChg>
        <pc:spChg chg="mod">
          <ac:chgData name="Keanan Lane" userId="f59dd713-f712-4de3-8289-aa056e758deb" providerId="ADAL" clId="{535ECB5F-A89D-4772-8C4D-EB55E79D6AEE}" dt="2023-02-01T21:41:25.406" v="1800"/>
          <ac:spMkLst>
            <pc:docMk/>
            <pc:sldMk cId="1320230692" sldId="275"/>
            <ac:spMk id="3" creationId="{D2D400EB-9787-8A87-9A51-F835E2B993FC}"/>
          </ac:spMkLst>
        </pc:spChg>
      </pc:sldChg>
      <pc:sldChg chg="modSp add del mod">
        <pc:chgData name="Keanan Lane" userId="f59dd713-f712-4de3-8289-aa056e758deb" providerId="ADAL" clId="{535ECB5F-A89D-4772-8C4D-EB55E79D6AEE}" dt="2023-02-01T21:41:28.658" v="1806"/>
        <pc:sldMkLst>
          <pc:docMk/>
          <pc:sldMk cId="1602602514" sldId="276"/>
        </pc:sldMkLst>
        <pc:spChg chg="mod">
          <ac:chgData name="Keanan Lane" userId="f59dd713-f712-4de3-8289-aa056e758deb" providerId="ADAL" clId="{535ECB5F-A89D-4772-8C4D-EB55E79D6AEE}" dt="2023-02-01T21:41:28.618" v="1805"/>
          <ac:spMkLst>
            <pc:docMk/>
            <pc:sldMk cId="1602602514" sldId="276"/>
            <ac:spMk id="2" creationId="{D269AD6A-933C-7E19-6FC0-B36BEE65B06E}"/>
          </ac:spMkLst>
        </pc:spChg>
        <pc:spChg chg="mod">
          <ac:chgData name="Keanan Lane" userId="f59dd713-f712-4de3-8289-aa056e758deb" providerId="ADAL" clId="{535ECB5F-A89D-4772-8C4D-EB55E79D6AEE}" dt="2023-02-01T21:41:25.406" v="1800"/>
          <ac:spMkLst>
            <pc:docMk/>
            <pc:sldMk cId="1602602514" sldId="276"/>
            <ac:spMk id="3" creationId="{3ECE33B9-E51B-3DDD-80A6-6ABBEA8C6591}"/>
          </ac:spMkLst>
        </pc:spChg>
      </pc:sldChg>
      <pc:sldChg chg="modSp add del">
        <pc:chgData name="Keanan Lane" userId="f59dd713-f712-4de3-8289-aa056e758deb" providerId="ADAL" clId="{535ECB5F-A89D-4772-8C4D-EB55E79D6AEE}" dt="2023-02-01T21:41:28.658" v="1806"/>
        <pc:sldMkLst>
          <pc:docMk/>
          <pc:sldMk cId="2913868063" sldId="279"/>
        </pc:sldMkLst>
        <pc:spChg chg="mod">
          <ac:chgData name="Keanan Lane" userId="f59dd713-f712-4de3-8289-aa056e758deb" providerId="ADAL" clId="{535ECB5F-A89D-4772-8C4D-EB55E79D6AEE}" dt="2023-02-01T21:41:25.406" v="1800"/>
          <ac:spMkLst>
            <pc:docMk/>
            <pc:sldMk cId="2913868063" sldId="279"/>
            <ac:spMk id="3" creationId="{E76FD0CD-F3EB-6D97-A3DE-789D88BBCC0A}"/>
          </ac:spMkLst>
        </pc:spChg>
      </pc:sldChg>
      <pc:sldChg chg="modSp add del mod">
        <pc:chgData name="Keanan Lane" userId="f59dd713-f712-4de3-8289-aa056e758deb" providerId="ADAL" clId="{535ECB5F-A89D-4772-8C4D-EB55E79D6AEE}" dt="2023-02-01T22:33:15.668" v="2898" actId="27636"/>
        <pc:sldMkLst>
          <pc:docMk/>
          <pc:sldMk cId="3937919291" sldId="280"/>
        </pc:sldMkLst>
        <pc:spChg chg="mod">
          <ac:chgData name="Keanan Lane" userId="f59dd713-f712-4de3-8289-aa056e758deb" providerId="ADAL" clId="{535ECB5F-A89D-4772-8C4D-EB55E79D6AEE}" dt="2023-02-01T22:33:15.668" v="2898" actId="27636"/>
          <ac:spMkLst>
            <pc:docMk/>
            <pc:sldMk cId="3937919291" sldId="280"/>
            <ac:spMk id="5" creationId="{941683D5-3787-42EC-89BE-BDF5AB5FE995}"/>
          </ac:spMkLst>
        </pc:spChg>
      </pc:sldChg>
      <pc:sldChg chg="modSp add del">
        <pc:chgData name="Keanan Lane" userId="f59dd713-f712-4de3-8289-aa056e758deb" providerId="ADAL" clId="{535ECB5F-A89D-4772-8C4D-EB55E79D6AEE}" dt="2023-02-01T21:41:28.658" v="1806"/>
        <pc:sldMkLst>
          <pc:docMk/>
          <pc:sldMk cId="3927019938" sldId="281"/>
        </pc:sldMkLst>
        <pc:spChg chg="mod">
          <ac:chgData name="Keanan Lane" userId="f59dd713-f712-4de3-8289-aa056e758deb" providerId="ADAL" clId="{535ECB5F-A89D-4772-8C4D-EB55E79D6AEE}" dt="2023-02-01T21:41:25.406" v="1800"/>
          <ac:spMkLst>
            <pc:docMk/>
            <pc:sldMk cId="3927019938" sldId="281"/>
            <ac:spMk id="3" creationId="{AF190DBE-0505-73FE-DEE9-4CBD5EDACCE3}"/>
          </ac:spMkLst>
        </pc:spChg>
      </pc:sldChg>
      <pc:sldChg chg="modSp add del">
        <pc:chgData name="Keanan Lane" userId="f59dd713-f712-4de3-8289-aa056e758deb" providerId="ADAL" clId="{535ECB5F-A89D-4772-8C4D-EB55E79D6AEE}" dt="2023-02-01T21:41:28.658" v="1806"/>
        <pc:sldMkLst>
          <pc:docMk/>
          <pc:sldMk cId="3354767818" sldId="285"/>
        </pc:sldMkLst>
        <pc:spChg chg="mod">
          <ac:chgData name="Keanan Lane" userId="f59dd713-f712-4de3-8289-aa056e758deb" providerId="ADAL" clId="{535ECB5F-A89D-4772-8C4D-EB55E79D6AEE}" dt="2023-02-01T21:41:25.406" v="1800"/>
          <ac:spMkLst>
            <pc:docMk/>
            <pc:sldMk cId="3354767818" sldId="285"/>
            <ac:spMk id="3" creationId="{AF190DBE-0505-73FE-DEE9-4CBD5EDACCE3}"/>
          </ac:spMkLst>
        </pc:spChg>
      </pc:sldChg>
      <pc:sldChg chg="modSp add del mod">
        <pc:chgData name="Keanan Lane" userId="f59dd713-f712-4de3-8289-aa056e758deb" providerId="ADAL" clId="{535ECB5F-A89D-4772-8C4D-EB55E79D6AEE}" dt="2023-02-01T21:41:28.658" v="1806"/>
        <pc:sldMkLst>
          <pc:docMk/>
          <pc:sldMk cId="2517008625" sldId="286"/>
        </pc:sldMkLst>
        <pc:spChg chg="mod">
          <ac:chgData name="Keanan Lane" userId="f59dd713-f712-4de3-8289-aa056e758deb" providerId="ADAL" clId="{535ECB5F-A89D-4772-8C4D-EB55E79D6AEE}" dt="2023-02-01T21:41:25.406" v="1800"/>
          <ac:spMkLst>
            <pc:docMk/>
            <pc:sldMk cId="2517008625" sldId="286"/>
            <ac:spMk id="3" creationId="{AF190DBE-0505-73FE-DEE9-4CBD5EDACCE3}"/>
          </ac:spMkLst>
        </pc:spChg>
        <pc:spChg chg="mod">
          <ac:chgData name="Keanan Lane" userId="f59dd713-f712-4de3-8289-aa056e758deb" providerId="ADAL" clId="{535ECB5F-A89D-4772-8C4D-EB55E79D6AEE}" dt="2023-02-01T21:41:28.618" v="1805"/>
          <ac:spMkLst>
            <pc:docMk/>
            <pc:sldMk cId="2517008625" sldId="286"/>
            <ac:spMk id="4" creationId="{26045A8D-2772-9FA5-2291-72EF8CB1219A}"/>
          </ac:spMkLst>
        </pc:spChg>
      </pc:sldChg>
      <pc:sldChg chg="add del">
        <pc:chgData name="Keanan Lane" userId="f59dd713-f712-4de3-8289-aa056e758deb" providerId="ADAL" clId="{535ECB5F-A89D-4772-8C4D-EB55E79D6AEE}" dt="2023-02-01T21:09:52.443" v="4"/>
        <pc:sldMkLst>
          <pc:docMk/>
          <pc:sldMk cId="2043892005" sldId="294"/>
        </pc:sldMkLst>
      </pc:sldChg>
      <pc:sldChg chg="add del">
        <pc:chgData name="Keanan Lane" userId="f59dd713-f712-4de3-8289-aa056e758deb" providerId="ADAL" clId="{535ECB5F-A89D-4772-8C4D-EB55E79D6AEE}" dt="2023-02-01T21:09:52.443" v="4"/>
        <pc:sldMkLst>
          <pc:docMk/>
          <pc:sldMk cId="2225729399" sldId="296"/>
        </pc:sldMkLst>
      </pc:sldChg>
      <pc:sldChg chg="modSp add del mod">
        <pc:chgData name="Keanan Lane" userId="f59dd713-f712-4de3-8289-aa056e758deb" providerId="ADAL" clId="{535ECB5F-A89D-4772-8C4D-EB55E79D6AEE}" dt="2023-02-01T21:09:52.443" v="4"/>
        <pc:sldMkLst>
          <pc:docMk/>
          <pc:sldMk cId="3396551695" sldId="297"/>
        </pc:sldMkLst>
        <pc:spChg chg="mod">
          <ac:chgData name="Keanan Lane" userId="f59dd713-f712-4de3-8289-aa056e758deb" providerId="ADAL" clId="{535ECB5F-A89D-4772-8C4D-EB55E79D6AEE}" dt="2023-02-01T21:09:52.428" v="3"/>
          <ac:spMkLst>
            <pc:docMk/>
            <pc:sldMk cId="3396551695" sldId="297"/>
            <ac:spMk id="9" creationId="{7A281B97-8951-408E-AC94-828EA215977E}"/>
          </ac:spMkLst>
        </pc:spChg>
      </pc:sldChg>
      <pc:sldChg chg="modSp add del mod">
        <pc:chgData name="Keanan Lane" userId="f59dd713-f712-4de3-8289-aa056e758deb" providerId="ADAL" clId="{535ECB5F-A89D-4772-8C4D-EB55E79D6AEE}" dt="2023-02-01T21:25:06.282" v="1026" actId="1076"/>
        <pc:sldMkLst>
          <pc:docMk/>
          <pc:sldMk cId="3945309911" sldId="298"/>
        </pc:sldMkLst>
        <pc:spChg chg="mod">
          <ac:chgData name="Keanan Lane" userId="f59dd713-f712-4de3-8289-aa056e758deb" providerId="ADAL" clId="{535ECB5F-A89D-4772-8C4D-EB55E79D6AEE}" dt="2023-02-01T21:25:06.282" v="1026" actId="1076"/>
          <ac:spMkLst>
            <pc:docMk/>
            <pc:sldMk cId="3945309911" sldId="298"/>
            <ac:spMk id="10" creationId="{B7F51E69-314B-4BF6-A840-571B2B1DF3B4}"/>
          </ac:spMkLst>
        </pc:spChg>
        <pc:spChg chg="mod">
          <ac:chgData name="Keanan Lane" userId="f59dd713-f712-4de3-8289-aa056e758deb" providerId="ADAL" clId="{535ECB5F-A89D-4772-8C4D-EB55E79D6AEE}" dt="2023-02-01T21:24:50.306" v="1023" actId="1076"/>
          <ac:spMkLst>
            <pc:docMk/>
            <pc:sldMk cId="3945309911" sldId="298"/>
            <ac:spMk id="11" creationId="{04330284-D152-4278-B3FE-54149AED85F0}"/>
          </ac:spMkLst>
        </pc:spChg>
        <pc:picChg chg="mod">
          <ac:chgData name="Keanan Lane" userId="f59dd713-f712-4de3-8289-aa056e758deb" providerId="ADAL" clId="{535ECB5F-A89D-4772-8C4D-EB55E79D6AEE}" dt="2023-02-01T21:24:37.153" v="1020" actId="14100"/>
          <ac:picMkLst>
            <pc:docMk/>
            <pc:sldMk cId="3945309911" sldId="298"/>
            <ac:picMk id="5" creationId="{2BB71FD5-2052-418B-9C45-742428DE5C5C}"/>
          </ac:picMkLst>
        </pc:picChg>
        <pc:picChg chg="mod">
          <ac:chgData name="Keanan Lane" userId="f59dd713-f712-4de3-8289-aa056e758deb" providerId="ADAL" clId="{535ECB5F-A89D-4772-8C4D-EB55E79D6AEE}" dt="2023-02-01T21:25:02.706" v="1025" actId="14100"/>
          <ac:picMkLst>
            <pc:docMk/>
            <pc:sldMk cId="3945309911" sldId="298"/>
            <ac:picMk id="9" creationId="{24B7ED78-6140-4251-99C2-38A88E404D7A}"/>
          </ac:picMkLst>
        </pc:picChg>
      </pc:sldChg>
      <pc:sldChg chg="add del">
        <pc:chgData name="Keanan Lane" userId="f59dd713-f712-4de3-8289-aa056e758deb" providerId="ADAL" clId="{535ECB5F-A89D-4772-8C4D-EB55E79D6AEE}" dt="2023-02-01T22:29:08.905" v="2817"/>
        <pc:sldMkLst>
          <pc:docMk/>
          <pc:sldMk cId="3378515590" sldId="445"/>
        </pc:sldMkLst>
      </pc:sldChg>
      <pc:sldChg chg="modSp add del mod">
        <pc:chgData name="Keanan Lane" userId="f59dd713-f712-4de3-8289-aa056e758deb" providerId="ADAL" clId="{535ECB5F-A89D-4772-8C4D-EB55E79D6AEE}" dt="2023-02-01T22:29:08.905" v="2817"/>
        <pc:sldMkLst>
          <pc:docMk/>
          <pc:sldMk cId="1787195717" sldId="465"/>
        </pc:sldMkLst>
        <pc:spChg chg="mod">
          <ac:chgData name="Keanan Lane" userId="f59dd713-f712-4de3-8289-aa056e758deb" providerId="ADAL" clId="{535ECB5F-A89D-4772-8C4D-EB55E79D6AEE}" dt="2023-02-01T22:29:08.841" v="2816"/>
          <ac:spMkLst>
            <pc:docMk/>
            <pc:sldMk cId="1787195717" sldId="465"/>
            <ac:spMk id="6" creationId="{FF6FE398-754A-050C-8CC2-D90DAF39D5FD}"/>
          </ac:spMkLst>
        </pc:spChg>
      </pc:sldChg>
      <pc:sldChg chg="modSp add del mod">
        <pc:chgData name="Keanan Lane" userId="f59dd713-f712-4de3-8289-aa056e758deb" providerId="ADAL" clId="{535ECB5F-A89D-4772-8C4D-EB55E79D6AEE}" dt="2023-02-01T22:29:08.905" v="2817"/>
        <pc:sldMkLst>
          <pc:docMk/>
          <pc:sldMk cId="183154459" sldId="472"/>
        </pc:sldMkLst>
        <pc:spChg chg="mod">
          <ac:chgData name="Keanan Lane" userId="f59dd713-f712-4de3-8289-aa056e758deb" providerId="ADAL" clId="{535ECB5F-A89D-4772-8C4D-EB55E79D6AEE}" dt="2023-02-01T22:29:08.841" v="2816"/>
          <ac:spMkLst>
            <pc:docMk/>
            <pc:sldMk cId="183154459" sldId="472"/>
            <ac:spMk id="3" creationId="{52D9AC10-6739-E4AD-2154-DDAE93362C07}"/>
          </ac:spMkLst>
        </pc:spChg>
      </pc:sldChg>
      <pc:sldChg chg="modSp add del mod">
        <pc:chgData name="Keanan Lane" userId="f59dd713-f712-4de3-8289-aa056e758deb" providerId="ADAL" clId="{535ECB5F-A89D-4772-8C4D-EB55E79D6AEE}" dt="2023-02-01T22:29:08.905" v="2817"/>
        <pc:sldMkLst>
          <pc:docMk/>
          <pc:sldMk cId="1582202262" sldId="478"/>
        </pc:sldMkLst>
        <pc:spChg chg="mod">
          <ac:chgData name="Keanan Lane" userId="f59dd713-f712-4de3-8289-aa056e758deb" providerId="ADAL" clId="{535ECB5F-A89D-4772-8C4D-EB55E79D6AEE}" dt="2023-02-01T22:29:08.841" v="2816"/>
          <ac:spMkLst>
            <pc:docMk/>
            <pc:sldMk cId="1582202262" sldId="478"/>
            <ac:spMk id="7" creationId="{9D44BAD7-9381-04F4-317B-BDED7DCF4A44}"/>
          </ac:spMkLst>
        </pc:spChg>
      </pc:sldChg>
      <pc:sldChg chg="add del">
        <pc:chgData name="Keanan Lane" userId="f59dd713-f712-4de3-8289-aa056e758deb" providerId="ADAL" clId="{535ECB5F-A89D-4772-8C4D-EB55E79D6AEE}" dt="2023-02-01T22:29:08.905" v="2817"/>
        <pc:sldMkLst>
          <pc:docMk/>
          <pc:sldMk cId="2911549822" sldId="480"/>
        </pc:sldMkLst>
      </pc:sldChg>
      <pc:sldChg chg="add del">
        <pc:chgData name="Keanan Lane" userId="f59dd713-f712-4de3-8289-aa056e758deb" providerId="ADAL" clId="{535ECB5F-A89D-4772-8C4D-EB55E79D6AEE}" dt="2023-02-01T22:29:08.905" v="2817"/>
        <pc:sldMkLst>
          <pc:docMk/>
          <pc:sldMk cId="285479183" sldId="482"/>
        </pc:sldMkLst>
      </pc:sldChg>
      <pc:sldChg chg="add del">
        <pc:chgData name="Keanan Lane" userId="f59dd713-f712-4de3-8289-aa056e758deb" providerId="ADAL" clId="{535ECB5F-A89D-4772-8C4D-EB55E79D6AEE}" dt="2023-02-01T22:29:08.905" v="2817"/>
        <pc:sldMkLst>
          <pc:docMk/>
          <pc:sldMk cId="1777486308" sldId="486"/>
        </pc:sldMkLst>
      </pc:sldChg>
      <pc:sldChg chg="add del">
        <pc:chgData name="Keanan Lane" userId="f59dd713-f712-4de3-8289-aa056e758deb" providerId="ADAL" clId="{535ECB5F-A89D-4772-8C4D-EB55E79D6AEE}" dt="2023-02-01T22:29:08.905" v="2817"/>
        <pc:sldMkLst>
          <pc:docMk/>
          <pc:sldMk cId="825531801" sldId="487"/>
        </pc:sldMkLst>
      </pc:sldChg>
      <pc:sldChg chg="add del">
        <pc:chgData name="Keanan Lane" userId="f59dd713-f712-4de3-8289-aa056e758deb" providerId="ADAL" clId="{535ECB5F-A89D-4772-8C4D-EB55E79D6AEE}" dt="2023-02-01T22:29:08.905" v="2817"/>
        <pc:sldMkLst>
          <pc:docMk/>
          <pc:sldMk cId="214863821" sldId="488"/>
        </pc:sldMkLst>
      </pc:sldChg>
      <pc:sldChg chg="add del">
        <pc:chgData name="Keanan Lane" userId="f59dd713-f712-4de3-8289-aa056e758deb" providerId="ADAL" clId="{535ECB5F-A89D-4772-8C4D-EB55E79D6AEE}" dt="2023-02-01T22:29:08.905" v="2817"/>
        <pc:sldMkLst>
          <pc:docMk/>
          <pc:sldMk cId="2780963805" sldId="489"/>
        </pc:sldMkLst>
      </pc:sldChg>
      <pc:sldChg chg="add del">
        <pc:chgData name="Keanan Lane" userId="f59dd713-f712-4de3-8289-aa056e758deb" providerId="ADAL" clId="{535ECB5F-A89D-4772-8C4D-EB55E79D6AEE}" dt="2023-02-01T22:29:08.905" v="2817"/>
        <pc:sldMkLst>
          <pc:docMk/>
          <pc:sldMk cId="2682481303" sldId="490"/>
        </pc:sldMkLst>
      </pc:sldChg>
      <pc:sldChg chg="add del">
        <pc:chgData name="Keanan Lane" userId="f59dd713-f712-4de3-8289-aa056e758deb" providerId="ADAL" clId="{535ECB5F-A89D-4772-8C4D-EB55E79D6AEE}" dt="2023-02-01T22:29:08.905" v="2817"/>
        <pc:sldMkLst>
          <pc:docMk/>
          <pc:sldMk cId="220269003" sldId="491"/>
        </pc:sldMkLst>
      </pc:sldChg>
      <pc:sldChg chg="add del">
        <pc:chgData name="Keanan Lane" userId="f59dd713-f712-4de3-8289-aa056e758deb" providerId="ADAL" clId="{535ECB5F-A89D-4772-8C4D-EB55E79D6AEE}" dt="2023-02-01T22:29:08.905" v="2817"/>
        <pc:sldMkLst>
          <pc:docMk/>
          <pc:sldMk cId="2519874464" sldId="492"/>
        </pc:sldMkLst>
      </pc:sldChg>
      <pc:sldChg chg="add del">
        <pc:chgData name="Keanan Lane" userId="f59dd713-f712-4de3-8289-aa056e758deb" providerId="ADAL" clId="{535ECB5F-A89D-4772-8C4D-EB55E79D6AEE}" dt="2023-02-01T22:29:08.905" v="2817"/>
        <pc:sldMkLst>
          <pc:docMk/>
          <pc:sldMk cId="4279854406" sldId="496"/>
        </pc:sldMkLst>
      </pc:sldChg>
      <pc:sldChg chg="add del">
        <pc:chgData name="Keanan Lane" userId="f59dd713-f712-4de3-8289-aa056e758deb" providerId="ADAL" clId="{535ECB5F-A89D-4772-8C4D-EB55E79D6AEE}" dt="2023-02-01T22:29:08.905" v="2817"/>
        <pc:sldMkLst>
          <pc:docMk/>
          <pc:sldMk cId="3157535671" sldId="497"/>
        </pc:sldMkLst>
      </pc:sldChg>
      <pc:sldChg chg="add del">
        <pc:chgData name="Keanan Lane" userId="f59dd713-f712-4de3-8289-aa056e758deb" providerId="ADAL" clId="{535ECB5F-A89D-4772-8C4D-EB55E79D6AEE}" dt="2023-02-01T22:29:08.905" v="2817"/>
        <pc:sldMkLst>
          <pc:docMk/>
          <pc:sldMk cId="1443824287" sldId="498"/>
        </pc:sldMkLst>
      </pc:sldChg>
      <pc:sldChg chg="del">
        <pc:chgData name="Keanan Lane" userId="f59dd713-f712-4de3-8289-aa056e758deb" providerId="ADAL" clId="{535ECB5F-A89D-4772-8C4D-EB55E79D6AEE}" dt="2023-02-01T21:24:15.302" v="1016" actId="47"/>
        <pc:sldMkLst>
          <pc:docMk/>
          <pc:sldMk cId="1429818782" sldId="848"/>
        </pc:sldMkLst>
      </pc:sldChg>
      <pc:sldChg chg="add del">
        <pc:chgData name="Keanan Lane" userId="f59dd713-f712-4de3-8289-aa056e758deb" providerId="ADAL" clId="{535ECB5F-A89D-4772-8C4D-EB55E79D6AEE}" dt="2023-02-01T21:09:52.443" v="4"/>
        <pc:sldMkLst>
          <pc:docMk/>
          <pc:sldMk cId="2217980916" sldId="849"/>
        </pc:sldMkLst>
      </pc:sldChg>
      <pc:sldChg chg="add del">
        <pc:chgData name="Keanan Lane" userId="f59dd713-f712-4de3-8289-aa056e758deb" providerId="ADAL" clId="{535ECB5F-A89D-4772-8C4D-EB55E79D6AEE}" dt="2023-02-01T21:09:52.443" v="4"/>
        <pc:sldMkLst>
          <pc:docMk/>
          <pc:sldMk cId="1994455435" sldId="2144936634"/>
        </pc:sldMkLst>
      </pc:sldChg>
      <pc:sldChg chg="add del">
        <pc:chgData name="Keanan Lane" userId="f59dd713-f712-4de3-8289-aa056e758deb" providerId="ADAL" clId="{535ECB5F-A89D-4772-8C4D-EB55E79D6AEE}" dt="2023-02-01T21:09:52.443" v="4"/>
        <pc:sldMkLst>
          <pc:docMk/>
          <pc:sldMk cId="1675705316" sldId="2144936635"/>
        </pc:sldMkLst>
      </pc:sldChg>
      <pc:sldChg chg="add del">
        <pc:chgData name="Keanan Lane" userId="f59dd713-f712-4de3-8289-aa056e758deb" providerId="ADAL" clId="{535ECB5F-A89D-4772-8C4D-EB55E79D6AEE}" dt="2023-02-01T21:09:52.443" v="4"/>
        <pc:sldMkLst>
          <pc:docMk/>
          <pc:sldMk cId="4010832513" sldId="2144936636"/>
        </pc:sldMkLst>
      </pc:sldChg>
      <pc:sldChg chg="add del">
        <pc:chgData name="Keanan Lane" userId="f59dd713-f712-4de3-8289-aa056e758deb" providerId="ADAL" clId="{535ECB5F-A89D-4772-8C4D-EB55E79D6AEE}" dt="2023-02-01T21:09:52.443" v="4"/>
        <pc:sldMkLst>
          <pc:docMk/>
          <pc:sldMk cId="1551437990" sldId="2144936637"/>
        </pc:sldMkLst>
      </pc:sldChg>
      <pc:sldChg chg="addSp delSp modSp new del mod modClrScheme chgLayout">
        <pc:chgData name="Keanan Lane" userId="f59dd713-f712-4de3-8289-aa056e758deb" providerId="ADAL" clId="{535ECB5F-A89D-4772-8C4D-EB55E79D6AEE}" dt="2023-02-01T21:36:20.500" v="1576" actId="47"/>
        <pc:sldMkLst>
          <pc:docMk/>
          <pc:sldMk cId="1948006371" sldId="2144936638"/>
        </pc:sldMkLst>
        <pc:spChg chg="del mod ord">
          <ac:chgData name="Keanan Lane" userId="f59dd713-f712-4de3-8289-aa056e758deb" providerId="ADAL" clId="{535ECB5F-A89D-4772-8C4D-EB55E79D6AEE}" dt="2023-02-01T21:10:20.347" v="7" actId="700"/>
          <ac:spMkLst>
            <pc:docMk/>
            <pc:sldMk cId="1948006371" sldId="2144936638"/>
            <ac:spMk id="2" creationId="{C752374F-B1B4-DD2E-A4EE-9778D1084C5A}"/>
          </ac:spMkLst>
        </pc:spChg>
        <pc:spChg chg="del mod ord">
          <ac:chgData name="Keanan Lane" userId="f59dd713-f712-4de3-8289-aa056e758deb" providerId="ADAL" clId="{535ECB5F-A89D-4772-8C4D-EB55E79D6AEE}" dt="2023-02-01T21:10:20.347" v="7" actId="700"/>
          <ac:spMkLst>
            <pc:docMk/>
            <pc:sldMk cId="1948006371" sldId="2144936638"/>
            <ac:spMk id="3" creationId="{E769F944-F12E-DD4A-DF0F-336A296F4382}"/>
          </ac:spMkLst>
        </pc:spChg>
        <pc:spChg chg="del">
          <ac:chgData name="Keanan Lane" userId="f59dd713-f712-4de3-8289-aa056e758deb" providerId="ADAL" clId="{535ECB5F-A89D-4772-8C4D-EB55E79D6AEE}" dt="2023-02-01T21:10:20.347" v="7" actId="700"/>
          <ac:spMkLst>
            <pc:docMk/>
            <pc:sldMk cId="1948006371" sldId="2144936638"/>
            <ac:spMk id="4" creationId="{5F9B7B2A-11E6-EA4E-44BD-212B81214122}"/>
          </ac:spMkLst>
        </pc:spChg>
        <pc:spChg chg="add mod ord">
          <ac:chgData name="Keanan Lane" userId="f59dd713-f712-4de3-8289-aa056e758deb" providerId="ADAL" clId="{535ECB5F-A89D-4772-8C4D-EB55E79D6AEE}" dt="2023-02-01T21:21:05.420" v="725" actId="20577"/>
          <ac:spMkLst>
            <pc:docMk/>
            <pc:sldMk cId="1948006371" sldId="2144936638"/>
            <ac:spMk id="5" creationId="{FC60AF8D-DC40-F475-787F-E7443E7552BE}"/>
          </ac:spMkLst>
        </pc:spChg>
        <pc:spChg chg="add del mod ord">
          <ac:chgData name="Keanan Lane" userId="f59dd713-f712-4de3-8289-aa056e758deb" providerId="ADAL" clId="{535ECB5F-A89D-4772-8C4D-EB55E79D6AEE}" dt="2023-02-01T21:11:00.844" v="22" actId="478"/>
          <ac:spMkLst>
            <pc:docMk/>
            <pc:sldMk cId="1948006371" sldId="2144936638"/>
            <ac:spMk id="6" creationId="{8C14D5AB-A67C-244F-7BE5-8A9E1390A532}"/>
          </ac:spMkLst>
        </pc:spChg>
        <pc:picChg chg="add mod">
          <ac:chgData name="Keanan Lane" userId="f59dd713-f712-4de3-8289-aa056e758deb" providerId="ADAL" clId="{535ECB5F-A89D-4772-8C4D-EB55E79D6AEE}" dt="2023-02-01T21:17:18.544" v="468" actId="1076"/>
          <ac:picMkLst>
            <pc:docMk/>
            <pc:sldMk cId="1948006371" sldId="2144936638"/>
            <ac:picMk id="7" creationId="{C81EFFF1-09E6-F9EE-1247-294444A50C18}"/>
          </ac:picMkLst>
        </pc:picChg>
      </pc:sldChg>
      <pc:sldChg chg="addSp delSp modSp add mod">
        <pc:chgData name="Keanan Lane" userId="f59dd713-f712-4de3-8289-aa056e758deb" providerId="ADAL" clId="{535ECB5F-A89D-4772-8C4D-EB55E79D6AEE}" dt="2023-02-01T22:38:25.853" v="2996" actId="14100"/>
        <pc:sldMkLst>
          <pc:docMk/>
          <pc:sldMk cId="2211505118" sldId="2144936639"/>
        </pc:sldMkLst>
        <pc:spChg chg="add mod">
          <ac:chgData name="Keanan Lane" userId="f59dd713-f712-4de3-8289-aa056e758deb" providerId="ADAL" clId="{535ECB5F-A89D-4772-8C4D-EB55E79D6AEE}" dt="2023-02-01T22:38:22.848" v="2995" actId="14100"/>
          <ac:spMkLst>
            <pc:docMk/>
            <pc:sldMk cId="2211505118" sldId="2144936639"/>
            <ac:spMk id="2" creationId="{8D63ADFD-C957-AD38-A040-F5C71CEC131A}"/>
          </ac:spMkLst>
        </pc:spChg>
        <pc:spChg chg="mod">
          <ac:chgData name="Keanan Lane" userId="f59dd713-f712-4de3-8289-aa056e758deb" providerId="ADAL" clId="{535ECB5F-A89D-4772-8C4D-EB55E79D6AEE}" dt="2023-02-01T21:37:34.288" v="1651" actId="6549"/>
          <ac:spMkLst>
            <pc:docMk/>
            <pc:sldMk cId="2211505118" sldId="2144936639"/>
            <ac:spMk id="5" creationId="{FC60AF8D-DC40-F475-787F-E7443E7552BE}"/>
          </ac:spMkLst>
        </pc:spChg>
        <pc:spChg chg="mod">
          <ac:chgData name="Keanan Lane" userId="f59dd713-f712-4de3-8289-aa056e758deb" providerId="ADAL" clId="{535ECB5F-A89D-4772-8C4D-EB55E79D6AEE}" dt="2023-02-01T22:38:25.853" v="2996" actId="14100"/>
          <ac:spMkLst>
            <pc:docMk/>
            <pc:sldMk cId="2211505118" sldId="2144936639"/>
            <ac:spMk id="6" creationId="{8C14D5AB-A67C-244F-7BE5-8A9E1390A532}"/>
          </ac:spMkLst>
        </pc:spChg>
        <pc:picChg chg="del">
          <ac:chgData name="Keanan Lane" userId="f59dd713-f712-4de3-8289-aa056e758deb" providerId="ADAL" clId="{535ECB5F-A89D-4772-8C4D-EB55E79D6AEE}" dt="2023-02-01T21:10:36.886" v="12" actId="478"/>
          <ac:picMkLst>
            <pc:docMk/>
            <pc:sldMk cId="2211505118" sldId="2144936639"/>
            <ac:picMk id="7" creationId="{C81EFFF1-09E6-F9EE-1247-294444A50C18}"/>
          </ac:picMkLst>
        </pc:picChg>
      </pc:sldChg>
      <pc:sldChg chg="addSp delSp modSp add mod ord chgLayout">
        <pc:chgData name="Keanan Lane" userId="f59dd713-f712-4de3-8289-aa056e758deb" providerId="ADAL" clId="{535ECB5F-A89D-4772-8C4D-EB55E79D6AEE}" dt="2023-02-01T21:44:39.234" v="1812" actId="20577"/>
        <pc:sldMkLst>
          <pc:docMk/>
          <pc:sldMk cId="487488454" sldId="2144936640"/>
        </pc:sldMkLst>
        <pc:spChg chg="add del mod">
          <ac:chgData name="Keanan Lane" userId="f59dd713-f712-4de3-8289-aa056e758deb" providerId="ADAL" clId="{535ECB5F-A89D-4772-8C4D-EB55E79D6AEE}" dt="2023-02-01T21:17:37.206" v="514" actId="478"/>
          <ac:spMkLst>
            <pc:docMk/>
            <pc:sldMk cId="487488454" sldId="2144936640"/>
            <ac:spMk id="3" creationId="{F4216CDA-5F10-5FA3-8051-CEFE628FDA75}"/>
          </ac:spMkLst>
        </pc:spChg>
        <pc:spChg chg="add del mod ord">
          <ac:chgData name="Keanan Lane" userId="f59dd713-f712-4de3-8289-aa056e758deb" providerId="ADAL" clId="{535ECB5F-A89D-4772-8C4D-EB55E79D6AEE}" dt="2023-02-01T21:37:15.704" v="1646" actId="20577"/>
          <ac:spMkLst>
            <pc:docMk/>
            <pc:sldMk cId="487488454" sldId="2144936640"/>
            <ac:spMk id="5" creationId="{FC60AF8D-DC40-F475-787F-E7443E7552BE}"/>
          </ac:spMkLst>
        </pc:spChg>
        <pc:spChg chg="add del">
          <ac:chgData name="Keanan Lane" userId="f59dd713-f712-4de3-8289-aa056e758deb" providerId="ADAL" clId="{535ECB5F-A89D-4772-8C4D-EB55E79D6AEE}" dt="2023-02-01T21:32:54.270" v="1240" actId="22"/>
          <ac:spMkLst>
            <pc:docMk/>
            <pc:sldMk cId="487488454" sldId="2144936640"/>
            <ac:spMk id="6" creationId="{2414A33B-383D-3E1A-3406-D0A35DE1F6AC}"/>
          </ac:spMkLst>
        </pc:spChg>
        <pc:spChg chg="add mod ord">
          <ac:chgData name="Keanan Lane" userId="f59dd713-f712-4de3-8289-aa056e758deb" providerId="ADAL" clId="{535ECB5F-A89D-4772-8C4D-EB55E79D6AEE}" dt="2023-02-01T21:44:39.234" v="1812" actId="20577"/>
          <ac:spMkLst>
            <pc:docMk/>
            <pc:sldMk cId="487488454" sldId="2144936640"/>
            <ac:spMk id="8" creationId="{3635A108-9594-499A-4E4D-F397D6A0D00D}"/>
          </ac:spMkLst>
        </pc:spChg>
        <pc:spChg chg="add mod">
          <ac:chgData name="Keanan Lane" userId="f59dd713-f712-4de3-8289-aa056e758deb" providerId="ADAL" clId="{535ECB5F-A89D-4772-8C4D-EB55E79D6AEE}" dt="2023-02-01T21:40:50.823" v="1797" actId="1076"/>
          <ac:spMkLst>
            <pc:docMk/>
            <pc:sldMk cId="487488454" sldId="2144936640"/>
            <ac:spMk id="10" creationId="{5877C39F-283D-E3AE-CF8E-CC585B6D5847}"/>
          </ac:spMkLst>
        </pc:spChg>
        <pc:picChg chg="mod">
          <ac:chgData name="Keanan Lane" userId="f59dd713-f712-4de3-8289-aa056e758deb" providerId="ADAL" clId="{535ECB5F-A89D-4772-8C4D-EB55E79D6AEE}" dt="2023-02-01T21:40:07.724" v="1794" actId="14100"/>
          <ac:picMkLst>
            <pc:docMk/>
            <pc:sldMk cId="487488454" sldId="2144936640"/>
            <ac:picMk id="7" creationId="{C81EFFF1-09E6-F9EE-1247-294444A50C18}"/>
          </ac:picMkLst>
        </pc:picChg>
      </pc:sldChg>
      <pc:sldChg chg="modSp new del mod">
        <pc:chgData name="Keanan Lane" userId="f59dd713-f712-4de3-8289-aa056e758deb" providerId="ADAL" clId="{535ECB5F-A89D-4772-8C4D-EB55E79D6AEE}" dt="2023-02-01T21:37:23.310" v="1647" actId="47"/>
        <pc:sldMkLst>
          <pc:docMk/>
          <pc:sldMk cId="1307002050" sldId="2144936641"/>
        </pc:sldMkLst>
        <pc:spChg chg="mod">
          <ac:chgData name="Keanan Lane" userId="f59dd713-f712-4de3-8289-aa056e758deb" providerId="ADAL" clId="{535ECB5F-A89D-4772-8C4D-EB55E79D6AEE}" dt="2023-02-01T21:21:57.571" v="875" actId="14100"/>
          <ac:spMkLst>
            <pc:docMk/>
            <pc:sldMk cId="1307002050" sldId="2144936641"/>
            <ac:spMk id="2" creationId="{BB8DC37F-2231-4004-39F8-D6B78B00921F}"/>
          </ac:spMkLst>
        </pc:spChg>
      </pc:sldChg>
      <pc:sldChg chg="add del">
        <pc:chgData name="Keanan Lane" userId="f59dd713-f712-4de3-8289-aa056e758deb" providerId="ADAL" clId="{535ECB5F-A89D-4772-8C4D-EB55E79D6AEE}" dt="2023-02-01T21:41:28.658" v="1806"/>
        <pc:sldMkLst>
          <pc:docMk/>
          <pc:sldMk cId="3820935083" sldId="2144936641"/>
        </pc:sldMkLst>
      </pc:sldChg>
      <pc:sldChg chg="modSp add del mod ord">
        <pc:chgData name="Keanan Lane" userId="f59dd713-f712-4de3-8289-aa056e758deb" providerId="ADAL" clId="{535ECB5F-A89D-4772-8C4D-EB55E79D6AEE}" dt="2023-02-01T21:36:22.634" v="1577" actId="47"/>
        <pc:sldMkLst>
          <pc:docMk/>
          <pc:sldMk cId="1003033713" sldId="2144936642"/>
        </pc:sldMkLst>
        <pc:spChg chg="mod">
          <ac:chgData name="Keanan Lane" userId="f59dd713-f712-4de3-8289-aa056e758deb" providerId="ADAL" clId="{535ECB5F-A89D-4772-8C4D-EB55E79D6AEE}" dt="2023-02-01T21:31:31.201" v="1233" actId="20577"/>
          <ac:spMkLst>
            <pc:docMk/>
            <pc:sldMk cId="1003033713" sldId="2144936642"/>
            <ac:spMk id="5" creationId="{FC60AF8D-DC40-F475-787F-E7443E7552BE}"/>
          </ac:spMkLst>
        </pc:spChg>
        <pc:picChg chg="mod">
          <ac:chgData name="Keanan Lane" userId="f59dd713-f712-4de3-8289-aa056e758deb" providerId="ADAL" clId="{535ECB5F-A89D-4772-8C4D-EB55E79D6AEE}" dt="2023-02-01T21:32:35.057" v="1235" actId="1076"/>
          <ac:picMkLst>
            <pc:docMk/>
            <pc:sldMk cId="1003033713" sldId="2144936642"/>
            <ac:picMk id="7" creationId="{C81EFFF1-09E6-F9EE-1247-294444A50C18}"/>
          </ac:picMkLst>
        </pc:picChg>
      </pc:sldChg>
      <pc:sldChg chg="add del">
        <pc:chgData name="Keanan Lane" userId="f59dd713-f712-4de3-8289-aa056e758deb" providerId="ADAL" clId="{535ECB5F-A89D-4772-8C4D-EB55E79D6AEE}" dt="2023-02-01T22:29:08.905" v="2817"/>
        <pc:sldMkLst>
          <pc:docMk/>
          <pc:sldMk cId="3776525146" sldId="2145705698"/>
        </pc:sldMkLst>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6D5CE683-2957-43C4-A30B-9721C8E67E89}"/>
              </a:ext>
            </a:extLst>
          </p:cNvPr>
          <p:cNvSpPr>
            <a:spLocks noGrp="1"/>
          </p:cNvSpPr>
          <p:nvPr>
            <p:ph type="hdr" sz="quarter"/>
          </p:nvPr>
        </p:nvSpPr>
        <p:spPr>
          <a:xfrm>
            <a:off x="0" y="0"/>
            <a:ext cx="3077739" cy="471054"/>
          </a:xfrm>
          <a:prstGeom prst="rect">
            <a:avLst/>
          </a:prstGeom>
        </p:spPr>
        <p:txBody>
          <a:bodyPr vert="horz" lIns="94229" tIns="47114" rIns="94229" bIns="47114" rtlCol="0"/>
          <a:lstStyle>
            <a:lvl1pPr algn="l">
              <a:defRPr sz="1200"/>
            </a:lvl1pPr>
          </a:lstStyle>
          <a:p>
            <a:endParaRPr lang="en-US" dirty="0"/>
          </a:p>
        </p:txBody>
      </p:sp>
      <p:sp>
        <p:nvSpPr>
          <p:cNvPr id="3" name="Date Placeholder 2">
            <a:extLst>
              <a:ext uri="{FF2B5EF4-FFF2-40B4-BE49-F238E27FC236}">
                <a16:creationId xmlns:a16="http://schemas.microsoft.com/office/drawing/2014/main" id="{1E47FAF3-CD94-48CE-8DF0-33DAEDEBFA81}"/>
              </a:ext>
            </a:extLst>
          </p:cNvPr>
          <p:cNvSpPr>
            <a:spLocks noGrp="1"/>
          </p:cNvSpPr>
          <p:nvPr>
            <p:ph type="dt" sz="quarter" idx="1"/>
          </p:nvPr>
        </p:nvSpPr>
        <p:spPr>
          <a:xfrm>
            <a:off x="4023092" y="0"/>
            <a:ext cx="3077739" cy="471054"/>
          </a:xfrm>
          <a:prstGeom prst="rect">
            <a:avLst/>
          </a:prstGeom>
        </p:spPr>
        <p:txBody>
          <a:bodyPr vert="horz" lIns="94229" tIns="47114" rIns="94229" bIns="47114" rtlCol="0"/>
          <a:lstStyle>
            <a:lvl1pPr algn="r">
              <a:defRPr sz="1200"/>
            </a:lvl1pPr>
          </a:lstStyle>
          <a:p>
            <a:fld id="{501BBDF1-C283-49D5-A4C1-0A410625B278}" type="datetimeFigureOut">
              <a:rPr lang="en-US" smtClean="0"/>
              <a:t>2/1/2023</a:t>
            </a:fld>
            <a:endParaRPr lang="en-US" dirty="0"/>
          </a:p>
        </p:txBody>
      </p:sp>
      <p:sp>
        <p:nvSpPr>
          <p:cNvPr id="4" name="Footer Placeholder 3">
            <a:extLst>
              <a:ext uri="{FF2B5EF4-FFF2-40B4-BE49-F238E27FC236}">
                <a16:creationId xmlns:a16="http://schemas.microsoft.com/office/drawing/2014/main" id="{BE4D7201-075A-42D3-A923-D55E9A09D627}"/>
              </a:ext>
            </a:extLst>
          </p:cNvPr>
          <p:cNvSpPr>
            <a:spLocks noGrp="1"/>
          </p:cNvSpPr>
          <p:nvPr>
            <p:ph type="ftr" sz="quarter" idx="2"/>
          </p:nvPr>
        </p:nvSpPr>
        <p:spPr>
          <a:xfrm>
            <a:off x="0" y="8917422"/>
            <a:ext cx="3077739" cy="471053"/>
          </a:xfrm>
          <a:prstGeom prst="rect">
            <a:avLst/>
          </a:prstGeom>
        </p:spPr>
        <p:txBody>
          <a:bodyPr vert="horz" lIns="94229" tIns="47114" rIns="94229" bIns="47114" rtlCol="0" anchor="b"/>
          <a:lstStyle>
            <a:lvl1pPr algn="l">
              <a:defRPr sz="1200"/>
            </a:lvl1pPr>
          </a:lstStyle>
          <a:p>
            <a:endParaRPr lang="en-US" dirty="0"/>
          </a:p>
        </p:txBody>
      </p:sp>
      <p:sp>
        <p:nvSpPr>
          <p:cNvPr id="5" name="Slide Number Placeholder 4">
            <a:extLst>
              <a:ext uri="{FF2B5EF4-FFF2-40B4-BE49-F238E27FC236}">
                <a16:creationId xmlns:a16="http://schemas.microsoft.com/office/drawing/2014/main" id="{9275CAA3-F890-44B5-9C7A-CE82CFB17586}"/>
              </a:ext>
            </a:extLst>
          </p:cNvPr>
          <p:cNvSpPr>
            <a:spLocks noGrp="1"/>
          </p:cNvSpPr>
          <p:nvPr>
            <p:ph type="sldNum" sz="quarter" idx="3"/>
          </p:nvPr>
        </p:nvSpPr>
        <p:spPr>
          <a:xfrm>
            <a:off x="4023092" y="8917422"/>
            <a:ext cx="3077739" cy="471053"/>
          </a:xfrm>
          <a:prstGeom prst="rect">
            <a:avLst/>
          </a:prstGeom>
        </p:spPr>
        <p:txBody>
          <a:bodyPr vert="horz" lIns="94229" tIns="47114" rIns="94229" bIns="47114" rtlCol="0" anchor="b"/>
          <a:lstStyle>
            <a:lvl1pPr algn="r">
              <a:defRPr sz="1200"/>
            </a:lvl1pPr>
          </a:lstStyle>
          <a:p>
            <a:fld id="{F85E2926-4CD8-4753-BF51-BB96D2DF3B01}" type="slidenum">
              <a:rPr lang="en-US" smtClean="0"/>
              <a:t>‹#›</a:t>
            </a:fld>
            <a:endParaRPr lang="en-US" dirty="0"/>
          </a:p>
        </p:txBody>
      </p:sp>
    </p:spTree>
    <p:extLst>
      <p:ext uri="{BB962C8B-B14F-4D97-AF65-F5344CB8AC3E}">
        <p14:creationId xmlns:p14="http://schemas.microsoft.com/office/powerpoint/2010/main" val="50770594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52EFB08E-A50C-F844-8D4E-0512E58CA693}"/>
              </a:ext>
            </a:extLst>
          </p:cNvPr>
          <p:cNvSpPr>
            <a:spLocks noGrp="1"/>
          </p:cNvSpPr>
          <p:nvPr>
            <p:ph type="hdr" sz="quarter"/>
          </p:nvPr>
        </p:nvSpPr>
        <p:spPr>
          <a:xfrm>
            <a:off x="0" y="0"/>
            <a:ext cx="3077739" cy="471054"/>
          </a:xfrm>
          <a:prstGeom prst="rect">
            <a:avLst/>
          </a:prstGeom>
        </p:spPr>
        <p:txBody>
          <a:bodyPr vert="horz" lIns="94229" tIns="47114" rIns="94229" bIns="47114" rtlCol="0"/>
          <a:lstStyle>
            <a:lvl1pPr algn="l" eaLnBrk="1" fontAlgn="auto" hangingPunct="1">
              <a:spcBef>
                <a:spcPts val="0"/>
              </a:spcBef>
              <a:spcAft>
                <a:spcPts val="0"/>
              </a:spcAft>
              <a:defRPr sz="1200">
                <a:latin typeface="Helvetica" panose="020B0604020202020204" pitchFamily="34" charset="0"/>
              </a:defRPr>
            </a:lvl1pPr>
          </a:lstStyle>
          <a:p>
            <a:pPr>
              <a:defRPr/>
            </a:pPr>
            <a:endParaRPr lang="en-US" dirty="0"/>
          </a:p>
        </p:txBody>
      </p:sp>
      <p:sp>
        <p:nvSpPr>
          <p:cNvPr id="3" name="Date Placeholder 2">
            <a:extLst>
              <a:ext uri="{FF2B5EF4-FFF2-40B4-BE49-F238E27FC236}">
                <a16:creationId xmlns:a16="http://schemas.microsoft.com/office/drawing/2014/main" id="{49AB5174-E3E7-7242-B07D-7FFBBB88E288}"/>
              </a:ext>
            </a:extLst>
          </p:cNvPr>
          <p:cNvSpPr>
            <a:spLocks noGrp="1"/>
          </p:cNvSpPr>
          <p:nvPr>
            <p:ph type="dt" idx="1"/>
          </p:nvPr>
        </p:nvSpPr>
        <p:spPr>
          <a:xfrm>
            <a:off x="4023092" y="0"/>
            <a:ext cx="3077739" cy="471054"/>
          </a:xfrm>
          <a:prstGeom prst="rect">
            <a:avLst/>
          </a:prstGeom>
        </p:spPr>
        <p:txBody>
          <a:bodyPr vert="horz" lIns="94229" tIns="47114" rIns="94229" bIns="47114" rtlCol="0"/>
          <a:lstStyle>
            <a:lvl1pPr algn="r" eaLnBrk="1" fontAlgn="auto" hangingPunct="1">
              <a:spcBef>
                <a:spcPts val="0"/>
              </a:spcBef>
              <a:spcAft>
                <a:spcPts val="0"/>
              </a:spcAft>
              <a:defRPr sz="1200">
                <a:latin typeface="Helvetica" panose="020B0604020202020204" pitchFamily="34" charset="0"/>
              </a:defRPr>
            </a:lvl1pPr>
          </a:lstStyle>
          <a:p>
            <a:pPr>
              <a:defRPr/>
            </a:pPr>
            <a:fld id="{DA035CE1-B314-4D8E-BB28-885F3866F04C}" type="datetimeFigureOut">
              <a:rPr lang="en-US"/>
              <a:pPr>
                <a:defRPr/>
              </a:pPr>
              <a:t>2/1/2023</a:t>
            </a:fld>
            <a:endParaRPr lang="en-US" dirty="0"/>
          </a:p>
        </p:txBody>
      </p:sp>
      <p:sp>
        <p:nvSpPr>
          <p:cNvPr id="4" name="Slide Image Placeholder 3">
            <a:extLst>
              <a:ext uri="{FF2B5EF4-FFF2-40B4-BE49-F238E27FC236}">
                <a16:creationId xmlns:a16="http://schemas.microsoft.com/office/drawing/2014/main" id="{C9C44EC9-E8F3-9344-A937-7FF5F47FAE9F}"/>
              </a:ext>
            </a:extLst>
          </p:cNvPr>
          <p:cNvSpPr>
            <a:spLocks noGrp="1" noRot="1" noChangeAspect="1"/>
          </p:cNvSpPr>
          <p:nvPr>
            <p:ph type="sldImg" idx="2"/>
          </p:nvPr>
        </p:nvSpPr>
        <p:spPr>
          <a:xfrm>
            <a:off x="735013" y="1173163"/>
            <a:ext cx="5632450" cy="3168650"/>
          </a:xfrm>
          <a:prstGeom prst="rect">
            <a:avLst/>
          </a:prstGeom>
          <a:noFill/>
          <a:ln w="12700">
            <a:solidFill>
              <a:prstClr val="black"/>
            </a:solidFill>
          </a:ln>
        </p:spPr>
        <p:txBody>
          <a:bodyPr vert="horz" lIns="94229" tIns="47114" rIns="94229" bIns="47114" rtlCol="0" anchor="ctr"/>
          <a:lstStyle/>
          <a:p>
            <a:pPr lvl="0"/>
            <a:endParaRPr lang="en-US" noProof="0" dirty="0"/>
          </a:p>
        </p:txBody>
      </p:sp>
      <p:sp>
        <p:nvSpPr>
          <p:cNvPr id="5" name="Notes Placeholder 4">
            <a:extLst>
              <a:ext uri="{FF2B5EF4-FFF2-40B4-BE49-F238E27FC236}">
                <a16:creationId xmlns:a16="http://schemas.microsoft.com/office/drawing/2014/main" id="{931825B1-13C4-B242-B444-6CC55AF23DD1}"/>
              </a:ext>
            </a:extLst>
          </p:cNvPr>
          <p:cNvSpPr>
            <a:spLocks noGrp="1"/>
          </p:cNvSpPr>
          <p:nvPr>
            <p:ph type="body" sz="quarter" idx="3"/>
          </p:nvPr>
        </p:nvSpPr>
        <p:spPr>
          <a:xfrm>
            <a:off x="710248" y="4518204"/>
            <a:ext cx="5681980" cy="3696712"/>
          </a:xfrm>
          <a:prstGeom prst="rect">
            <a:avLst/>
          </a:prstGeom>
        </p:spPr>
        <p:txBody>
          <a:bodyPr vert="horz" lIns="94229" tIns="47114" rIns="94229" bIns="47114" rtlCol="0"/>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a:extLst>
              <a:ext uri="{FF2B5EF4-FFF2-40B4-BE49-F238E27FC236}">
                <a16:creationId xmlns:a16="http://schemas.microsoft.com/office/drawing/2014/main" id="{AD32BD50-C4CE-6341-A948-6C37F81E18A0}"/>
              </a:ext>
            </a:extLst>
          </p:cNvPr>
          <p:cNvSpPr>
            <a:spLocks noGrp="1"/>
          </p:cNvSpPr>
          <p:nvPr>
            <p:ph type="ftr" sz="quarter" idx="4"/>
          </p:nvPr>
        </p:nvSpPr>
        <p:spPr>
          <a:xfrm>
            <a:off x="0" y="8917422"/>
            <a:ext cx="3077739" cy="471053"/>
          </a:xfrm>
          <a:prstGeom prst="rect">
            <a:avLst/>
          </a:prstGeom>
        </p:spPr>
        <p:txBody>
          <a:bodyPr vert="horz" lIns="94229" tIns="47114" rIns="94229" bIns="47114" rtlCol="0" anchor="b"/>
          <a:lstStyle>
            <a:lvl1pPr algn="l" eaLnBrk="1" fontAlgn="auto" hangingPunct="1">
              <a:spcBef>
                <a:spcPts val="0"/>
              </a:spcBef>
              <a:spcAft>
                <a:spcPts val="0"/>
              </a:spcAft>
              <a:defRPr sz="1200">
                <a:latin typeface="Helvetica" panose="020B0604020202020204" pitchFamily="34" charset="0"/>
              </a:defRPr>
            </a:lvl1pPr>
          </a:lstStyle>
          <a:p>
            <a:pPr>
              <a:defRPr/>
            </a:pPr>
            <a:endParaRPr lang="en-US" dirty="0"/>
          </a:p>
        </p:txBody>
      </p:sp>
      <p:sp>
        <p:nvSpPr>
          <p:cNvPr id="7" name="Slide Number Placeholder 6">
            <a:extLst>
              <a:ext uri="{FF2B5EF4-FFF2-40B4-BE49-F238E27FC236}">
                <a16:creationId xmlns:a16="http://schemas.microsoft.com/office/drawing/2014/main" id="{ADA8DDD5-3194-314C-8099-DD0BB08386A4}"/>
              </a:ext>
            </a:extLst>
          </p:cNvPr>
          <p:cNvSpPr>
            <a:spLocks noGrp="1"/>
          </p:cNvSpPr>
          <p:nvPr>
            <p:ph type="sldNum" sz="quarter" idx="5"/>
          </p:nvPr>
        </p:nvSpPr>
        <p:spPr>
          <a:xfrm>
            <a:off x="4023092" y="8917422"/>
            <a:ext cx="3077739" cy="471053"/>
          </a:xfrm>
          <a:prstGeom prst="rect">
            <a:avLst/>
          </a:prstGeom>
        </p:spPr>
        <p:txBody>
          <a:bodyPr vert="horz" lIns="94229" tIns="47114" rIns="94229" bIns="47114" rtlCol="0" anchor="b"/>
          <a:lstStyle>
            <a:lvl1pPr algn="r" eaLnBrk="1" fontAlgn="auto" hangingPunct="1">
              <a:spcBef>
                <a:spcPts val="0"/>
              </a:spcBef>
              <a:spcAft>
                <a:spcPts val="0"/>
              </a:spcAft>
              <a:defRPr sz="1200">
                <a:latin typeface="Helvetica" panose="020B0604020202020204" pitchFamily="34" charset="0"/>
              </a:defRPr>
            </a:lvl1pPr>
          </a:lstStyle>
          <a:p>
            <a:pPr>
              <a:defRPr/>
            </a:pPr>
            <a:fld id="{4992FD44-D8CF-4BF3-99B8-FFAB8AB094CB}" type="slidenum">
              <a:rPr lang="en-US"/>
              <a:pPr>
                <a:defRPr/>
              </a:pPr>
              <a:t>‹#›</a:t>
            </a:fld>
            <a:endParaRPr lang="en-US" dirty="0"/>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Helvetica" panose="020B0604020202020204" pitchFamily="34" charset="0"/>
        <a:ea typeface="+mn-ea"/>
        <a:cs typeface="+mn-cs"/>
      </a:defRPr>
    </a:lvl1pPr>
    <a:lvl2pPr marL="457200" algn="l" rtl="0" eaLnBrk="0" fontAlgn="base" hangingPunct="0">
      <a:spcBef>
        <a:spcPct val="30000"/>
      </a:spcBef>
      <a:spcAft>
        <a:spcPct val="0"/>
      </a:spcAft>
      <a:defRPr sz="1200" kern="1200">
        <a:solidFill>
          <a:schemeClr val="tx1"/>
        </a:solidFill>
        <a:latin typeface="Helvetica" panose="020B0604020202020204" pitchFamily="34" charset="0"/>
        <a:ea typeface="+mn-ea"/>
        <a:cs typeface="+mn-cs"/>
      </a:defRPr>
    </a:lvl2pPr>
    <a:lvl3pPr marL="914400" algn="l" rtl="0" eaLnBrk="0" fontAlgn="base" hangingPunct="0">
      <a:spcBef>
        <a:spcPct val="30000"/>
      </a:spcBef>
      <a:spcAft>
        <a:spcPct val="0"/>
      </a:spcAft>
      <a:defRPr sz="1200" kern="1200">
        <a:solidFill>
          <a:schemeClr val="tx1"/>
        </a:solidFill>
        <a:latin typeface="Helvetica" panose="020B0604020202020204" pitchFamily="34" charset="0"/>
        <a:ea typeface="+mn-ea"/>
        <a:cs typeface="+mn-cs"/>
      </a:defRPr>
    </a:lvl3pPr>
    <a:lvl4pPr marL="1371600" algn="l" rtl="0" eaLnBrk="0" fontAlgn="base" hangingPunct="0">
      <a:spcBef>
        <a:spcPct val="30000"/>
      </a:spcBef>
      <a:spcAft>
        <a:spcPct val="0"/>
      </a:spcAft>
      <a:defRPr sz="1200" kern="1200">
        <a:solidFill>
          <a:schemeClr val="tx1"/>
        </a:solidFill>
        <a:latin typeface="Helvetica" panose="020B0604020202020204" pitchFamily="34" charset="0"/>
        <a:ea typeface="+mn-ea"/>
        <a:cs typeface="+mn-cs"/>
      </a:defRPr>
    </a:lvl4pPr>
    <a:lvl5pPr marL="1828800" algn="l" rtl="0" eaLnBrk="0" fontAlgn="base" hangingPunct="0">
      <a:spcBef>
        <a:spcPct val="30000"/>
      </a:spcBef>
      <a:spcAft>
        <a:spcPct val="0"/>
      </a:spcAft>
      <a:defRPr sz="1200" kern="1200">
        <a:solidFill>
          <a:schemeClr val="tx1"/>
        </a:solidFill>
        <a:latin typeface="Helvetica" panose="020B0604020202020204"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42900" y="515938"/>
            <a:ext cx="3573463" cy="2011362"/>
          </a:xfrm>
        </p:spPr>
      </p:sp>
      <p:sp>
        <p:nvSpPr>
          <p:cNvPr id="3" name="Notes Placeholder 2"/>
          <p:cNvSpPr>
            <a:spLocks noGrp="1"/>
          </p:cNvSpPr>
          <p:nvPr>
            <p:ph type="body" idx="1"/>
          </p:nvPr>
        </p:nvSpPr>
        <p:spPr>
          <a:xfrm>
            <a:off x="342901" y="2748916"/>
            <a:ext cx="6212279" cy="5844859"/>
          </a:xfrm>
        </p:spPr>
        <p:txBody>
          <a:bodyPr/>
          <a:lstStyle/>
          <a:p>
            <a:pPr marL="742950" marR="0" lvl="1" indent="-285750">
              <a:lnSpc>
                <a:spcPct val="107000"/>
              </a:lnSpc>
              <a:spcBef>
                <a:spcPts val="0"/>
              </a:spcBef>
              <a:spcAft>
                <a:spcPts val="0"/>
              </a:spcAft>
              <a:buFont typeface="Courier New" panose="02070309020205020404" pitchFamily="49" charset="0"/>
              <a:buChar char="o"/>
              <a:tabLst>
                <a:tab pos="0" algn="l"/>
                <a:tab pos="914400" algn="l"/>
              </a:tabLst>
            </a:pPr>
            <a:r>
              <a:rPr lang="en-US" sz="1800" dirty="0">
                <a:effectLst/>
                <a:latin typeface="Calibri" panose="020F0502020204030204" pitchFamily="34" charset="0"/>
                <a:ea typeface="Calibri" panose="020F0502020204030204" pitchFamily="34" charset="0"/>
                <a:cs typeface="Calibri" panose="020F0502020204030204" pitchFamily="34" charset="0"/>
              </a:rPr>
              <a:t>Short description of notable details (i.e. answer the “what” -- motivation, data source, entity conducting analysis)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742950" marR="0" lvl="1" indent="-285750">
              <a:lnSpc>
                <a:spcPct val="107000"/>
              </a:lnSpc>
              <a:spcBef>
                <a:spcPts val="0"/>
              </a:spcBef>
              <a:spcAft>
                <a:spcPts val="0"/>
              </a:spcAft>
              <a:buFont typeface="Courier New" panose="02070309020205020404" pitchFamily="49" charset="0"/>
              <a:buChar char="o"/>
              <a:tabLst>
                <a:tab pos="0" algn="l"/>
                <a:tab pos="914400" algn="l"/>
              </a:tabLst>
            </a:pPr>
            <a:r>
              <a:rPr lang="en-US" sz="1800" dirty="0">
                <a:effectLst/>
                <a:latin typeface="Calibri" panose="020F0502020204030204" pitchFamily="34" charset="0"/>
                <a:ea typeface="Calibri" panose="020F0502020204030204" pitchFamily="34" charset="0"/>
                <a:cs typeface="Calibri" panose="020F0502020204030204" pitchFamily="34" charset="0"/>
              </a:rPr>
              <a:t>1-2 slides with most important findings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742950" marR="0" lvl="1" indent="-285750">
              <a:lnSpc>
                <a:spcPct val="107000"/>
              </a:lnSpc>
              <a:spcBef>
                <a:spcPts val="0"/>
              </a:spcBef>
              <a:spcAft>
                <a:spcPts val="0"/>
              </a:spcAft>
              <a:buFont typeface="Courier New" panose="02070309020205020404" pitchFamily="49" charset="0"/>
              <a:buChar char="o"/>
              <a:tabLst>
                <a:tab pos="0" algn="l"/>
                <a:tab pos="914400" algn="l"/>
              </a:tabLst>
            </a:pPr>
            <a:r>
              <a:rPr lang="en-US" sz="1800" dirty="0">
                <a:effectLst/>
                <a:latin typeface="Calibri" panose="020F0502020204030204" pitchFamily="34" charset="0"/>
                <a:ea typeface="Calibri" panose="020F0502020204030204" pitchFamily="34" charset="0"/>
                <a:cs typeface="Calibri" panose="020F0502020204030204" pitchFamily="34" charset="0"/>
              </a:rPr>
              <a:t>Explanation about the significance of the findings, including what next steps the analysis may support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742950" marR="0" lvl="1" indent="-285750">
              <a:lnSpc>
                <a:spcPct val="107000"/>
              </a:lnSpc>
              <a:spcBef>
                <a:spcPts val="0"/>
              </a:spcBef>
              <a:spcAft>
                <a:spcPts val="0"/>
              </a:spcAft>
              <a:buFont typeface="Courier New" panose="02070309020205020404" pitchFamily="49" charset="0"/>
              <a:buChar char="o"/>
              <a:tabLst>
                <a:tab pos="0" algn="l"/>
                <a:tab pos="914400" algn="l"/>
              </a:tabLst>
            </a:pPr>
            <a:r>
              <a:rPr lang="en-US" sz="1800" dirty="0">
                <a:effectLst/>
                <a:latin typeface="Calibri" panose="020F0502020204030204" pitchFamily="34" charset="0"/>
                <a:ea typeface="Calibri" panose="020F0502020204030204" pitchFamily="34" charset="0"/>
                <a:cs typeface="Calibri" panose="020F0502020204030204" pitchFamily="34" charset="0"/>
              </a:rPr>
              <a:t>Description of the role of stakeholder engagement in the analysis (e.g., how were findings shared with stakeholder leaders?)</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742950" marR="0" lvl="1" indent="-285750">
              <a:lnSpc>
                <a:spcPct val="107000"/>
              </a:lnSpc>
              <a:spcBef>
                <a:spcPts val="0"/>
              </a:spcBef>
              <a:spcAft>
                <a:spcPts val="800"/>
              </a:spcAft>
              <a:buFont typeface="Courier New" panose="02070309020205020404" pitchFamily="49" charset="0"/>
              <a:buChar char="o"/>
            </a:pPr>
            <a:r>
              <a:rPr lang="en-US" sz="1800" dirty="0">
                <a:effectLst/>
                <a:latin typeface="Calibri" panose="020F0502020204030204" pitchFamily="34" charset="0"/>
                <a:ea typeface="Calibri" panose="020F0502020204030204" pitchFamily="34" charset="0"/>
                <a:cs typeface="Calibri" panose="020F0502020204030204" pitchFamily="34" charset="0"/>
              </a:rPr>
              <a:t>Reflections / next steps (e.g., recommendations / tactics for other states to leverage analytics for action)</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sz="1100" dirty="0"/>
          </a:p>
        </p:txBody>
      </p:sp>
      <p:sp>
        <p:nvSpPr>
          <p:cNvPr id="4" name="Slide Number Placeholder 3"/>
          <p:cNvSpPr>
            <a:spLocks noGrp="1"/>
          </p:cNvSpPr>
          <p:nvPr>
            <p:ph type="sldNum" sz="quarter" idx="5"/>
          </p:nvPr>
        </p:nvSpPr>
        <p:spPr>
          <a:xfrm>
            <a:off x="0" y="8685213"/>
            <a:ext cx="685800" cy="458787"/>
          </a:xfrm>
        </p:spPr>
        <p:txBody>
          <a:bodyPr anchor="ctr"/>
          <a:lstStyle/>
          <a:p>
            <a:pPr marL="0" marR="0" lvl="0" indent="0" algn="ctr" defTabSz="457200" rtl="0" eaLnBrk="1" fontAlgn="auto" latinLnBrk="0" hangingPunct="1">
              <a:lnSpc>
                <a:spcPct val="100000"/>
              </a:lnSpc>
              <a:spcBef>
                <a:spcPts val="0"/>
              </a:spcBef>
              <a:spcAft>
                <a:spcPts val="0"/>
              </a:spcAft>
              <a:buClrTx/>
              <a:buSzTx/>
              <a:buFontTx/>
              <a:buNone/>
              <a:tabLst/>
              <a:defRPr/>
            </a:pPr>
            <a:fld id="{E96F7328-08A7-41DF-A6A0-C5E6644BEDB0}" type="slidenum">
              <a:rPr kumimoji="0" lang="en-US" sz="1050" b="0" i="0" u="none" strike="noStrike" kern="1200" cap="none" spc="0" normalizeH="0" baseline="0" noProof="0" smtClean="0">
                <a:ln>
                  <a:noFill/>
                </a:ln>
                <a:solidFill>
                  <a:srgbClr val="646464"/>
                </a:solidFill>
                <a:effectLst/>
                <a:uLnTx/>
                <a:uFillTx/>
                <a:latin typeface="Arial" panose="020B0604020202020204"/>
                <a:ea typeface="+mn-ea"/>
                <a:cs typeface="+mn-cs"/>
              </a:rPr>
              <a:pPr marL="0" marR="0" lvl="0" indent="0" algn="ctr" defTabSz="457200" rtl="0" eaLnBrk="1" fontAlgn="auto" latinLnBrk="0" hangingPunct="1">
                <a:lnSpc>
                  <a:spcPct val="100000"/>
                </a:lnSpc>
                <a:spcBef>
                  <a:spcPts val="0"/>
                </a:spcBef>
                <a:spcAft>
                  <a:spcPts val="0"/>
                </a:spcAft>
                <a:buClrTx/>
                <a:buSzTx/>
                <a:buFontTx/>
                <a:buNone/>
                <a:tabLst/>
                <a:defRPr/>
              </a:pPr>
              <a:t>4</a:t>
            </a:fld>
            <a:endParaRPr kumimoji="0" lang="en-US" sz="1050" b="0" i="0" u="none" strike="noStrike" kern="1200" cap="none" spc="0" normalizeH="0" baseline="0" noProof="0" dirty="0">
              <a:ln>
                <a:noFill/>
              </a:ln>
              <a:solidFill>
                <a:srgbClr val="646464"/>
              </a:solidFill>
              <a:effectLst/>
              <a:uLnTx/>
              <a:uFillTx/>
              <a:latin typeface="Arial" panose="020B0604020202020204"/>
              <a:ea typeface="+mn-ea"/>
              <a:cs typeface="+mn-cs"/>
            </a:endParaRPr>
          </a:p>
        </p:txBody>
      </p:sp>
      <p:sp>
        <p:nvSpPr>
          <p:cNvPr id="5" name="Rectangle 4">
            <a:extLst>
              <a:ext uri="{FF2B5EF4-FFF2-40B4-BE49-F238E27FC236}">
                <a16:creationId xmlns:a16="http://schemas.microsoft.com/office/drawing/2014/main" id="{0FBA1040-797B-4BF7-9D68-EECE83F2541C}"/>
              </a:ext>
            </a:extLst>
          </p:cNvPr>
          <p:cNvSpPr/>
          <p:nvPr/>
        </p:nvSpPr>
        <p:spPr>
          <a:xfrm>
            <a:off x="-506187" y="-32295"/>
            <a:ext cx="7772400" cy="274320"/>
          </a:xfrm>
          <a:prstGeom prst="rect">
            <a:avLst/>
          </a:prstGeom>
          <a:solidFill>
            <a:srgbClr val="00559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panose="020B0604020202020204"/>
              <a:ea typeface="+mn-ea"/>
              <a:cs typeface="+mn-cs"/>
            </a:endParaRPr>
          </a:p>
        </p:txBody>
      </p:sp>
      <p:sp>
        <p:nvSpPr>
          <p:cNvPr id="6" name="Rectangle 5">
            <a:extLst>
              <a:ext uri="{FF2B5EF4-FFF2-40B4-BE49-F238E27FC236}">
                <a16:creationId xmlns:a16="http://schemas.microsoft.com/office/drawing/2014/main" id="{559185FF-AED1-4753-9A07-CA0819A2DA2E}"/>
              </a:ext>
            </a:extLst>
          </p:cNvPr>
          <p:cNvSpPr/>
          <p:nvPr/>
        </p:nvSpPr>
        <p:spPr>
          <a:xfrm>
            <a:off x="-506187" y="242027"/>
            <a:ext cx="7772400" cy="91440"/>
          </a:xfrm>
          <a:prstGeom prst="rect">
            <a:avLst/>
          </a:prstGeom>
          <a:solidFill>
            <a:srgbClr val="EE890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panose="020B0604020202020204"/>
              <a:ea typeface="+mn-ea"/>
              <a:cs typeface="+mn-cs"/>
            </a:endParaRPr>
          </a:p>
        </p:txBody>
      </p:sp>
      <p:sp>
        <p:nvSpPr>
          <p:cNvPr id="7" name="Rectangle 6">
            <a:extLst>
              <a:ext uri="{FF2B5EF4-FFF2-40B4-BE49-F238E27FC236}">
                <a16:creationId xmlns:a16="http://schemas.microsoft.com/office/drawing/2014/main" id="{BBB23201-56DC-449A-B2F4-6CCA410B45CF}"/>
              </a:ext>
            </a:extLst>
          </p:cNvPr>
          <p:cNvSpPr/>
          <p:nvPr/>
        </p:nvSpPr>
        <p:spPr>
          <a:xfrm>
            <a:off x="4570546" y="8856253"/>
            <a:ext cx="3017520" cy="91440"/>
          </a:xfrm>
          <a:prstGeom prst="rect">
            <a:avLst/>
          </a:prstGeom>
          <a:solidFill>
            <a:srgbClr val="EE890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panose="020B0604020202020204"/>
              <a:ea typeface="+mn-ea"/>
              <a:cs typeface="+mn-cs"/>
            </a:endParaRPr>
          </a:p>
        </p:txBody>
      </p:sp>
    </p:spTree>
    <p:extLst>
      <p:ext uri="{BB962C8B-B14F-4D97-AF65-F5344CB8AC3E}">
        <p14:creationId xmlns:p14="http://schemas.microsoft.com/office/powerpoint/2010/main" val="378891224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Background info – 54k covered lives is a “decent” size population. And HAVE to use it because can’t pull data from APCD!</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63BE2D6-AA8F-42A1-BE2B-AAFE18104AAB}"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21556135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63BE2D6-AA8F-42A1-BE2B-AAFE18104AAB}"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66210469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Sources: PEBP report (p. 7) and Medicaid phase 1 update (spreadsheet)</a:t>
            </a:r>
          </a:p>
          <a:p>
            <a:endParaRPr lang="en-US" dirty="0"/>
          </a:p>
          <a:p>
            <a:r>
              <a:rPr lang="en-US" dirty="0"/>
              <a:t>Broke out Medicaid trends because of unusual dip in Medicaid trends due to PHE, and is pulling down the 2017-2021 trend. Huge ballooning of the covered population, a bunch were getting services using commercial insurance but were included in denominator. </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63BE2D6-AA8F-42A1-BE2B-AAFE18104AAB}"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62739210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a:t>Source: PEBP report (pp. 19 &amp; 46)</a:t>
            </a:r>
          </a:p>
          <a:p>
            <a:r>
              <a:rPr lang="en-US" sz="1200" dirty="0"/>
              <a:t>Methodology for service categories:</a:t>
            </a:r>
          </a:p>
          <a:p>
            <a:pPr marL="171450" indent="-171450">
              <a:buFont typeface="Arial" panose="020B0604020202020204" pitchFamily="34" charset="0"/>
              <a:buChar char="•"/>
            </a:pPr>
            <a:r>
              <a:rPr lang="en-US" sz="1200" i="1" dirty="0"/>
              <a:t>Inpatient </a:t>
            </a:r>
            <a:r>
              <a:rPr lang="en-US" sz="1200" dirty="0"/>
              <a:t>– all claims where point of service (POS) represents an inpatient facility, such as Inpatient Hospital, Skilled Nursing Facility, Inpatient Psychiatric Facility or Inpatient Rehab Facility</a:t>
            </a:r>
          </a:p>
          <a:p>
            <a:pPr marL="171450" indent="-171450">
              <a:buFont typeface="Arial" panose="020B0604020202020204" pitchFamily="34" charset="0"/>
              <a:buChar char="•"/>
            </a:pPr>
            <a:r>
              <a:rPr lang="en-US" sz="1200" i="1" dirty="0"/>
              <a:t>Outpatient </a:t>
            </a:r>
            <a:r>
              <a:rPr lang="en-US" sz="1200" dirty="0"/>
              <a:t>– all claims where POS represents an outpatient facility, such as emergency room, urgent care, outpatient hospital or  ambulatory surgical center</a:t>
            </a:r>
          </a:p>
          <a:p>
            <a:pPr marL="171450" indent="-171450">
              <a:buFont typeface="Arial" panose="020B0604020202020204" pitchFamily="34" charset="0"/>
              <a:buChar char="•"/>
            </a:pPr>
            <a:r>
              <a:rPr lang="en-US" sz="1200" i="1" dirty="0"/>
              <a:t>Ancillary</a:t>
            </a:r>
            <a:r>
              <a:rPr lang="en-US" sz="1200" dirty="0"/>
              <a:t> – all claims where POS represents home, hospice or ambulance</a:t>
            </a:r>
          </a:p>
          <a:p>
            <a:pPr marL="171450" indent="-171450">
              <a:buFont typeface="Arial" panose="020B0604020202020204" pitchFamily="34" charset="0"/>
              <a:buChar char="•"/>
            </a:pPr>
            <a:r>
              <a:rPr lang="en-US" sz="1200" i="1" dirty="0"/>
              <a:t>Professional </a:t>
            </a:r>
            <a:r>
              <a:rPr lang="en-US" sz="1200" dirty="0"/>
              <a:t>– all other claims, include those where POS represents an office or clinic</a:t>
            </a:r>
          </a:p>
          <a:p>
            <a:r>
              <a:rPr lang="en-US" dirty="0"/>
              <a:t>Of note, prescription drug rebates do not appear to have had a significant impact on recent </a:t>
            </a:r>
            <a:r>
              <a:rPr lang="en-US" b="1" dirty="0"/>
              <a:t>trends</a:t>
            </a:r>
            <a:r>
              <a:rPr lang="en-US" dirty="0"/>
              <a:t> in overall pharmacy spend. (move back up to slide)</a:t>
            </a:r>
          </a:p>
          <a:p>
            <a:r>
              <a:rPr lang="en-US" dirty="0"/>
              <a:t>Professional is defined a little differently from Segal for PEBP = any prof spending associated with a hospital service, they put into HOSPITAL. This is professional spend in non-hospital settings = is unusual.</a:t>
            </a:r>
          </a:p>
          <a:p>
            <a:r>
              <a:rPr lang="en-US" dirty="0"/>
              <a:t>Pharmacy is #1 and is RETAIL pharmacy – at CVS, Walgreens, mail order – is NOT drugs administered by a doctor or in a clinic where they have to inject the patient. They measured a “unit” of pharmacy as one claim.</a:t>
            </a:r>
          </a:p>
          <a:p>
            <a:r>
              <a:rPr lang="en-US" dirty="0"/>
              <a:t>While the 8-9% rates aren’t even as high as in some other states….</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63BE2D6-AA8F-42A1-BE2B-AAFE18104AAB}"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17</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02926140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Source: PEBP report (p. 50)</a:t>
            </a:r>
          </a:p>
          <a:p>
            <a:endParaRPr lang="en-US" dirty="0"/>
          </a:p>
          <a:p>
            <a:r>
              <a:rPr lang="en-US" dirty="0"/>
              <a:t>Also just for PEBP – because the PMPM for PEBP was so much more than for Medicaid, just focused on PEBP for the following  slides. </a:t>
            </a:r>
          </a:p>
          <a:p>
            <a:r>
              <a:rPr lang="en-US" dirty="0"/>
              <a:t>Break down trend by drug type – seeing highest growth in brand and specialty (same as in other states)</a:t>
            </a:r>
          </a:p>
          <a:p>
            <a:r>
              <a:rPr lang="en-US" dirty="0"/>
              <a:t>Preferable to use net of rebates data when we have that available. </a:t>
            </a:r>
          </a:p>
          <a:p>
            <a:r>
              <a:rPr lang="en-US" dirty="0"/>
              <a:t>“allowed” includes both the amount the insurer paid and patient obligation.</a:t>
            </a:r>
          </a:p>
          <a:p>
            <a:r>
              <a:rPr lang="en-US" dirty="0"/>
              <a:t>1 here is overall trend, next slide is utilization, next slide is price.</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63BE2D6-AA8F-42A1-BE2B-AAFE18104AAB}"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18</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82336294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First we look at utilization here (price is next slide).</a:t>
            </a:r>
          </a:p>
          <a:p>
            <a:r>
              <a:rPr lang="en-US" dirty="0"/>
              <a:t>Volume of generics is very high in comparison to specialty – specialty are super expensive and so a growth here is a problem</a:t>
            </a:r>
          </a:p>
          <a:p>
            <a:r>
              <a:rPr lang="en-US" dirty="0"/>
              <a:t>Generics comprised such a high amount of utilization but a low amount of overall trend</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63BE2D6-AA8F-42A1-BE2B-AAFE18104AAB}"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19</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41804609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Source: PEBP report (p. 52)</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Note, these prescription drug costs do not reflect the value of manufacturer rebates.</a:t>
            </a:r>
          </a:p>
          <a:p>
            <a:r>
              <a:rPr lang="en-US" dirty="0"/>
              <a:t>Brand and specialty are high</a:t>
            </a:r>
          </a:p>
          <a:p>
            <a:r>
              <a:rPr lang="en-US" dirty="0"/>
              <a:t>Specialty had significant decrease in 2021 which is impacting overall trend – regardless, brand and specialty are still increasing in price</a:t>
            </a:r>
          </a:p>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63BE2D6-AA8F-42A1-BE2B-AAFE18104AAB}"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20</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79351195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But only xx percent of spending</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63BE2D6-AA8F-42A1-BE2B-AAFE18104AAB}"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1483823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Key message – how using data to inform policy work to slow spending growth. </a:t>
            </a:r>
          </a:p>
          <a:p>
            <a:r>
              <a:rPr lang="en-US" dirty="0"/>
              <a:t>Nevada having access to Bailit health and analytics resources is a HUGE benefit – emphasizes the importance of </a:t>
            </a:r>
            <a:r>
              <a:rPr lang="en-US"/>
              <a:t>this program!</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63BE2D6-AA8F-42A1-BE2B-AAFE18104AAB}"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38280832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PPU = payment per unit</a:t>
            </a:r>
          </a:p>
          <a:p>
            <a:r>
              <a:rPr lang="en-US" dirty="0"/>
              <a:t>UPK = units per 1000</a:t>
            </a:r>
          </a:p>
          <a:p>
            <a:r>
              <a:rPr lang="en-US" dirty="0"/>
              <a:t>For pharmacy, a unit is defined as a 30-day equivalent fill.  </a:t>
            </a:r>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88ABFF34-4E4C-47C4-BB1F-F6A660910A80}"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25</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38902803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31838" y="679450"/>
            <a:ext cx="3567112" cy="2008188"/>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effectLst/>
                <a:latin typeface="Calibri" panose="020F0502020204030204" pitchFamily="34" charset="0"/>
                <a:ea typeface="Calibri" panose="020F0502020204030204" pitchFamily="34" charset="0"/>
                <a:cs typeface="Calibri" panose="020F0502020204030204" pitchFamily="34" charset="0"/>
              </a:rPr>
              <a:t>Short description of notable details (i.e. answer the “what” -- motivation, data source, entity conducting analysis) </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E96F7328-08A7-41DF-A6A0-C5E6644BEDB0}" type="slidenum">
              <a:rPr kumimoji="0" lang="en-US" sz="1050" b="0" i="0" u="none" strike="noStrike" kern="1200" cap="none" spc="0" normalizeH="0" baseline="0" noProof="0" smtClean="0">
                <a:ln>
                  <a:noFill/>
                </a:ln>
                <a:solidFill>
                  <a:srgbClr val="646464"/>
                </a:solidFill>
                <a:effectLst/>
                <a:uLnTx/>
                <a:uFillTx/>
                <a:latin typeface="Arial" panose="020B060402020202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5</a:t>
            </a:fld>
            <a:endParaRPr kumimoji="0" lang="en-US" sz="1050" b="0" i="0" u="none" strike="noStrike" kern="1200" cap="none" spc="0" normalizeH="0" baseline="0" noProof="0">
              <a:ln>
                <a:noFill/>
              </a:ln>
              <a:solidFill>
                <a:srgbClr val="646464"/>
              </a:solidFill>
              <a:effectLst/>
              <a:uLnTx/>
              <a:uFillTx/>
              <a:latin typeface="Arial" panose="020B0604020202020204"/>
              <a:ea typeface="+mn-ea"/>
              <a:cs typeface="+mn-cs"/>
            </a:endParaRPr>
          </a:p>
        </p:txBody>
      </p:sp>
    </p:spTree>
    <p:extLst>
      <p:ext uri="{BB962C8B-B14F-4D97-AF65-F5344CB8AC3E}">
        <p14:creationId xmlns:p14="http://schemas.microsoft.com/office/powerpoint/2010/main" val="245923156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https://www.fda.gov/news-events/press-announcements/fda-approves-new-breakthrough-therapy-cystic-fibrosis</a:t>
            </a:r>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88ABFF34-4E4C-47C4-BB1F-F6A660910A80}"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38</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87421744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F9BDE82-EA84-8F43-ACF4-E907B9B65C97}"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40</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16033775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31838" y="679450"/>
            <a:ext cx="3567112" cy="2008188"/>
          </a:xfrm>
        </p:spPr>
      </p:sp>
      <p:sp>
        <p:nvSpPr>
          <p:cNvPr id="3" name="Notes Placeholder 2"/>
          <p:cNvSpPr>
            <a:spLocks noGrp="1"/>
          </p:cNvSpPr>
          <p:nvPr>
            <p:ph type="body" idx="1"/>
          </p:nvPr>
        </p:nvSpPr>
        <p:spPr/>
        <p:txBody>
          <a:bodyPr/>
          <a:lstStyle/>
          <a:p>
            <a:pPr marL="457200" marR="0" lvl="1" indent="0">
              <a:lnSpc>
                <a:spcPct val="107000"/>
              </a:lnSpc>
              <a:spcBef>
                <a:spcPts val="0"/>
              </a:spcBef>
              <a:spcAft>
                <a:spcPts val="0"/>
              </a:spcAft>
              <a:buFont typeface="Courier New" panose="02070309020205020404" pitchFamily="49" charset="0"/>
              <a:buNone/>
              <a:tabLst>
                <a:tab pos="0" algn="l"/>
                <a:tab pos="914400" algn="l"/>
              </a:tabLst>
            </a:pPr>
            <a:r>
              <a:rPr lang="en-US" sz="1800" dirty="0">
                <a:effectLst/>
                <a:latin typeface="Calibri" panose="020F0502020204030204" pitchFamily="34" charset="0"/>
                <a:ea typeface="Calibri" panose="020F0502020204030204" pitchFamily="34" charset="0"/>
                <a:cs typeface="Calibri" panose="020F0502020204030204" pitchFamily="34" charset="0"/>
              </a:rPr>
              <a:t>1-2 slides with most important findings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457200" marR="0" lvl="1" indent="0">
              <a:lnSpc>
                <a:spcPct val="107000"/>
              </a:lnSpc>
              <a:spcBef>
                <a:spcPts val="0"/>
              </a:spcBef>
              <a:spcAft>
                <a:spcPts val="800"/>
              </a:spcAft>
              <a:buFont typeface="Courier New" panose="02070309020205020404" pitchFamily="49" charset="0"/>
              <a:buNone/>
              <a:tabLst>
                <a:tab pos="0" algn="l"/>
                <a:tab pos="914400" algn="l"/>
              </a:tabLst>
            </a:pPr>
            <a:r>
              <a:rPr lang="en-US" sz="1800" dirty="0">
                <a:effectLst/>
                <a:latin typeface="Calibri" panose="020F0502020204030204" pitchFamily="34" charset="0"/>
                <a:ea typeface="Calibri" panose="020F0502020204030204" pitchFamily="34" charset="0"/>
                <a:cs typeface="Calibri" panose="020F0502020204030204" pitchFamily="34" charset="0"/>
              </a:rPr>
              <a:t>Explanation about the significance of the findings, including what next steps the analysis may support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E96F7328-08A7-41DF-A6A0-C5E6644BEDB0}" type="slidenum">
              <a:rPr kumimoji="0" lang="en-US" sz="1050" b="0" i="0" u="none" strike="noStrike" kern="1200" cap="none" spc="0" normalizeH="0" baseline="0" noProof="0" smtClean="0">
                <a:ln>
                  <a:noFill/>
                </a:ln>
                <a:solidFill>
                  <a:srgbClr val="646464"/>
                </a:solidFill>
                <a:effectLst/>
                <a:uLnTx/>
                <a:uFillTx/>
                <a:latin typeface="Arial" panose="020B060402020202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6</a:t>
            </a:fld>
            <a:endParaRPr kumimoji="0" lang="en-US" sz="1050" b="0" i="0" u="none" strike="noStrike" kern="1200" cap="none" spc="0" normalizeH="0" baseline="0" noProof="0">
              <a:ln>
                <a:noFill/>
              </a:ln>
              <a:solidFill>
                <a:srgbClr val="646464"/>
              </a:solidFill>
              <a:effectLst/>
              <a:uLnTx/>
              <a:uFillTx/>
              <a:latin typeface="Arial" panose="020B0604020202020204"/>
              <a:ea typeface="+mn-ea"/>
              <a:cs typeface="+mn-cs"/>
            </a:endParaRPr>
          </a:p>
        </p:txBody>
      </p:sp>
    </p:spTree>
    <p:extLst>
      <p:ext uri="{BB962C8B-B14F-4D97-AF65-F5344CB8AC3E}">
        <p14:creationId xmlns:p14="http://schemas.microsoft.com/office/powerpoint/2010/main" val="233901100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31838" y="679450"/>
            <a:ext cx="3567112" cy="2008188"/>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216F3481-C26F-4925-BFFF-8142D5EB96CF}" type="slidenum">
              <a:rPr kumimoji="0" lang="en-US" sz="1050" b="0" i="0" u="none" strike="noStrike" kern="1200" cap="none" spc="0" normalizeH="0" baseline="0" noProof="0" smtClean="0">
                <a:ln>
                  <a:noFill/>
                </a:ln>
                <a:solidFill>
                  <a:srgbClr val="646464"/>
                </a:solidFill>
                <a:effectLst/>
                <a:uLnTx/>
                <a:uFillTx/>
                <a:latin typeface="Arial" panose="020B060402020202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7</a:t>
            </a:fld>
            <a:endParaRPr kumimoji="0" lang="en-US" sz="1050" b="0" i="0" u="none" strike="noStrike" kern="1200" cap="none" spc="0" normalizeH="0" baseline="0" noProof="0">
              <a:ln>
                <a:noFill/>
              </a:ln>
              <a:solidFill>
                <a:srgbClr val="646464"/>
              </a:solidFill>
              <a:effectLst/>
              <a:uLnTx/>
              <a:uFillTx/>
              <a:latin typeface="Arial" panose="020B0604020202020204"/>
              <a:ea typeface="+mn-ea"/>
              <a:cs typeface="+mn-cs"/>
            </a:endParaRPr>
          </a:p>
        </p:txBody>
      </p:sp>
    </p:spTree>
    <p:extLst>
      <p:ext uri="{BB962C8B-B14F-4D97-AF65-F5344CB8AC3E}">
        <p14:creationId xmlns:p14="http://schemas.microsoft.com/office/powerpoint/2010/main" val="83095672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31838" y="679450"/>
            <a:ext cx="3567112" cy="2008188"/>
          </a:xfrm>
        </p:spPr>
      </p:sp>
      <p:sp>
        <p:nvSpPr>
          <p:cNvPr id="3" name="Notes Placeholder 2"/>
          <p:cNvSpPr>
            <a:spLocks noGrp="1"/>
          </p:cNvSpPr>
          <p:nvPr>
            <p:ph type="body" idx="1"/>
          </p:nvPr>
        </p:nvSpPr>
        <p:spPr/>
        <p:txBody>
          <a:bodyPr/>
          <a:lstStyle/>
          <a:p>
            <a:r>
              <a:rPr lang="en-US" dirty="0"/>
              <a:t>Supplemented this with presentations and data from Oregon’s Prescription Drug Price Transparency Program </a:t>
            </a:r>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E96F7328-08A7-41DF-A6A0-C5E6644BEDB0}" type="slidenum">
              <a:rPr kumimoji="0" lang="en-US" sz="1050" b="0" i="0" u="none" strike="noStrike" kern="1200" cap="none" spc="0" normalizeH="0" baseline="0" noProof="0" smtClean="0">
                <a:ln>
                  <a:noFill/>
                </a:ln>
                <a:solidFill>
                  <a:srgbClr val="646464"/>
                </a:solidFill>
                <a:effectLst/>
                <a:uLnTx/>
                <a:uFillTx/>
                <a:latin typeface="Arial" panose="020B060402020202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8</a:t>
            </a:fld>
            <a:endParaRPr kumimoji="0" lang="en-US" sz="1050" b="0" i="0" u="none" strike="noStrike" kern="1200" cap="none" spc="0" normalizeH="0" baseline="0" noProof="0">
              <a:ln>
                <a:noFill/>
              </a:ln>
              <a:solidFill>
                <a:srgbClr val="646464"/>
              </a:solidFill>
              <a:effectLst/>
              <a:uLnTx/>
              <a:uFillTx/>
              <a:latin typeface="Arial" panose="020B0604020202020204"/>
              <a:ea typeface="+mn-ea"/>
              <a:cs typeface="+mn-cs"/>
            </a:endParaRPr>
          </a:p>
        </p:txBody>
      </p:sp>
    </p:spTree>
    <p:extLst>
      <p:ext uri="{BB962C8B-B14F-4D97-AF65-F5344CB8AC3E}">
        <p14:creationId xmlns:p14="http://schemas.microsoft.com/office/powerpoint/2010/main" val="395909519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31838" y="679450"/>
            <a:ext cx="3567112" cy="2008188"/>
          </a:xfrm>
        </p:spPr>
      </p:sp>
      <p:sp>
        <p:nvSpPr>
          <p:cNvPr id="3" name="Notes Placeholder 2"/>
          <p:cNvSpPr>
            <a:spLocks noGrp="1"/>
          </p:cNvSpPr>
          <p:nvPr>
            <p:ph type="body" idx="1"/>
          </p:nvPr>
        </p:nvSpPr>
        <p:spPr/>
        <p:txBody>
          <a:bodyPr/>
          <a:lstStyle/>
          <a:p>
            <a:pPr marL="228600" indent="-228600">
              <a:buAutoNum type="arabicPeriod"/>
            </a:pPr>
            <a:r>
              <a:rPr lang="en-US" dirty="0"/>
              <a:t>Implement Upper Payment Limits</a:t>
            </a:r>
          </a:p>
          <a:p>
            <a:pPr marL="228600" indent="-228600">
              <a:buAutoNum type="arabicPeriod"/>
            </a:pPr>
            <a:r>
              <a:rPr lang="en-US" dirty="0"/>
              <a:t>Require PBMs and group purchasing to report aggregated rebates and other payments from manufacturers annually to the Drug Price Transparency program. </a:t>
            </a:r>
          </a:p>
          <a:p>
            <a:pPr marL="228600" indent="-228600">
              <a:buAutoNum type="arabicPeriod"/>
            </a:pPr>
            <a:r>
              <a:rPr lang="en-US" dirty="0"/>
              <a:t>Require all manufacturers to report annually on all patient assistance programs they maintain or fund</a:t>
            </a:r>
          </a:p>
          <a:p>
            <a:pPr marL="228600" indent="-228600">
              <a:buAutoNum type="arabicPeriod"/>
            </a:pPr>
            <a:r>
              <a:rPr lang="en-US" dirty="0"/>
              <a:t>Expand drug spending reporting to all state regulated health insurance carriers in Oregon</a:t>
            </a:r>
          </a:p>
          <a:p>
            <a:pPr marL="228600" indent="-228600">
              <a:buAutoNum type="arabicPeriod"/>
            </a:pPr>
            <a:r>
              <a:rPr lang="en-US" dirty="0"/>
              <a:t>Require patient advocacy groups to disclose their industry funding sources. </a:t>
            </a:r>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E96F7328-08A7-41DF-A6A0-C5E6644BEDB0}" type="slidenum">
              <a:rPr kumimoji="0" lang="en-US" sz="1050" b="0" i="0" u="none" strike="noStrike" kern="1200" cap="none" spc="0" normalizeH="0" baseline="0" noProof="0" smtClean="0">
                <a:ln>
                  <a:noFill/>
                </a:ln>
                <a:solidFill>
                  <a:srgbClr val="646464"/>
                </a:solidFill>
                <a:effectLst/>
                <a:uLnTx/>
                <a:uFillTx/>
                <a:latin typeface="Arial" panose="020B060402020202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9</a:t>
            </a:fld>
            <a:endParaRPr kumimoji="0" lang="en-US" sz="1050" b="0" i="0" u="none" strike="noStrike" kern="1200" cap="none" spc="0" normalizeH="0" baseline="0" noProof="0">
              <a:ln>
                <a:noFill/>
              </a:ln>
              <a:solidFill>
                <a:srgbClr val="646464"/>
              </a:solidFill>
              <a:effectLst/>
              <a:uLnTx/>
              <a:uFillTx/>
              <a:latin typeface="Arial" panose="020B0604020202020204"/>
              <a:ea typeface="+mn-ea"/>
              <a:cs typeface="+mn-cs"/>
            </a:endParaRPr>
          </a:p>
        </p:txBody>
      </p:sp>
    </p:spTree>
    <p:extLst>
      <p:ext uri="{BB962C8B-B14F-4D97-AF65-F5344CB8AC3E}">
        <p14:creationId xmlns:p14="http://schemas.microsoft.com/office/powerpoint/2010/main" val="182411115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31838" y="679450"/>
            <a:ext cx="3567112" cy="2008188"/>
          </a:xfrm>
        </p:spPr>
      </p:sp>
      <p:sp>
        <p:nvSpPr>
          <p:cNvPr id="3" name="Notes Placeholder 2"/>
          <p:cNvSpPr>
            <a:spLocks noGrp="1"/>
          </p:cNvSpPr>
          <p:nvPr>
            <p:ph type="body" idx="1"/>
          </p:nvPr>
        </p:nvSpPr>
        <p:spPr/>
        <p:txBody>
          <a:bodyPr/>
          <a:lstStyle/>
          <a:p>
            <a:r>
              <a:rPr lang="en-US" dirty="0"/>
              <a:t>Regulating PBMs is a hot topic for Oregon’s 2023 legislative session </a:t>
            </a:r>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E96F7328-08A7-41DF-A6A0-C5E6644BEDB0}" type="slidenum">
              <a:rPr kumimoji="0" lang="en-US" sz="1050" b="0" i="0" u="none" strike="noStrike" kern="1200" cap="none" spc="0" normalizeH="0" baseline="0" noProof="0" smtClean="0">
                <a:ln>
                  <a:noFill/>
                </a:ln>
                <a:solidFill>
                  <a:srgbClr val="646464"/>
                </a:solidFill>
                <a:effectLst/>
                <a:uLnTx/>
                <a:uFillTx/>
                <a:latin typeface="Arial" panose="020B060402020202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10</a:t>
            </a:fld>
            <a:endParaRPr kumimoji="0" lang="en-US" sz="1050" b="0" i="0" u="none" strike="noStrike" kern="1200" cap="none" spc="0" normalizeH="0" baseline="0" noProof="0">
              <a:ln>
                <a:noFill/>
              </a:ln>
              <a:solidFill>
                <a:srgbClr val="646464"/>
              </a:solidFill>
              <a:effectLst/>
              <a:uLnTx/>
              <a:uFillTx/>
              <a:latin typeface="Arial" panose="020B0604020202020204"/>
              <a:ea typeface="+mn-ea"/>
              <a:cs typeface="+mn-cs"/>
            </a:endParaRPr>
          </a:p>
        </p:txBody>
      </p:sp>
    </p:spTree>
    <p:extLst>
      <p:ext uri="{BB962C8B-B14F-4D97-AF65-F5344CB8AC3E}">
        <p14:creationId xmlns:p14="http://schemas.microsoft.com/office/powerpoint/2010/main" val="173796999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31838" y="679450"/>
            <a:ext cx="3567112" cy="2008188"/>
          </a:xfrm>
        </p:spPr>
      </p:sp>
      <p:sp>
        <p:nvSpPr>
          <p:cNvPr id="3" name="Notes Placeholder 2"/>
          <p:cNvSpPr>
            <a:spLocks noGrp="1"/>
          </p:cNvSpPr>
          <p:nvPr>
            <p:ph type="body" idx="1"/>
          </p:nvPr>
        </p:nvSpPr>
        <p:spPr/>
        <p:txBody>
          <a:bodyPr/>
          <a:lstStyle/>
          <a:p>
            <a:r>
              <a:rPr lang="en-US" dirty="0"/>
              <a:t>In partnership with Prescription Drug Price Transparency Program, PDAB, and our OHA pharmacy team / </a:t>
            </a:r>
            <a:r>
              <a:rPr lang="en-US" dirty="0" err="1"/>
              <a:t>ArrayRx</a:t>
            </a:r>
            <a:r>
              <a:rPr lang="en-US" dirty="0"/>
              <a:t>, drug utilization review, etc. </a:t>
            </a:r>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E96F7328-08A7-41DF-A6A0-C5E6644BEDB0}" type="slidenum">
              <a:rPr kumimoji="0" lang="en-US" sz="1050" b="0" i="0" u="none" strike="noStrike" kern="1200" cap="none" spc="0" normalizeH="0" baseline="0" noProof="0" smtClean="0">
                <a:ln>
                  <a:noFill/>
                </a:ln>
                <a:solidFill>
                  <a:srgbClr val="646464"/>
                </a:solidFill>
                <a:effectLst/>
                <a:uLnTx/>
                <a:uFillTx/>
                <a:latin typeface="Arial" panose="020B060402020202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11</a:t>
            </a:fld>
            <a:endParaRPr kumimoji="0" lang="en-US" sz="1050" b="0" i="0" u="none" strike="noStrike" kern="1200" cap="none" spc="0" normalizeH="0" baseline="0" noProof="0">
              <a:ln>
                <a:noFill/>
              </a:ln>
              <a:solidFill>
                <a:srgbClr val="646464"/>
              </a:solidFill>
              <a:effectLst/>
              <a:uLnTx/>
              <a:uFillTx/>
              <a:latin typeface="Arial" panose="020B0604020202020204"/>
              <a:ea typeface="+mn-ea"/>
              <a:cs typeface="+mn-cs"/>
            </a:endParaRPr>
          </a:p>
        </p:txBody>
      </p:sp>
    </p:spTree>
    <p:extLst>
      <p:ext uri="{BB962C8B-B14F-4D97-AF65-F5344CB8AC3E}">
        <p14:creationId xmlns:p14="http://schemas.microsoft.com/office/powerpoint/2010/main" val="42619894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63BE2D6-AA8F-42A1-BE2B-AAFE18104AAB}"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90304697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2.xml"/><Relationship Id="rId4" Type="http://schemas.openxmlformats.org/officeDocument/2006/relationships/image" Target="../media/image4.png"/></Relationships>
</file>

<file path=ppt/slideLayouts/_rels/slideLayout3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6.png"/><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6.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2.xml"/><Relationship Id="rId4" Type="http://schemas.openxmlformats.org/officeDocument/2006/relationships/image" Target="../media/image4.png"/></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5.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4.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10" name="Slide Number Placeholder 5">
            <a:extLst>
              <a:ext uri="{FF2B5EF4-FFF2-40B4-BE49-F238E27FC236}">
                <a16:creationId xmlns:a16="http://schemas.microsoft.com/office/drawing/2014/main" id="{6E55922A-3990-4143-A0A8-D1B0676E298E}"/>
              </a:ext>
            </a:extLst>
          </p:cNvPr>
          <p:cNvSpPr>
            <a:spLocks noGrp="1"/>
          </p:cNvSpPr>
          <p:nvPr>
            <p:ph type="sldNum" sz="quarter" idx="4"/>
          </p:nvPr>
        </p:nvSpPr>
        <p:spPr>
          <a:xfrm>
            <a:off x="3557625" y="6607175"/>
            <a:ext cx="897467" cy="177800"/>
          </a:xfrm>
          <a:prstGeom prst="rect">
            <a:avLst/>
          </a:prstGeom>
        </p:spPr>
        <p:txBody>
          <a:bodyPr vert="horz" wrap="square" lIns="91440" tIns="45720" rIns="91440" bIns="45720" numCol="1" anchor="t" anchorCtr="0" compatLnSpc="1">
            <a:prstTxWarp prst="textNoShape">
              <a:avLst/>
            </a:prstTxWarp>
          </a:bodyPr>
          <a:lstStyle>
            <a:lvl1pPr eaLnBrk="1" hangingPunct="1">
              <a:buFont typeface="+mj-lt"/>
              <a:buNone/>
              <a:defRPr sz="600">
                <a:solidFill>
                  <a:schemeClr val="accent1"/>
                </a:solidFill>
                <a:latin typeface="Helvetica" pitchFamily="2" charset="0"/>
              </a:defRPr>
            </a:lvl1pPr>
          </a:lstStyle>
          <a:p>
            <a:r>
              <a:rPr lang="en-US" altLang="en-US" dirty="0"/>
              <a:t>PAGE </a:t>
            </a:r>
            <a:fld id="{553ECE2F-7978-9444-AA67-308148914C57}" type="slidenum">
              <a:rPr lang="en-US" altLang="en-US" smtClean="0"/>
              <a:pPr/>
              <a:t>‹#›</a:t>
            </a:fld>
            <a:endParaRPr lang="en-US" altLang="en-US" dirty="0"/>
          </a:p>
        </p:txBody>
      </p:sp>
      <p:sp>
        <p:nvSpPr>
          <p:cNvPr id="15" name="Footer Placeholder 3">
            <a:extLst>
              <a:ext uri="{FF2B5EF4-FFF2-40B4-BE49-F238E27FC236}">
                <a16:creationId xmlns:a16="http://schemas.microsoft.com/office/drawing/2014/main" id="{6A8DBEC3-3D74-394C-8340-6006CF532A1C}"/>
              </a:ext>
            </a:extLst>
          </p:cNvPr>
          <p:cNvSpPr>
            <a:spLocks noGrp="1"/>
          </p:cNvSpPr>
          <p:nvPr>
            <p:ph type="ftr" sz="quarter" idx="4294967295"/>
          </p:nvPr>
        </p:nvSpPr>
        <p:spPr>
          <a:xfrm>
            <a:off x="9754571" y="6607175"/>
            <a:ext cx="2257144" cy="203200"/>
          </a:xfrm>
          <a:prstGeom prst="rect">
            <a:avLst/>
          </a:prstGeom>
        </p:spPr>
        <p:txBody>
          <a:bodyPr/>
          <a:lstStyle>
            <a:lvl1pPr algn="ctr">
              <a:defRPr sz="900">
                <a:solidFill>
                  <a:schemeClr val="accent1"/>
                </a:solidFill>
              </a:defRPr>
            </a:lvl1pPr>
          </a:lstStyle>
          <a:p>
            <a:pPr>
              <a:defRPr/>
            </a:pPr>
            <a:r>
              <a:rPr lang="en-US" dirty="0"/>
              <a:t>www.milbank.org</a:t>
            </a:r>
          </a:p>
        </p:txBody>
      </p:sp>
      <p:sp>
        <p:nvSpPr>
          <p:cNvPr id="17" name="Title 16">
            <a:extLst>
              <a:ext uri="{FF2B5EF4-FFF2-40B4-BE49-F238E27FC236}">
                <a16:creationId xmlns:a16="http://schemas.microsoft.com/office/drawing/2014/main" id="{AA296FB2-A106-F44A-9689-02259BB8F5E6}"/>
              </a:ext>
            </a:extLst>
          </p:cNvPr>
          <p:cNvSpPr>
            <a:spLocks noGrp="1"/>
          </p:cNvSpPr>
          <p:nvPr>
            <p:ph type="title"/>
          </p:nvPr>
        </p:nvSpPr>
        <p:spPr>
          <a:xfrm>
            <a:off x="607907" y="645429"/>
            <a:ext cx="10515600" cy="1325563"/>
          </a:xfrm>
          <a:prstGeom prst="rect">
            <a:avLst/>
          </a:prstGeom>
        </p:spPr>
        <p:txBody>
          <a:bodyPr/>
          <a:lstStyle>
            <a:lvl1pPr>
              <a:defRPr sz="3600" b="1">
                <a:solidFill>
                  <a:srgbClr val="017834"/>
                </a:solidFill>
                <a:latin typeface="Helvetica" pitchFamily="2" charset="0"/>
              </a:defRPr>
            </a:lvl1pPr>
          </a:lstStyle>
          <a:p>
            <a:r>
              <a:rPr lang="en-US"/>
              <a:t>Click to edit Master title style</a:t>
            </a:r>
          </a:p>
        </p:txBody>
      </p:sp>
      <p:sp>
        <p:nvSpPr>
          <p:cNvPr id="19" name="Text Placeholder 18">
            <a:extLst>
              <a:ext uri="{FF2B5EF4-FFF2-40B4-BE49-F238E27FC236}">
                <a16:creationId xmlns:a16="http://schemas.microsoft.com/office/drawing/2014/main" id="{B0055324-4697-0E47-A70E-D3AC071D7CAE}"/>
              </a:ext>
            </a:extLst>
          </p:cNvPr>
          <p:cNvSpPr>
            <a:spLocks noGrp="1"/>
          </p:cNvSpPr>
          <p:nvPr>
            <p:ph type="body" sz="quarter" idx="10"/>
          </p:nvPr>
        </p:nvSpPr>
        <p:spPr>
          <a:xfrm>
            <a:off x="607907" y="2062163"/>
            <a:ext cx="10515600" cy="3708400"/>
          </a:xfrm>
          <a:prstGeom prst="rect">
            <a:avLst/>
          </a:prstGeom>
        </p:spPr>
        <p:txBody>
          <a:bodyPr/>
          <a:lstStyle>
            <a:lvl1pPr marL="0" indent="0">
              <a:buNone/>
              <a:defRPr sz="2000">
                <a:latin typeface="Helvetica" pitchFamily="2" charset="0"/>
              </a:defRPr>
            </a:lvl1pPr>
            <a:lvl2pPr>
              <a:defRPr sz="1600">
                <a:latin typeface="Helvetica" pitchFamily="2" charset="0"/>
              </a:defRPr>
            </a:lvl2pPr>
            <a:lvl3pPr>
              <a:defRPr sz="1600">
                <a:latin typeface="Helvetica" pitchFamily="2" charset="0"/>
              </a:defRPr>
            </a:lvl3pPr>
            <a:lvl4pPr>
              <a:defRPr sz="1600">
                <a:latin typeface="Helvetica" pitchFamily="2" charset="0"/>
              </a:defRPr>
            </a:lvl4pPr>
            <a:lvl5pPr>
              <a:defRPr sz="1600">
                <a:latin typeface="Helvetica" pitchFamily="2"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764220407"/>
      </p:ext>
    </p:extLst>
  </p:cSld>
  <p:clrMapOvr>
    <a:masterClrMapping/>
  </p:clrMapOvr>
  <p:extLst>
    <p:ext uri="{DCECCB84-F9BA-43D5-87BE-67443E8EF086}">
      <p15:sldGuideLst xmlns:p15="http://schemas.microsoft.com/office/powerpoint/2012/main">
        <p15:guide id="1" pos="384">
          <p15:clr>
            <a:srgbClr val="FBAE40"/>
          </p15:clr>
        </p15:guide>
        <p15:guide id="2" orient="horz" pos="4272">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le and Content_blue">
    <p:spTree>
      <p:nvGrpSpPr>
        <p:cNvPr id="1" name=""/>
        <p:cNvGrpSpPr/>
        <p:nvPr/>
      </p:nvGrpSpPr>
      <p:grpSpPr>
        <a:xfrm>
          <a:off x="0" y="0"/>
          <a:ext cx="0" cy="0"/>
          <a:chOff x="0" y="0"/>
          <a:chExt cx="0" cy="0"/>
        </a:xfrm>
      </p:grpSpPr>
      <p:sp>
        <p:nvSpPr>
          <p:cNvPr id="8" name="Slide Number Placeholder 4">
            <a:extLst>
              <a:ext uri="{FF2B5EF4-FFF2-40B4-BE49-F238E27FC236}">
                <a16:creationId xmlns:a16="http://schemas.microsoft.com/office/drawing/2014/main" id="{FD162C41-C7D1-46B2-9E43-D4051A8C9BD0}"/>
              </a:ext>
            </a:extLst>
          </p:cNvPr>
          <p:cNvSpPr txBox="1">
            <a:spLocks/>
          </p:cNvSpPr>
          <p:nvPr userDrawn="1"/>
        </p:nvSpPr>
        <p:spPr>
          <a:xfrm>
            <a:off x="406400" y="6477000"/>
            <a:ext cx="2844800" cy="247650"/>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fld id="{C0C88AE2-E25C-4F57-8C19-525ED9ADFB53}" type="slidenum">
              <a:rPr lang="en-US" altLang="en-US" sz="1050" smtClean="0">
                <a:solidFill>
                  <a:schemeClr val="accent1"/>
                </a:solidFill>
              </a:rPr>
              <a:pPr algn="l"/>
              <a:t>‹#›</a:t>
            </a:fld>
            <a:endParaRPr lang="en-US" altLang="en-US" sz="1050" dirty="0">
              <a:solidFill>
                <a:schemeClr val="accent1"/>
              </a:solidFill>
            </a:endParaRPr>
          </a:p>
        </p:txBody>
      </p:sp>
      <p:sp>
        <p:nvSpPr>
          <p:cNvPr id="16" name="Rectangle 15">
            <a:extLst>
              <a:ext uri="{FF2B5EF4-FFF2-40B4-BE49-F238E27FC236}">
                <a16:creationId xmlns:a16="http://schemas.microsoft.com/office/drawing/2014/main" id="{2342E8A2-CF38-4B9D-BC79-66E6E4B7C320}"/>
              </a:ext>
            </a:extLst>
          </p:cNvPr>
          <p:cNvSpPr/>
          <p:nvPr/>
        </p:nvSpPr>
        <p:spPr bwMode="auto">
          <a:xfrm>
            <a:off x="1" y="-3969"/>
            <a:ext cx="12192000" cy="320040"/>
          </a:xfrm>
          <a:prstGeom prst="rect">
            <a:avLst/>
          </a:prstGeom>
          <a:solidFill>
            <a:srgbClr val="F5FAF9"/>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anose="02020603050405020304" pitchFamily="18" charset="0"/>
            </a:endParaRPr>
          </a:p>
        </p:txBody>
      </p:sp>
      <p:cxnSp>
        <p:nvCxnSpPr>
          <p:cNvPr id="11" name="Straight Connector 10">
            <a:extLst>
              <a:ext uri="{FF2B5EF4-FFF2-40B4-BE49-F238E27FC236}">
                <a16:creationId xmlns:a16="http://schemas.microsoft.com/office/drawing/2014/main" id="{B015DDB8-EF61-4E53-8AE1-931CB2DFECF5}"/>
              </a:ext>
            </a:extLst>
          </p:cNvPr>
          <p:cNvCxnSpPr/>
          <p:nvPr/>
        </p:nvCxnSpPr>
        <p:spPr bwMode="auto">
          <a:xfrm flipV="1">
            <a:off x="508000" y="6477003"/>
            <a:ext cx="7528560" cy="1"/>
          </a:xfrm>
          <a:prstGeom prst="line">
            <a:avLst/>
          </a:prstGeom>
          <a:solidFill>
            <a:schemeClr val="accent1"/>
          </a:solidFill>
          <a:ln w="19050" cap="flat" cmpd="sng" algn="ctr">
            <a:solidFill>
              <a:srgbClr val="005595"/>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4" name="Rectangle 13">
            <a:extLst>
              <a:ext uri="{FF2B5EF4-FFF2-40B4-BE49-F238E27FC236}">
                <a16:creationId xmlns:a16="http://schemas.microsoft.com/office/drawing/2014/main" id="{60C9ED46-B40F-4FFE-BCC0-B3E0E8A56B48}"/>
              </a:ext>
            </a:extLst>
          </p:cNvPr>
          <p:cNvSpPr/>
          <p:nvPr/>
        </p:nvSpPr>
        <p:spPr bwMode="auto">
          <a:xfrm>
            <a:off x="1" y="-3969"/>
            <a:ext cx="12192000" cy="320040"/>
          </a:xfrm>
          <a:prstGeom prst="rect">
            <a:avLst/>
          </a:prstGeom>
          <a:solidFill>
            <a:srgbClr val="F5FAF9"/>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anose="02020603050405020304" pitchFamily="18" charset="0"/>
            </a:endParaRPr>
          </a:p>
        </p:txBody>
      </p:sp>
      <p:sp>
        <p:nvSpPr>
          <p:cNvPr id="10" name="Rectangle 9">
            <a:extLst>
              <a:ext uri="{FF2B5EF4-FFF2-40B4-BE49-F238E27FC236}">
                <a16:creationId xmlns:a16="http://schemas.microsoft.com/office/drawing/2014/main" id="{CF36C8BD-87E4-430D-93F0-F0EFD443C657}"/>
              </a:ext>
            </a:extLst>
          </p:cNvPr>
          <p:cNvSpPr/>
          <p:nvPr/>
        </p:nvSpPr>
        <p:spPr>
          <a:xfrm>
            <a:off x="0" y="-3969"/>
            <a:ext cx="12191999" cy="36576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itle 1">
            <a:extLst>
              <a:ext uri="{FF2B5EF4-FFF2-40B4-BE49-F238E27FC236}">
                <a16:creationId xmlns:a16="http://schemas.microsoft.com/office/drawing/2014/main" id="{A759034A-B2DC-459C-9616-584F8ADBA48C}"/>
              </a:ext>
            </a:extLst>
          </p:cNvPr>
          <p:cNvSpPr>
            <a:spLocks noGrp="1"/>
          </p:cNvSpPr>
          <p:nvPr>
            <p:ph type="title" hasCustomPrompt="1"/>
          </p:nvPr>
        </p:nvSpPr>
        <p:spPr>
          <a:xfrm>
            <a:off x="609600" y="379020"/>
            <a:ext cx="10972800" cy="1143000"/>
          </a:xfrm>
          <a:prstGeom prst="rect">
            <a:avLst/>
          </a:prstGeom>
        </p:spPr>
        <p:txBody>
          <a:bodyPr anchor="ctr">
            <a:normAutofit/>
          </a:bodyPr>
          <a:lstStyle>
            <a:lvl1pPr algn="l">
              <a:defRPr sz="3600" b="1">
                <a:solidFill>
                  <a:schemeClr val="accent1"/>
                </a:solidFill>
              </a:defRPr>
            </a:lvl1pPr>
          </a:lstStyle>
          <a:p>
            <a:r>
              <a:rPr lang="en-US" dirty="0"/>
              <a:t>Click to add title</a:t>
            </a:r>
          </a:p>
        </p:txBody>
      </p:sp>
      <p:sp>
        <p:nvSpPr>
          <p:cNvPr id="19" name="Rectangle 18">
            <a:extLst>
              <a:ext uri="{FF2B5EF4-FFF2-40B4-BE49-F238E27FC236}">
                <a16:creationId xmlns:a16="http://schemas.microsoft.com/office/drawing/2014/main" id="{DC2E81FA-AE84-4112-A73E-33D873C5DFFE}"/>
              </a:ext>
            </a:extLst>
          </p:cNvPr>
          <p:cNvSpPr/>
          <p:nvPr/>
        </p:nvSpPr>
        <p:spPr bwMode="auto">
          <a:xfrm>
            <a:off x="1" y="-3969"/>
            <a:ext cx="12192000" cy="320040"/>
          </a:xfrm>
          <a:prstGeom prst="rect">
            <a:avLst/>
          </a:prstGeom>
          <a:solidFill>
            <a:srgbClr val="F5FAF9"/>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anose="02020603050405020304" pitchFamily="18" charset="0"/>
            </a:endParaRPr>
          </a:p>
        </p:txBody>
      </p:sp>
      <p:sp>
        <p:nvSpPr>
          <p:cNvPr id="21" name="Rectangle 20">
            <a:extLst>
              <a:ext uri="{FF2B5EF4-FFF2-40B4-BE49-F238E27FC236}">
                <a16:creationId xmlns:a16="http://schemas.microsoft.com/office/drawing/2014/main" id="{F96B420E-1C2B-4C70-ADF2-9235FAFCB130}"/>
              </a:ext>
            </a:extLst>
          </p:cNvPr>
          <p:cNvSpPr/>
          <p:nvPr/>
        </p:nvSpPr>
        <p:spPr>
          <a:xfrm>
            <a:off x="0" y="-3969"/>
            <a:ext cx="12191999" cy="36576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a16="http://schemas.microsoft.com/office/drawing/2014/main" id="{932BE8AA-4633-4FC4-8B62-F2DC5831D4C8}"/>
              </a:ext>
            </a:extLst>
          </p:cNvPr>
          <p:cNvSpPr/>
          <p:nvPr userDrawn="1"/>
        </p:nvSpPr>
        <p:spPr bwMode="auto">
          <a:xfrm>
            <a:off x="1" y="-3969"/>
            <a:ext cx="12192000" cy="320040"/>
          </a:xfrm>
          <a:prstGeom prst="rect">
            <a:avLst/>
          </a:prstGeom>
          <a:solidFill>
            <a:srgbClr val="F5FAF9"/>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anose="02020603050405020304" pitchFamily="18" charset="0"/>
            </a:endParaRPr>
          </a:p>
        </p:txBody>
      </p:sp>
      <p:sp>
        <p:nvSpPr>
          <p:cNvPr id="26" name="Rectangle 25">
            <a:extLst>
              <a:ext uri="{FF2B5EF4-FFF2-40B4-BE49-F238E27FC236}">
                <a16:creationId xmlns:a16="http://schemas.microsoft.com/office/drawing/2014/main" id="{6BB8CAEB-89F8-4C8F-8192-9A856C4D2323}"/>
              </a:ext>
            </a:extLst>
          </p:cNvPr>
          <p:cNvSpPr/>
          <p:nvPr userDrawn="1"/>
        </p:nvSpPr>
        <p:spPr>
          <a:xfrm>
            <a:off x="0" y="-3969"/>
            <a:ext cx="12191999" cy="36576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Content Placeholder 2">
            <a:extLst>
              <a:ext uri="{FF2B5EF4-FFF2-40B4-BE49-F238E27FC236}">
                <a16:creationId xmlns:a16="http://schemas.microsoft.com/office/drawing/2014/main" id="{38D17CD0-D8E3-40FF-8193-6373B651358B}"/>
              </a:ext>
            </a:extLst>
          </p:cNvPr>
          <p:cNvSpPr>
            <a:spLocks noGrp="1"/>
          </p:cNvSpPr>
          <p:nvPr>
            <p:ph idx="1"/>
          </p:nvPr>
        </p:nvSpPr>
        <p:spPr>
          <a:xfrm>
            <a:off x="609600" y="1604431"/>
            <a:ext cx="10972800" cy="4193913"/>
          </a:xfrm>
          <a:prstGeom prst="rect">
            <a:avLst/>
          </a:prstGeom>
        </p:spPr>
        <p:txBody>
          <a:bodyPr>
            <a:noAutofit/>
          </a:bodyPr>
          <a:lstStyle>
            <a:lvl1pPr marL="0" indent="0">
              <a:lnSpc>
                <a:spcPct val="100000"/>
              </a:lnSpc>
              <a:spcBef>
                <a:spcPts val="0"/>
              </a:spcBef>
              <a:spcAft>
                <a:spcPts val="1200"/>
              </a:spcAft>
              <a:buClr>
                <a:schemeClr val="accent1"/>
              </a:buClr>
              <a:buSzPct val="100000"/>
              <a:buFont typeface="Arial" panose="020B0604020202020204" pitchFamily="34" charset="0"/>
              <a:buNone/>
              <a:defRPr sz="2400">
                <a:solidFill>
                  <a:schemeClr val="tx1"/>
                </a:solidFill>
              </a:defRPr>
            </a:lvl1pPr>
            <a:lvl2pPr marL="800100" indent="-342900">
              <a:lnSpc>
                <a:spcPct val="100000"/>
              </a:lnSpc>
              <a:spcBef>
                <a:spcPts val="0"/>
              </a:spcBef>
              <a:spcAft>
                <a:spcPts val="1200"/>
              </a:spcAft>
              <a:buClr>
                <a:schemeClr val="accent1"/>
              </a:buClr>
              <a:buFont typeface="Arial" panose="020B0604020202020204" pitchFamily="34" charset="0"/>
              <a:buChar char="•"/>
              <a:defRPr sz="2400"/>
            </a:lvl2pPr>
            <a:lvl3pPr marL="1257300" indent="-342900">
              <a:lnSpc>
                <a:spcPct val="100000"/>
              </a:lnSpc>
              <a:spcBef>
                <a:spcPts val="0"/>
              </a:spcBef>
              <a:spcAft>
                <a:spcPts val="1200"/>
              </a:spcAft>
              <a:buClr>
                <a:schemeClr val="accent1"/>
              </a:buClr>
              <a:buFont typeface="Arial" panose="020B0604020202020204" pitchFamily="34" charset="0"/>
              <a:buChar char="•"/>
              <a:defRPr sz="2400"/>
            </a:lvl3pPr>
            <a:lvl4pPr marL="1371600" indent="0">
              <a:buFontTx/>
              <a:buNone/>
              <a:defRPr/>
            </a:lvl4pPr>
            <a:lvl5pPr marL="1828800" indent="0">
              <a:buFontTx/>
              <a:buNone/>
              <a:defRPr/>
            </a:lvl5pPr>
          </a:lstStyle>
          <a:p>
            <a:pPr lvl="0"/>
            <a:r>
              <a:rPr lang="en-US"/>
              <a:t>Click to edit Master text styles</a:t>
            </a:r>
          </a:p>
        </p:txBody>
      </p:sp>
      <p:grpSp>
        <p:nvGrpSpPr>
          <p:cNvPr id="2" name="Group 1">
            <a:extLst>
              <a:ext uri="{FF2B5EF4-FFF2-40B4-BE49-F238E27FC236}">
                <a16:creationId xmlns:a16="http://schemas.microsoft.com/office/drawing/2014/main" id="{D168C6E2-F1C7-447F-A9CB-3BD651DB3445}"/>
              </a:ext>
            </a:extLst>
          </p:cNvPr>
          <p:cNvGrpSpPr/>
          <p:nvPr userDrawn="1"/>
        </p:nvGrpSpPr>
        <p:grpSpPr>
          <a:xfrm>
            <a:off x="8077200" y="5999253"/>
            <a:ext cx="3501057" cy="621892"/>
            <a:chOff x="3468688" y="5138631"/>
            <a:chExt cx="5782943" cy="1027223"/>
          </a:xfrm>
        </p:grpSpPr>
        <p:pic>
          <p:nvPicPr>
            <p:cNvPr id="27" name="Picture 26" descr="Logo&#10;&#10;Description automatically generated">
              <a:extLst>
                <a:ext uri="{FF2B5EF4-FFF2-40B4-BE49-F238E27FC236}">
                  <a16:creationId xmlns:a16="http://schemas.microsoft.com/office/drawing/2014/main" id="{3B25D55C-1B8D-4AE0-A3EE-AEE1F4225BB9}"/>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468688" y="5138631"/>
              <a:ext cx="2740557" cy="1027223"/>
            </a:xfrm>
            <a:prstGeom prst="rect">
              <a:avLst/>
            </a:prstGeom>
          </p:spPr>
        </p:pic>
        <p:pic>
          <p:nvPicPr>
            <p:cNvPr id="28" name="Picture 27">
              <a:extLst>
                <a:ext uri="{FF2B5EF4-FFF2-40B4-BE49-F238E27FC236}">
                  <a16:creationId xmlns:a16="http://schemas.microsoft.com/office/drawing/2014/main" id="{9D5AA4D0-DD2B-4A9D-AC9E-BD5EB5C6BAEB}"/>
                </a:ext>
              </a:extLst>
            </p:cNvPr>
            <p:cNvPicPr>
              <a:picLocks noChangeAspect="1"/>
            </p:cNvPicPr>
            <p:nvPr userDrawn="1"/>
          </p:nvPicPr>
          <p:blipFill>
            <a:blip r:embed="rId3">
              <a:extLst>
                <a:ext uri="{28A0092B-C50C-407E-A947-70E740481C1C}">
                  <a14:useLocalDpi xmlns:a14="http://schemas.microsoft.com/office/drawing/2010/main" val="0"/>
                </a:ext>
              </a:extLst>
            </a:blip>
            <a:srcRect/>
            <a:stretch/>
          </p:blipFill>
          <p:spPr>
            <a:xfrm>
              <a:off x="6511072" y="5155227"/>
              <a:ext cx="2740559" cy="992082"/>
            </a:xfrm>
            <a:prstGeom prst="rect">
              <a:avLst/>
            </a:prstGeom>
          </p:spPr>
        </p:pic>
      </p:grpSp>
    </p:spTree>
    <p:extLst>
      <p:ext uri="{BB962C8B-B14F-4D97-AF65-F5344CB8AC3E}">
        <p14:creationId xmlns:p14="http://schemas.microsoft.com/office/powerpoint/2010/main" val="84931632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Blank_blue">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EF20FEA9-D685-445C-BE1B-75C2E121F97F}"/>
              </a:ext>
            </a:extLst>
          </p:cNvPr>
          <p:cNvSpPr/>
          <p:nvPr/>
        </p:nvSpPr>
        <p:spPr bwMode="auto">
          <a:xfrm>
            <a:off x="1" y="-3969"/>
            <a:ext cx="12192000" cy="320040"/>
          </a:xfrm>
          <a:prstGeom prst="rect">
            <a:avLst/>
          </a:prstGeom>
          <a:solidFill>
            <a:srgbClr val="F5FAF9"/>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anose="02020603050405020304" pitchFamily="18" charset="0"/>
            </a:endParaRPr>
          </a:p>
        </p:txBody>
      </p:sp>
      <p:sp>
        <p:nvSpPr>
          <p:cNvPr id="7" name="Rectangle 6">
            <a:extLst>
              <a:ext uri="{FF2B5EF4-FFF2-40B4-BE49-F238E27FC236}">
                <a16:creationId xmlns:a16="http://schemas.microsoft.com/office/drawing/2014/main" id="{4A487B6E-A10D-4217-99DA-F9F21D9FF149}"/>
              </a:ext>
            </a:extLst>
          </p:cNvPr>
          <p:cNvSpPr/>
          <p:nvPr/>
        </p:nvSpPr>
        <p:spPr>
          <a:xfrm>
            <a:off x="0" y="-3969"/>
            <a:ext cx="12191999" cy="36576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itle 1">
            <a:extLst>
              <a:ext uri="{FF2B5EF4-FFF2-40B4-BE49-F238E27FC236}">
                <a16:creationId xmlns:a16="http://schemas.microsoft.com/office/drawing/2014/main" id="{C255E1E6-D5AD-497F-A6A5-CA30987CCFD4}"/>
              </a:ext>
            </a:extLst>
          </p:cNvPr>
          <p:cNvSpPr>
            <a:spLocks noGrp="1"/>
          </p:cNvSpPr>
          <p:nvPr>
            <p:ph type="title" hasCustomPrompt="1"/>
          </p:nvPr>
        </p:nvSpPr>
        <p:spPr>
          <a:xfrm>
            <a:off x="609600" y="379020"/>
            <a:ext cx="10972800" cy="1143000"/>
          </a:xfrm>
          <a:prstGeom prst="rect">
            <a:avLst/>
          </a:prstGeom>
        </p:spPr>
        <p:txBody>
          <a:bodyPr anchor="ctr">
            <a:normAutofit/>
          </a:bodyPr>
          <a:lstStyle>
            <a:lvl1pPr algn="l">
              <a:defRPr sz="3600" b="1">
                <a:solidFill>
                  <a:schemeClr val="accent1"/>
                </a:solidFill>
              </a:defRPr>
            </a:lvl1pPr>
          </a:lstStyle>
          <a:p>
            <a:r>
              <a:rPr lang="en-US" dirty="0"/>
              <a:t>Click to add title</a:t>
            </a:r>
          </a:p>
        </p:txBody>
      </p:sp>
      <p:sp>
        <p:nvSpPr>
          <p:cNvPr id="12" name="Rectangle 11">
            <a:extLst>
              <a:ext uri="{FF2B5EF4-FFF2-40B4-BE49-F238E27FC236}">
                <a16:creationId xmlns:a16="http://schemas.microsoft.com/office/drawing/2014/main" id="{61F6536F-CEEC-435E-9CE6-D7A6BC468149}"/>
              </a:ext>
            </a:extLst>
          </p:cNvPr>
          <p:cNvSpPr/>
          <p:nvPr/>
        </p:nvSpPr>
        <p:spPr>
          <a:xfrm>
            <a:off x="0" y="-3969"/>
            <a:ext cx="12191999" cy="36576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25BDFBC0-D10E-447D-8410-E8F74116C5EA}"/>
              </a:ext>
            </a:extLst>
          </p:cNvPr>
          <p:cNvSpPr/>
          <p:nvPr userDrawn="1"/>
        </p:nvSpPr>
        <p:spPr>
          <a:xfrm>
            <a:off x="0" y="-3969"/>
            <a:ext cx="12191999" cy="36576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Content Placeholder 2">
            <a:extLst>
              <a:ext uri="{FF2B5EF4-FFF2-40B4-BE49-F238E27FC236}">
                <a16:creationId xmlns:a16="http://schemas.microsoft.com/office/drawing/2014/main" id="{31727921-6AC3-48F1-91F6-36A2E27888AE}"/>
              </a:ext>
            </a:extLst>
          </p:cNvPr>
          <p:cNvSpPr>
            <a:spLocks noGrp="1"/>
          </p:cNvSpPr>
          <p:nvPr>
            <p:ph idx="1"/>
          </p:nvPr>
        </p:nvSpPr>
        <p:spPr>
          <a:xfrm>
            <a:off x="609600" y="1604431"/>
            <a:ext cx="10972800" cy="4193913"/>
          </a:xfrm>
          <a:prstGeom prst="rect">
            <a:avLst/>
          </a:prstGeom>
        </p:spPr>
        <p:txBody>
          <a:bodyPr>
            <a:noAutofit/>
          </a:bodyPr>
          <a:lstStyle>
            <a:lvl1pPr marL="0" indent="0">
              <a:lnSpc>
                <a:spcPct val="100000"/>
              </a:lnSpc>
              <a:spcBef>
                <a:spcPts val="0"/>
              </a:spcBef>
              <a:spcAft>
                <a:spcPts val="1200"/>
              </a:spcAft>
              <a:buClr>
                <a:schemeClr val="accent1"/>
              </a:buClr>
              <a:buSzPct val="100000"/>
              <a:buFont typeface="Arial" panose="020B0604020202020204" pitchFamily="34" charset="0"/>
              <a:buNone/>
              <a:defRPr sz="2400">
                <a:solidFill>
                  <a:schemeClr val="tx1"/>
                </a:solidFill>
              </a:defRPr>
            </a:lvl1pPr>
            <a:lvl2pPr marL="800100" indent="-342900">
              <a:lnSpc>
                <a:spcPct val="100000"/>
              </a:lnSpc>
              <a:spcBef>
                <a:spcPts val="0"/>
              </a:spcBef>
              <a:spcAft>
                <a:spcPts val="1200"/>
              </a:spcAft>
              <a:buClr>
                <a:schemeClr val="accent1"/>
              </a:buClr>
              <a:buFont typeface="Arial" panose="020B0604020202020204" pitchFamily="34" charset="0"/>
              <a:buChar char="•"/>
              <a:defRPr sz="2400"/>
            </a:lvl2pPr>
            <a:lvl3pPr marL="1257300" indent="-342900">
              <a:lnSpc>
                <a:spcPct val="100000"/>
              </a:lnSpc>
              <a:spcBef>
                <a:spcPts val="0"/>
              </a:spcBef>
              <a:spcAft>
                <a:spcPts val="1200"/>
              </a:spcAft>
              <a:buClr>
                <a:schemeClr val="accent1"/>
              </a:buClr>
              <a:buFont typeface="Arial" panose="020B0604020202020204" pitchFamily="34" charset="0"/>
              <a:buChar char="•"/>
              <a:defRPr sz="2400"/>
            </a:lvl3pPr>
            <a:lvl4pPr marL="1371600" indent="0">
              <a:buFontTx/>
              <a:buNone/>
              <a:defRPr/>
            </a:lvl4pPr>
            <a:lvl5pPr marL="1828800" indent="0">
              <a:buFontTx/>
              <a:buNone/>
              <a:defRPr/>
            </a:lvl5pPr>
          </a:lstStyle>
          <a:p>
            <a:pPr lvl="0"/>
            <a:r>
              <a:rPr lang="en-US"/>
              <a:t>Click to edit Master text styles</a:t>
            </a:r>
          </a:p>
        </p:txBody>
      </p:sp>
      <p:sp>
        <p:nvSpPr>
          <p:cNvPr id="13" name="Slide Number Placeholder 4">
            <a:extLst>
              <a:ext uri="{FF2B5EF4-FFF2-40B4-BE49-F238E27FC236}">
                <a16:creationId xmlns:a16="http://schemas.microsoft.com/office/drawing/2014/main" id="{75DB41B2-22AA-4F06-9CA9-D1EF1F90A7E9}"/>
              </a:ext>
            </a:extLst>
          </p:cNvPr>
          <p:cNvSpPr txBox="1">
            <a:spLocks/>
          </p:cNvSpPr>
          <p:nvPr userDrawn="1"/>
        </p:nvSpPr>
        <p:spPr>
          <a:xfrm>
            <a:off x="406400" y="6477000"/>
            <a:ext cx="2844800" cy="247650"/>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fld id="{C0C88AE2-E25C-4F57-8C19-525ED9ADFB53}" type="slidenum">
              <a:rPr lang="en-US" altLang="en-US" sz="1050" smtClean="0">
                <a:solidFill>
                  <a:schemeClr val="accent1"/>
                </a:solidFill>
              </a:rPr>
              <a:pPr algn="l"/>
              <a:t>‹#›</a:t>
            </a:fld>
            <a:endParaRPr lang="en-US" altLang="en-US" sz="1050" dirty="0">
              <a:solidFill>
                <a:schemeClr val="accent1"/>
              </a:solidFill>
            </a:endParaRPr>
          </a:p>
        </p:txBody>
      </p:sp>
      <p:cxnSp>
        <p:nvCxnSpPr>
          <p:cNvPr id="16" name="Straight Connector 15">
            <a:extLst>
              <a:ext uri="{FF2B5EF4-FFF2-40B4-BE49-F238E27FC236}">
                <a16:creationId xmlns:a16="http://schemas.microsoft.com/office/drawing/2014/main" id="{63F770AA-B968-4588-ABC3-33C41643D8BF}"/>
              </a:ext>
            </a:extLst>
          </p:cNvPr>
          <p:cNvCxnSpPr/>
          <p:nvPr userDrawn="1"/>
        </p:nvCxnSpPr>
        <p:spPr bwMode="auto">
          <a:xfrm flipV="1">
            <a:off x="508000" y="6477000"/>
            <a:ext cx="11074400" cy="9526"/>
          </a:xfrm>
          <a:prstGeom prst="line">
            <a:avLst/>
          </a:prstGeom>
          <a:solidFill>
            <a:schemeClr val="accent1"/>
          </a:solidFill>
          <a:ln w="19050" cap="flat" cmpd="sng" algn="ctr">
            <a:solidFill>
              <a:srgbClr val="005595"/>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Tree>
    <p:extLst>
      <p:ext uri="{BB962C8B-B14F-4D97-AF65-F5344CB8AC3E}">
        <p14:creationId xmlns:p14="http://schemas.microsoft.com/office/powerpoint/2010/main" val="165518406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Sidebar_blue">
    <p:spTree>
      <p:nvGrpSpPr>
        <p:cNvPr id="1" name=""/>
        <p:cNvGrpSpPr/>
        <p:nvPr/>
      </p:nvGrpSpPr>
      <p:grpSpPr>
        <a:xfrm>
          <a:off x="0" y="0"/>
          <a:ext cx="0" cy="0"/>
          <a:chOff x="0" y="0"/>
          <a:chExt cx="0" cy="0"/>
        </a:xfrm>
      </p:grpSpPr>
      <p:sp>
        <p:nvSpPr>
          <p:cNvPr id="8" name="Slide Number Placeholder 4">
            <a:extLst>
              <a:ext uri="{FF2B5EF4-FFF2-40B4-BE49-F238E27FC236}">
                <a16:creationId xmlns:a16="http://schemas.microsoft.com/office/drawing/2014/main" id="{FD162C41-C7D1-46B2-9E43-D4051A8C9BD0}"/>
              </a:ext>
            </a:extLst>
          </p:cNvPr>
          <p:cNvSpPr txBox="1">
            <a:spLocks/>
          </p:cNvSpPr>
          <p:nvPr/>
        </p:nvSpPr>
        <p:spPr>
          <a:xfrm>
            <a:off x="406400" y="6477000"/>
            <a:ext cx="2844800" cy="247650"/>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fld id="{C0C88AE2-E25C-4F57-8C19-525ED9ADFB53}" type="slidenum">
              <a:rPr lang="en-US" altLang="en-US" sz="1050" smtClean="0">
                <a:solidFill>
                  <a:schemeClr val="accent1"/>
                </a:solidFill>
              </a:rPr>
              <a:pPr algn="l"/>
              <a:t>‹#›</a:t>
            </a:fld>
            <a:endParaRPr lang="en-US" altLang="en-US" sz="1050">
              <a:solidFill>
                <a:schemeClr val="accent1"/>
              </a:solidFill>
            </a:endParaRPr>
          </a:p>
        </p:txBody>
      </p:sp>
      <p:cxnSp>
        <p:nvCxnSpPr>
          <p:cNvPr id="10" name="Straight Connector 9">
            <a:extLst>
              <a:ext uri="{FF2B5EF4-FFF2-40B4-BE49-F238E27FC236}">
                <a16:creationId xmlns:a16="http://schemas.microsoft.com/office/drawing/2014/main" id="{E981F6F2-32B9-485F-9E34-DF5E7AA5DA14}"/>
              </a:ext>
            </a:extLst>
          </p:cNvPr>
          <p:cNvCxnSpPr/>
          <p:nvPr/>
        </p:nvCxnSpPr>
        <p:spPr bwMode="auto">
          <a:xfrm flipV="1">
            <a:off x="508000" y="6477000"/>
            <a:ext cx="11074400" cy="9526"/>
          </a:xfrm>
          <a:prstGeom prst="line">
            <a:avLst/>
          </a:prstGeom>
          <a:solidFill>
            <a:schemeClr val="accent1"/>
          </a:solidFill>
          <a:ln w="19050" cap="flat" cmpd="sng" algn="ctr">
            <a:solidFill>
              <a:srgbClr val="E99627"/>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9" name="Rectangle 8">
            <a:extLst>
              <a:ext uri="{FF2B5EF4-FFF2-40B4-BE49-F238E27FC236}">
                <a16:creationId xmlns:a16="http://schemas.microsoft.com/office/drawing/2014/main" id="{EF20FEA9-D685-445C-BE1B-75C2E121F97F}"/>
              </a:ext>
            </a:extLst>
          </p:cNvPr>
          <p:cNvSpPr/>
          <p:nvPr/>
        </p:nvSpPr>
        <p:spPr bwMode="auto">
          <a:xfrm>
            <a:off x="1" y="-3969"/>
            <a:ext cx="12192000" cy="320040"/>
          </a:xfrm>
          <a:prstGeom prst="rect">
            <a:avLst/>
          </a:prstGeom>
          <a:solidFill>
            <a:srgbClr val="F5FAF9"/>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anose="02020603050405020304" pitchFamily="18" charset="0"/>
            </a:endParaRPr>
          </a:p>
        </p:txBody>
      </p:sp>
      <p:sp>
        <p:nvSpPr>
          <p:cNvPr id="7" name="Rectangle 6">
            <a:extLst>
              <a:ext uri="{FF2B5EF4-FFF2-40B4-BE49-F238E27FC236}">
                <a16:creationId xmlns:a16="http://schemas.microsoft.com/office/drawing/2014/main" id="{4A487B6E-A10D-4217-99DA-F9F21D9FF149}"/>
              </a:ext>
            </a:extLst>
          </p:cNvPr>
          <p:cNvSpPr/>
          <p:nvPr/>
        </p:nvSpPr>
        <p:spPr>
          <a:xfrm>
            <a:off x="9561443" y="-3970"/>
            <a:ext cx="2630556" cy="686196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itle 1">
            <a:extLst>
              <a:ext uri="{FF2B5EF4-FFF2-40B4-BE49-F238E27FC236}">
                <a16:creationId xmlns:a16="http://schemas.microsoft.com/office/drawing/2014/main" id="{C255E1E6-D5AD-497F-A6A5-CA30987CCFD4}"/>
              </a:ext>
            </a:extLst>
          </p:cNvPr>
          <p:cNvSpPr>
            <a:spLocks noGrp="1"/>
          </p:cNvSpPr>
          <p:nvPr>
            <p:ph type="title" hasCustomPrompt="1"/>
          </p:nvPr>
        </p:nvSpPr>
        <p:spPr>
          <a:xfrm>
            <a:off x="609600" y="379020"/>
            <a:ext cx="8693426" cy="1143000"/>
          </a:xfrm>
          <a:prstGeom prst="rect">
            <a:avLst/>
          </a:prstGeom>
        </p:spPr>
        <p:txBody>
          <a:bodyPr anchor="ctr">
            <a:normAutofit/>
          </a:bodyPr>
          <a:lstStyle>
            <a:lvl1pPr algn="l">
              <a:defRPr sz="3600" b="1">
                <a:solidFill>
                  <a:schemeClr val="accent1"/>
                </a:solidFill>
              </a:defRPr>
            </a:lvl1pPr>
          </a:lstStyle>
          <a:p>
            <a:r>
              <a:rPr lang="en-US"/>
              <a:t>Click to add title</a:t>
            </a:r>
          </a:p>
        </p:txBody>
      </p:sp>
      <p:sp>
        <p:nvSpPr>
          <p:cNvPr id="12" name="Rectangle 11">
            <a:extLst>
              <a:ext uri="{FF2B5EF4-FFF2-40B4-BE49-F238E27FC236}">
                <a16:creationId xmlns:a16="http://schemas.microsoft.com/office/drawing/2014/main" id="{28E4B98A-54AF-44C0-9651-4A7580422C09}"/>
              </a:ext>
            </a:extLst>
          </p:cNvPr>
          <p:cNvSpPr/>
          <p:nvPr/>
        </p:nvSpPr>
        <p:spPr>
          <a:xfrm>
            <a:off x="9561443" y="-3970"/>
            <a:ext cx="2630556" cy="686196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9CB26A2E-46F9-4A3F-8B0E-80DEBB856F4C}"/>
              </a:ext>
            </a:extLst>
          </p:cNvPr>
          <p:cNvSpPr/>
          <p:nvPr userDrawn="1"/>
        </p:nvSpPr>
        <p:spPr>
          <a:xfrm>
            <a:off x="9561443" y="-3970"/>
            <a:ext cx="2630556" cy="686196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Content Placeholder 2">
            <a:extLst>
              <a:ext uri="{FF2B5EF4-FFF2-40B4-BE49-F238E27FC236}">
                <a16:creationId xmlns:a16="http://schemas.microsoft.com/office/drawing/2014/main" id="{B7B0E4A8-CB83-4FB1-8490-6B03B730A63F}"/>
              </a:ext>
            </a:extLst>
          </p:cNvPr>
          <p:cNvSpPr>
            <a:spLocks noGrp="1"/>
          </p:cNvSpPr>
          <p:nvPr>
            <p:ph idx="1"/>
          </p:nvPr>
        </p:nvSpPr>
        <p:spPr>
          <a:xfrm>
            <a:off x="609600" y="1604431"/>
            <a:ext cx="8693426" cy="4193913"/>
          </a:xfrm>
          <a:prstGeom prst="rect">
            <a:avLst/>
          </a:prstGeom>
        </p:spPr>
        <p:txBody>
          <a:bodyPr>
            <a:noAutofit/>
          </a:bodyPr>
          <a:lstStyle>
            <a:lvl1pPr marL="0" indent="0">
              <a:lnSpc>
                <a:spcPct val="100000"/>
              </a:lnSpc>
              <a:spcBef>
                <a:spcPts val="0"/>
              </a:spcBef>
              <a:spcAft>
                <a:spcPts val="1200"/>
              </a:spcAft>
              <a:buClr>
                <a:schemeClr val="accent1"/>
              </a:buClr>
              <a:buSzPct val="100000"/>
              <a:buFont typeface="Arial" panose="020B0604020202020204" pitchFamily="34" charset="0"/>
              <a:buNone/>
              <a:defRPr sz="2400">
                <a:solidFill>
                  <a:schemeClr val="tx1"/>
                </a:solidFill>
              </a:defRPr>
            </a:lvl1pPr>
            <a:lvl2pPr marL="800100" indent="-342900">
              <a:lnSpc>
                <a:spcPct val="100000"/>
              </a:lnSpc>
              <a:spcBef>
                <a:spcPts val="0"/>
              </a:spcBef>
              <a:spcAft>
                <a:spcPts val="1200"/>
              </a:spcAft>
              <a:buClr>
                <a:schemeClr val="accent1"/>
              </a:buClr>
              <a:buFont typeface="Arial" panose="020B0604020202020204" pitchFamily="34" charset="0"/>
              <a:buChar char="•"/>
              <a:defRPr sz="2400"/>
            </a:lvl2pPr>
            <a:lvl3pPr marL="1257300" indent="-342900">
              <a:lnSpc>
                <a:spcPct val="100000"/>
              </a:lnSpc>
              <a:spcBef>
                <a:spcPts val="0"/>
              </a:spcBef>
              <a:spcAft>
                <a:spcPts val="1200"/>
              </a:spcAft>
              <a:buClr>
                <a:schemeClr val="accent1"/>
              </a:buClr>
              <a:buFont typeface="Arial" panose="020B0604020202020204" pitchFamily="34" charset="0"/>
              <a:buChar char="•"/>
              <a:defRPr sz="2400"/>
            </a:lvl3pPr>
            <a:lvl4pPr marL="1371600" indent="0">
              <a:buFontTx/>
              <a:buNone/>
              <a:defRPr/>
            </a:lvl4pPr>
            <a:lvl5pPr marL="1828800" indent="0">
              <a:buFontTx/>
              <a:buNone/>
              <a:defRPr/>
            </a:lvl5pPr>
          </a:lstStyle>
          <a:p>
            <a:pPr lvl="0"/>
            <a:r>
              <a:rPr lang="en-US"/>
              <a:t>Click to edit Master text styles</a:t>
            </a:r>
          </a:p>
        </p:txBody>
      </p:sp>
    </p:spTree>
    <p:extLst>
      <p:ext uri="{BB962C8B-B14F-4D97-AF65-F5344CB8AC3E}">
        <p14:creationId xmlns:p14="http://schemas.microsoft.com/office/powerpoint/2010/main" val="310760781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Section Header_orange">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50D202AE-E26D-4EA5-8DAA-E3DC5147A7DF}"/>
              </a:ext>
            </a:extLst>
          </p:cNvPr>
          <p:cNvSpPr/>
          <p:nvPr userDrawn="1"/>
        </p:nvSpPr>
        <p:spPr>
          <a:xfrm>
            <a:off x="0" y="-3969"/>
            <a:ext cx="12192000" cy="6861969"/>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7" name="Text Placeholder 2">
            <a:extLst>
              <a:ext uri="{FF2B5EF4-FFF2-40B4-BE49-F238E27FC236}">
                <a16:creationId xmlns:a16="http://schemas.microsoft.com/office/drawing/2014/main" id="{BB4DCB2A-DBA5-4EF7-8A8A-23B2BE48B687}"/>
              </a:ext>
            </a:extLst>
          </p:cNvPr>
          <p:cNvSpPr>
            <a:spLocks noGrp="1"/>
          </p:cNvSpPr>
          <p:nvPr>
            <p:ph type="body" sz="quarter" idx="10" hasCustomPrompt="1"/>
          </p:nvPr>
        </p:nvSpPr>
        <p:spPr>
          <a:xfrm>
            <a:off x="600890" y="4779963"/>
            <a:ext cx="10528664" cy="1025525"/>
          </a:xfrm>
          <a:prstGeom prst="rect">
            <a:avLst/>
          </a:prstGeom>
        </p:spPr>
        <p:txBody>
          <a:bodyPr/>
          <a:lstStyle>
            <a:lvl1pPr marL="0" indent="0">
              <a:buFontTx/>
              <a:buNone/>
              <a:defRPr>
                <a:solidFill>
                  <a:schemeClr val="bg2"/>
                </a:solidFill>
              </a:defRPr>
            </a:lvl1pPr>
          </a:lstStyle>
          <a:p>
            <a:pPr lvl="0"/>
            <a:r>
              <a:rPr lang="en-US" dirty="0"/>
              <a:t>Click to add subtitle</a:t>
            </a:r>
          </a:p>
        </p:txBody>
      </p:sp>
      <p:sp>
        <p:nvSpPr>
          <p:cNvPr id="11" name="Text Placeholder 3">
            <a:extLst>
              <a:ext uri="{FF2B5EF4-FFF2-40B4-BE49-F238E27FC236}">
                <a16:creationId xmlns:a16="http://schemas.microsoft.com/office/drawing/2014/main" id="{B66AFAA7-1327-4259-B4EB-D5AB4DD08008}"/>
              </a:ext>
            </a:extLst>
          </p:cNvPr>
          <p:cNvSpPr>
            <a:spLocks noGrp="1"/>
          </p:cNvSpPr>
          <p:nvPr>
            <p:ph type="body" sz="quarter" idx="11"/>
          </p:nvPr>
        </p:nvSpPr>
        <p:spPr>
          <a:xfrm>
            <a:off x="600889" y="3637633"/>
            <a:ext cx="10528300" cy="1097280"/>
          </a:xfrm>
          <a:prstGeom prst="rect">
            <a:avLst/>
          </a:prstGeom>
        </p:spPr>
        <p:txBody>
          <a:bodyPr anchor="ctr"/>
          <a:lstStyle>
            <a:lvl1pPr marL="0" indent="0" algn="l" defTabSz="914400" rtl="0" eaLnBrk="1" latinLnBrk="0" hangingPunct="1">
              <a:lnSpc>
                <a:spcPct val="90000"/>
              </a:lnSpc>
              <a:spcBef>
                <a:spcPct val="0"/>
              </a:spcBef>
              <a:buFontTx/>
              <a:buNone/>
              <a:defRPr lang="en-US" sz="4800" b="1" kern="1200" dirty="0" smtClean="0">
                <a:solidFill>
                  <a:schemeClr val="bg2"/>
                </a:solidFill>
                <a:latin typeface="+mj-lt"/>
                <a:ea typeface="+mj-ea"/>
                <a:cs typeface="+mj-cs"/>
              </a:defRPr>
            </a:lvl1pPr>
            <a:lvl5pPr marL="52388" indent="0">
              <a:buNone/>
              <a:defRPr sz="5400" b="1">
                <a:solidFill>
                  <a:schemeClr val="accent1"/>
                </a:solidFill>
              </a:defRPr>
            </a:lvl5pPr>
          </a:lstStyle>
          <a:p>
            <a:pPr lvl="0"/>
            <a:r>
              <a:rPr lang="en-US"/>
              <a:t>Click to edit Master text styles</a:t>
            </a:r>
          </a:p>
        </p:txBody>
      </p:sp>
    </p:spTree>
    <p:extLst>
      <p:ext uri="{BB962C8B-B14F-4D97-AF65-F5344CB8AC3E}">
        <p14:creationId xmlns:p14="http://schemas.microsoft.com/office/powerpoint/2010/main" val="68256929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itle and Content_orange">
    <p:spTree>
      <p:nvGrpSpPr>
        <p:cNvPr id="1" name=""/>
        <p:cNvGrpSpPr/>
        <p:nvPr/>
      </p:nvGrpSpPr>
      <p:grpSpPr>
        <a:xfrm>
          <a:off x="0" y="0"/>
          <a:ext cx="0" cy="0"/>
          <a:chOff x="0" y="0"/>
          <a:chExt cx="0" cy="0"/>
        </a:xfrm>
      </p:grpSpPr>
      <p:sp>
        <p:nvSpPr>
          <p:cNvPr id="8" name="Slide Number Placeholder 4">
            <a:extLst>
              <a:ext uri="{FF2B5EF4-FFF2-40B4-BE49-F238E27FC236}">
                <a16:creationId xmlns:a16="http://schemas.microsoft.com/office/drawing/2014/main" id="{FD162C41-C7D1-46B2-9E43-D4051A8C9BD0}"/>
              </a:ext>
            </a:extLst>
          </p:cNvPr>
          <p:cNvSpPr txBox="1">
            <a:spLocks/>
          </p:cNvSpPr>
          <p:nvPr userDrawn="1"/>
        </p:nvSpPr>
        <p:spPr>
          <a:xfrm>
            <a:off x="406400" y="6477000"/>
            <a:ext cx="2844800" cy="247650"/>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fld id="{C0C88AE2-E25C-4F57-8C19-525ED9ADFB53}" type="slidenum">
              <a:rPr lang="en-US" altLang="en-US" sz="1050" smtClean="0">
                <a:solidFill>
                  <a:schemeClr val="accent1"/>
                </a:solidFill>
              </a:rPr>
              <a:pPr algn="l"/>
              <a:t>‹#›</a:t>
            </a:fld>
            <a:endParaRPr lang="en-US" altLang="en-US" sz="1050">
              <a:solidFill>
                <a:schemeClr val="accent1"/>
              </a:solidFill>
            </a:endParaRPr>
          </a:p>
        </p:txBody>
      </p:sp>
      <p:sp>
        <p:nvSpPr>
          <p:cNvPr id="16" name="Rectangle 15">
            <a:extLst>
              <a:ext uri="{FF2B5EF4-FFF2-40B4-BE49-F238E27FC236}">
                <a16:creationId xmlns:a16="http://schemas.microsoft.com/office/drawing/2014/main" id="{2342E8A2-CF38-4B9D-BC79-66E6E4B7C320}"/>
              </a:ext>
            </a:extLst>
          </p:cNvPr>
          <p:cNvSpPr/>
          <p:nvPr/>
        </p:nvSpPr>
        <p:spPr bwMode="auto">
          <a:xfrm>
            <a:off x="1" y="-3969"/>
            <a:ext cx="12192000" cy="320040"/>
          </a:xfrm>
          <a:prstGeom prst="rect">
            <a:avLst/>
          </a:prstGeom>
          <a:solidFill>
            <a:srgbClr val="F5FAF9"/>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anose="02020603050405020304" pitchFamily="18" charset="0"/>
            </a:endParaRPr>
          </a:p>
        </p:txBody>
      </p:sp>
      <p:sp>
        <p:nvSpPr>
          <p:cNvPr id="14" name="Rectangle 13">
            <a:extLst>
              <a:ext uri="{FF2B5EF4-FFF2-40B4-BE49-F238E27FC236}">
                <a16:creationId xmlns:a16="http://schemas.microsoft.com/office/drawing/2014/main" id="{60C9ED46-B40F-4FFE-BCC0-B3E0E8A56B48}"/>
              </a:ext>
            </a:extLst>
          </p:cNvPr>
          <p:cNvSpPr/>
          <p:nvPr/>
        </p:nvSpPr>
        <p:spPr bwMode="auto">
          <a:xfrm>
            <a:off x="1" y="-3969"/>
            <a:ext cx="12192000" cy="320040"/>
          </a:xfrm>
          <a:prstGeom prst="rect">
            <a:avLst/>
          </a:prstGeom>
          <a:solidFill>
            <a:srgbClr val="F5FAF9"/>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anose="02020603050405020304" pitchFamily="18" charset="0"/>
            </a:endParaRPr>
          </a:p>
        </p:txBody>
      </p:sp>
      <p:sp>
        <p:nvSpPr>
          <p:cNvPr id="10" name="Rectangle 9">
            <a:extLst>
              <a:ext uri="{FF2B5EF4-FFF2-40B4-BE49-F238E27FC236}">
                <a16:creationId xmlns:a16="http://schemas.microsoft.com/office/drawing/2014/main" id="{CF36C8BD-87E4-430D-93F0-F0EFD443C657}"/>
              </a:ext>
            </a:extLst>
          </p:cNvPr>
          <p:cNvSpPr/>
          <p:nvPr/>
        </p:nvSpPr>
        <p:spPr>
          <a:xfrm>
            <a:off x="0" y="-3969"/>
            <a:ext cx="12191999" cy="36576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itle 1">
            <a:extLst>
              <a:ext uri="{FF2B5EF4-FFF2-40B4-BE49-F238E27FC236}">
                <a16:creationId xmlns:a16="http://schemas.microsoft.com/office/drawing/2014/main" id="{A848F48A-960C-463A-911C-AF7FCB01D508}"/>
              </a:ext>
            </a:extLst>
          </p:cNvPr>
          <p:cNvSpPr>
            <a:spLocks noGrp="1"/>
          </p:cNvSpPr>
          <p:nvPr>
            <p:ph type="title" hasCustomPrompt="1"/>
          </p:nvPr>
        </p:nvSpPr>
        <p:spPr>
          <a:xfrm>
            <a:off x="609600" y="379020"/>
            <a:ext cx="10972800" cy="1143000"/>
          </a:xfrm>
          <a:prstGeom prst="rect">
            <a:avLst/>
          </a:prstGeom>
        </p:spPr>
        <p:txBody>
          <a:bodyPr anchor="ctr">
            <a:normAutofit/>
          </a:bodyPr>
          <a:lstStyle>
            <a:lvl1pPr algn="l">
              <a:defRPr sz="3600" b="1">
                <a:solidFill>
                  <a:schemeClr val="accent1"/>
                </a:solidFill>
              </a:defRPr>
            </a:lvl1pPr>
          </a:lstStyle>
          <a:p>
            <a:r>
              <a:rPr lang="en-US" dirty="0"/>
              <a:t>Click to add title</a:t>
            </a:r>
          </a:p>
        </p:txBody>
      </p:sp>
      <p:sp>
        <p:nvSpPr>
          <p:cNvPr id="19" name="Rectangle 18">
            <a:extLst>
              <a:ext uri="{FF2B5EF4-FFF2-40B4-BE49-F238E27FC236}">
                <a16:creationId xmlns:a16="http://schemas.microsoft.com/office/drawing/2014/main" id="{63AF136A-EEE6-431C-B3EC-CADB9F1E20C1}"/>
              </a:ext>
            </a:extLst>
          </p:cNvPr>
          <p:cNvSpPr/>
          <p:nvPr/>
        </p:nvSpPr>
        <p:spPr bwMode="auto">
          <a:xfrm>
            <a:off x="1" y="-3969"/>
            <a:ext cx="12192000" cy="320040"/>
          </a:xfrm>
          <a:prstGeom prst="rect">
            <a:avLst/>
          </a:prstGeom>
          <a:solidFill>
            <a:srgbClr val="F5FAF9"/>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anose="02020603050405020304" pitchFamily="18" charset="0"/>
            </a:endParaRPr>
          </a:p>
        </p:txBody>
      </p:sp>
      <p:sp>
        <p:nvSpPr>
          <p:cNvPr id="21" name="Rectangle 20">
            <a:extLst>
              <a:ext uri="{FF2B5EF4-FFF2-40B4-BE49-F238E27FC236}">
                <a16:creationId xmlns:a16="http://schemas.microsoft.com/office/drawing/2014/main" id="{24D547D8-2514-4C52-A6A9-7E4BC0107F6F}"/>
              </a:ext>
            </a:extLst>
          </p:cNvPr>
          <p:cNvSpPr/>
          <p:nvPr/>
        </p:nvSpPr>
        <p:spPr>
          <a:xfrm>
            <a:off x="0" y="-3969"/>
            <a:ext cx="12191999" cy="36576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a16="http://schemas.microsoft.com/office/drawing/2014/main" id="{54E455AC-D9BF-4BC6-A992-2EE6FE464E52}"/>
              </a:ext>
            </a:extLst>
          </p:cNvPr>
          <p:cNvSpPr/>
          <p:nvPr userDrawn="1"/>
        </p:nvSpPr>
        <p:spPr bwMode="auto">
          <a:xfrm>
            <a:off x="1" y="-3969"/>
            <a:ext cx="12192000" cy="320040"/>
          </a:xfrm>
          <a:prstGeom prst="rect">
            <a:avLst/>
          </a:prstGeom>
          <a:solidFill>
            <a:srgbClr val="F5FAF9"/>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anose="02020603050405020304" pitchFamily="18" charset="0"/>
            </a:endParaRPr>
          </a:p>
        </p:txBody>
      </p:sp>
      <p:sp>
        <p:nvSpPr>
          <p:cNvPr id="26" name="Rectangle 25">
            <a:extLst>
              <a:ext uri="{FF2B5EF4-FFF2-40B4-BE49-F238E27FC236}">
                <a16:creationId xmlns:a16="http://schemas.microsoft.com/office/drawing/2014/main" id="{12EE1075-CE19-4E1E-90EE-F341ECAF818B}"/>
              </a:ext>
            </a:extLst>
          </p:cNvPr>
          <p:cNvSpPr/>
          <p:nvPr userDrawn="1"/>
        </p:nvSpPr>
        <p:spPr>
          <a:xfrm>
            <a:off x="0" y="-3969"/>
            <a:ext cx="12191999" cy="36576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Content Placeholder 2">
            <a:extLst>
              <a:ext uri="{FF2B5EF4-FFF2-40B4-BE49-F238E27FC236}">
                <a16:creationId xmlns:a16="http://schemas.microsoft.com/office/drawing/2014/main" id="{25E21D74-3935-4E7D-99A3-EFBBFEBAEC5C}"/>
              </a:ext>
            </a:extLst>
          </p:cNvPr>
          <p:cNvSpPr>
            <a:spLocks noGrp="1"/>
          </p:cNvSpPr>
          <p:nvPr>
            <p:ph idx="1"/>
          </p:nvPr>
        </p:nvSpPr>
        <p:spPr>
          <a:xfrm>
            <a:off x="609600" y="1604431"/>
            <a:ext cx="10972800" cy="4193913"/>
          </a:xfrm>
          <a:prstGeom prst="rect">
            <a:avLst/>
          </a:prstGeom>
        </p:spPr>
        <p:txBody>
          <a:bodyPr>
            <a:noAutofit/>
          </a:bodyPr>
          <a:lstStyle>
            <a:lvl1pPr marL="0" indent="0">
              <a:lnSpc>
                <a:spcPct val="100000"/>
              </a:lnSpc>
              <a:spcBef>
                <a:spcPts val="0"/>
              </a:spcBef>
              <a:spcAft>
                <a:spcPts val="1200"/>
              </a:spcAft>
              <a:buClr>
                <a:schemeClr val="accent1"/>
              </a:buClr>
              <a:buSzPct val="100000"/>
              <a:buFont typeface="Arial" panose="020B0604020202020204" pitchFamily="34" charset="0"/>
              <a:buNone/>
              <a:defRPr sz="2400">
                <a:solidFill>
                  <a:schemeClr val="tx1"/>
                </a:solidFill>
              </a:defRPr>
            </a:lvl1pPr>
            <a:lvl2pPr marL="800100" indent="-342900">
              <a:lnSpc>
                <a:spcPct val="100000"/>
              </a:lnSpc>
              <a:spcBef>
                <a:spcPts val="0"/>
              </a:spcBef>
              <a:spcAft>
                <a:spcPts val="1200"/>
              </a:spcAft>
              <a:buClr>
                <a:schemeClr val="accent1"/>
              </a:buClr>
              <a:buFont typeface="Arial" panose="020B0604020202020204" pitchFamily="34" charset="0"/>
              <a:buChar char="•"/>
              <a:defRPr sz="2400"/>
            </a:lvl2pPr>
            <a:lvl3pPr marL="1257300" indent="-342900">
              <a:lnSpc>
                <a:spcPct val="100000"/>
              </a:lnSpc>
              <a:spcBef>
                <a:spcPts val="0"/>
              </a:spcBef>
              <a:spcAft>
                <a:spcPts val="1200"/>
              </a:spcAft>
              <a:buClr>
                <a:schemeClr val="accent1"/>
              </a:buClr>
              <a:buFont typeface="Arial" panose="020B0604020202020204" pitchFamily="34" charset="0"/>
              <a:buChar char="•"/>
              <a:defRPr sz="2400"/>
            </a:lvl3pPr>
            <a:lvl4pPr marL="1371600" indent="0">
              <a:buFontTx/>
              <a:buNone/>
              <a:defRPr/>
            </a:lvl4pPr>
            <a:lvl5pPr marL="1828800" indent="0">
              <a:buFontTx/>
              <a:buNone/>
              <a:defRPr/>
            </a:lvl5pPr>
          </a:lstStyle>
          <a:p>
            <a:pPr lvl="0"/>
            <a:r>
              <a:rPr lang="en-US"/>
              <a:t>Click to edit Master text styles</a:t>
            </a:r>
          </a:p>
        </p:txBody>
      </p:sp>
      <p:cxnSp>
        <p:nvCxnSpPr>
          <p:cNvPr id="25" name="Straight Connector 24">
            <a:extLst>
              <a:ext uri="{FF2B5EF4-FFF2-40B4-BE49-F238E27FC236}">
                <a16:creationId xmlns:a16="http://schemas.microsoft.com/office/drawing/2014/main" id="{7930E922-5818-4AAD-827F-61A07D822689}"/>
              </a:ext>
            </a:extLst>
          </p:cNvPr>
          <p:cNvCxnSpPr/>
          <p:nvPr userDrawn="1"/>
        </p:nvCxnSpPr>
        <p:spPr bwMode="auto">
          <a:xfrm flipV="1">
            <a:off x="508000" y="6477003"/>
            <a:ext cx="7528560" cy="1"/>
          </a:xfrm>
          <a:prstGeom prst="line">
            <a:avLst/>
          </a:prstGeom>
          <a:solidFill>
            <a:schemeClr val="accent1"/>
          </a:solidFill>
          <a:ln w="19050" cap="flat" cmpd="sng" algn="ctr">
            <a:solidFill>
              <a:srgbClr val="005595"/>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grpSp>
        <p:nvGrpSpPr>
          <p:cNvPr id="27" name="Group 26">
            <a:extLst>
              <a:ext uri="{FF2B5EF4-FFF2-40B4-BE49-F238E27FC236}">
                <a16:creationId xmlns:a16="http://schemas.microsoft.com/office/drawing/2014/main" id="{3861BA83-D174-4C48-B99C-D0CA8F8A77D0}"/>
              </a:ext>
            </a:extLst>
          </p:cNvPr>
          <p:cNvGrpSpPr/>
          <p:nvPr userDrawn="1"/>
        </p:nvGrpSpPr>
        <p:grpSpPr>
          <a:xfrm>
            <a:off x="8077200" y="5999253"/>
            <a:ext cx="3501057" cy="621892"/>
            <a:chOff x="3468688" y="5138631"/>
            <a:chExt cx="5782943" cy="1027223"/>
          </a:xfrm>
        </p:grpSpPr>
        <p:pic>
          <p:nvPicPr>
            <p:cNvPr id="28" name="Picture 27" descr="Logo&#10;&#10;Description automatically generated">
              <a:extLst>
                <a:ext uri="{FF2B5EF4-FFF2-40B4-BE49-F238E27FC236}">
                  <a16:creationId xmlns:a16="http://schemas.microsoft.com/office/drawing/2014/main" id="{EFED3567-34A9-4087-AB23-67E8D423E355}"/>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468688" y="5138631"/>
              <a:ext cx="2740557" cy="1027223"/>
            </a:xfrm>
            <a:prstGeom prst="rect">
              <a:avLst/>
            </a:prstGeom>
          </p:spPr>
        </p:pic>
        <p:pic>
          <p:nvPicPr>
            <p:cNvPr id="29" name="Picture 28">
              <a:extLst>
                <a:ext uri="{FF2B5EF4-FFF2-40B4-BE49-F238E27FC236}">
                  <a16:creationId xmlns:a16="http://schemas.microsoft.com/office/drawing/2014/main" id="{CDA0C9C6-47DD-40F8-9A10-84BCBC65AAC8}"/>
                </a:ext>
              </a:extLst>
            </p:cNvPr>
            <p:cNvPicPr>
              <a:picLocks noChangeAspect="1"/>
            </p:cNvPicPr>
            <p:nvPr userDrawn="1"/>
          </p:nvPicPr>
          <p:blipFill>
            <a:blip r:embed="rId3">
              <a:extLst>
                <a:ext uri="{28A0092B-C50C-407E-A947-70E740481C1C}">
                  <a14:useLocalDpi xmlns:a14="http://schemas.microsoft.com/office/drawing/2010/main" val="0"/>
                </a:ext>
              </a:extLst>
            </a:blip>
            <a:srcRect/>
            <a:stretch/>
          </p:blipFill>
          <p:spPr>
            <a:xfrm>
              <a:off x="6511072" y="5155227"/>
              <a:ext cx="2740559" cy="992082"/>
            </a:xfrm>
            <a:prstGeom prst="rect">
              <a:avLst/>
            </a:prstGeom>
          </p:spPr>
        </p:pic>
      </p:grpSp>
    </p:spTree>
    <p:extLst>
      <p:ext uri="{BB962C8B-B14F-4D97-AF65-F5344CB8AC3E}">
        <p14:creationId xmlns:p14="http://schemas.microsoft.com/office/powerpoint/2010/main" val="70108187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Blank_orange">
    <p:spTree>
      <p:nvGrpSpPr>
        <p:cNvPr id="1" name=""/>
        <p:cNvGrpSpPr/>
        <p:nvPr/>
      </p:nvGrpSpPr>
      <p:grpSpPr>
        <a:xfrm>
          <a:off x="0" y="0"/>
          <a:ext cx="0" cy="0"/>
          <a:chOff x="0" y="0"/>
          <a:chExt cx="0" cy="0"/>
        </a:xfrm>
      </p:grpSpPr>
      <p:sp>
        <p:nvSpPr>
          <p:cNvPr id="8" name="Slide Number Placeholder 4">
            <a:extLst>
              <a:ext uri="{FF2B5EF4-FFF2-40B4-BE49-F238E27FC236}">
                <a16:creationId xmlns:a16="http://schemas.microsoft.com/office/drawing/2014/main" id="{FD162C41-C7D1-46B2-9E43-D4051A8C9BD0}"/>
              </a:ext>
            </a:extLst>
          </p:cNvPr>
          <p:cNvSpPr txBox="1">
            <a:spLocks/>
          </p:cNvSpPr>
          <p:nvPr userDrawn="1"/>
        </p:nvSpPr>
        <p:spPr>
          <a:xfrm>
            <a:off x="406400" y="6477000"/>
            <a:ext cx="2844800" cy="247650"/>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fld id="{C0C88AE2-E25C-4F57-8C19-525ED9ADFB53}" type="slidenum">
              <a:rPr lang="en-US" altLang="en-US" sz="1050" smtClean="0">
                <a:solidFill>
                  <a:schemeClr val="accent1"/>
                </a:solidFill>
              </a:rPr>
              <a:pPr algn="l"/>
              <a:t>‹#›</a:t>
            </a:fld>
            <a:endParaRPr lang="en-US" altLang="en-US" sz="1050">
              <a:solidFill>
                <a:schemeClr val="accent1"/>
              </a:solidFill>
            </a:endParaRPr>
          </a:p>
        </p:txBody>
      </p:sp>
      <p:cxnSp>
        <p:nvCxnSpPr>
          <p:cNvPr id="10" name="Straight Connector 9">
            <a:extLst>
              <a:ext uri="{FF2B5EF4-FFF2-40B4-BE49-F238E27FC236}">
                <a16:creationId xmlns:a16="http://schemas.microsoft.com/office/drawing/2014/main" id="{E981F6F2-32B9-485F-9E34-DF5E7AA5DA14}"/>
              </a:ext>
            </a:extLst>
          </p:cNvPr>
          <p:cNvCxnSpPr/>
          <p:nvPr/>
        </p:nvCxnSpPr>
        <p:spPr bwMode="auto">
          <a:xfrm flipV="1">
            <a:off x="508000" y="6477000"/>
            <a:ext cx="11074400" cy="9526"/>
          </a:xfrm>
          <a:prstGeom prst="line">
            <a:avLst/>
          </a:prstGeom>
          <a:solidFill>
            <a:schemeClr val="accent1"/>
          </a:solidFill>
          <a:ln w="19050" cap="flat" cmpd="sng" algn="ctr">
            <a:solidFill>
              <a:srgbClr val="005595"/>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9" name="Rectangle 8">
            <a:extLst>
              <a:ext uri="{FF2B5EF4-FFF2-40B4-BE49-F238E27FC236}">
                <a16:creationId xmlns:a16="http://schemas.microsoft.com/office/drawing/2014/main" id="{EF20FEA9-D685-445C-BE1B-75C2E121F97F}"/>
              </a:ext>
            </a:extLst>
          </p:cNvPr>
          <p:cNvSpPr/>
          <p:nvPr/>
        </p:nvSpPr>
        <p:spPr bwMode="auto">
          <a:xfrm>
            <a:off x="1" y="-3969"/>
            <a:ext cx="12192000" cy="320040"/>
          </a:xfrm>
          <a:prstGeom prst="rect">
            <a:avLst/>
          </a:prstGeom>
          <a:solidFill>
            <a:srgbClr val="F5FAF9"/>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anose="02020603050405020304" pitchFamily="18" charset="0"/>
            </a:endParaRPr>
          </a:p>
        </p:txBody>
      </p:sp>
      <p:sp>
        <p:nvSpPr>
          <p:cNvPr id="7" name="Rectangle 6">
            <a:extLst>
              <a:ext uri="{FF2B5EF4-FFF2-40B4-BE49-F238E27FC236}">
                <a16:creationId xmlns:a16="http://schemas.microsoft.com/office/drawing/2014/main" id="{4A487B6E-A10D-4217-99DA-F9F21D9FF149}"/>
              </a:ext>
            </a:extLst>
          </p:cNvPr>
          <p:cNvSpPr/>
          <p:nvPr/>
        </p:nvSpPr>
        <p:spPr>
          <a:xfrm>
            <a:off x="0" y="-3969"/>
            <a:ext cx="12191999" cy="36576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itle 1">
            <a:extLst>
              <a:ext uri="{FF2B5EF4-FFF2-40B4-BE49-F238E27FC236}">
                <a16:creationId xmlns:a16="http://schemas.microsoft.com/office/drawing/2014/main" id="{EA2AEDB7-6C2B-4F0D-9A95-4E8D1F45FFED}"/>
              </a:ext>
            </a:extLst>
          </p:cNvPr>
          <p:cNvSpPr>
            <a:spLocks noGrp="1"/>
          </p:cNvSpPr>
          <p:nvPr>
            <p:ph type="title" hasCustomPrompt="1"/>
          </p:nvPr>
        </p:nvSpPr>
        <p:spPr>
          <a:xfrm>
            <a:off x="609600" y="379020"/>
            <a:ext cx="10972800" cy="1143000"/>
          </a:xfrm>
          <a:prstGeom prst="rect">
            <a:avLst/>
          </a:prstGeom>
        </p:spPr>
        <p:txBody>
          <a:bodyPr anchor="ctr">
            <a:normAutofit/>
          </a:bodyPr>
          <a:lstStyle>
            <a:lvl1pPr algn="l">
              <a:defRPr sz="3600" b="1">
                <a:solidFill>
                  <a:schemeClr val="accent1"/>
                </a:solidFill>
              </a:defRPr>
            </a:lvl1pPr>
          </a:lstStyle>
          <a:p>
            <a:r>
              <a:rPr lang="en-US"/>
              <a:t>Click to add title</a:t>
            </a:r>
          </a:p>
        </p:txBody>
      </p:sp>
      <p:sp>
        <p:nvSpPr>
          <p:cNvPr id="12" name="Rectangle 11">
            <a:extLst>
              <a:ext uri="{FF2B5EF4-FFF2-40B4-BE49-F238E27FC236}">
                <a16:creationId xmlns:a16="http://schemas.microsoft.com/office/drawing/2014/main" id="{832E38B2-765C-4BDA-BA26-2C3E5FB1FBFE}"/>
              </a:ext>
            </a:extLst>
          </p:cNvPr>
          <p:cNvSpPr/>
          <p:nvPr/>
        </p:nvSpPr>
        <p:spPr>
          <a:xfrm>
            <a:off x="0" y="-3969"/>
            <a:ext cx="12191999" cy="36576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1D36F976-25B3-46BC-8258-FDE0BC0E3547}"/>
              </a:ext>
            </a:extLst>
          </p:cNvPr>
          <p:cNvSpPr/>
          <p:nvPr userDrawn="1"/>
        </p:nvSpPr>
        <p:spPr>
          <a:xfrm>
            <a:off x="0" y="-3969"/>
            <a:ext cx="12191999" cy="36576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Content Placeholder 2">
            <a:extLst>
              <a:ext uri="{FF2B5EF4-FFF2-40B4-BE49-F238E27FC236}">
                <a16:creationId xmlns:a16="http://schemas.microsoft.com/office/drawing/2014/main" id="{EF547769-B8F2-4D57-AB98-F864470757FA}"/>
              </a:ext>
            </a:extLst>
          </p:cNvPr>
          <p:cNvSpPr>
            <a:spLocks noGrp="1"/>
          </p:cNvSpPr>
          <p:nvPr>
            <p:ph idx="1"/>
          </p:nvPr>
        </p:nvSpPr>
        <p:spPr>
          <a:xfrm>
            <a:off x="609600" y="1604431"/>
            <a:ext cx="10972800" cy="4193913"/>
          </a:xfrm>
          <a:prstGeom prst="rect">
            <a:avLst/>
          </a:prstGeom>
        </p:spPr>
        <p:txBody>
          <a:bodyPr>
            <a:noAutofit/>
          </a:bodyPr>
          <a:lstStyle>
            <a:lvl1pPr marL="0" indent="0">
              <a:lnSpc>
                <a:spcPct val="100000"/>
              </a:lnSpc>
              <a:spcBef>
                <a:spcPts val="0"/>
              </a:spcBef>
              <a:spcAft>
                <a:spcPts val="1200"/>
              </a:spcAft>
              <a:buClr>
                <a:schemeClr val="accent1"/>
              </a:buClr>
              <a:buSzPct val="100000"/>
              <a:buFont typeface="Arial" panose="020B0604020202020204" pitchFamily="34" charset="0"/>
              <a:buNone/>
              <a:defRPr sz="2400">
                <a:solidFill>
                  <a:schemeClr val="tx1"/>
                </a:solidFill>
              </a:defRPr>
            </a:lvl1pPr>
            <a:lvl2pPr marL="800100" indent="-342900">
              <a:lnSpc>
                <a:spcPct val="100000"/>
              </a:lnSpc>
              <a:spcBef>
                <a:spcPts val="0"/>
              </a:spcBef>
              <a:spcAft>
                <a:spcPts val="1200"/>
              </a:spcAft>
              <a:buClr>
                <a:schemeClr val="accent1"/>
              </a:buClr>
              <a:buFont typeface="Arial" panose="020B0604020202020204" pitchFamily="34" charset="0"/>
              <a:buChar char="•"/>
              <a:defRPr sz="2400"/>
            </a:lvl2pPr>
            <a:lvl3pPr marL="1257300" indent="-342900">
              <a:lnSpc>
                <a:spcPct val="100000"/>
              </a:lnSpc>
              <a:spcBef>
                <a:spcPts val="0"/>
              </a:spcBef>
              <a:spcAft>
                <a:spcPts val="1200"/>
              </a:spcAft>
              <a:buClr>
                <a:schemeClr val="accent1"/>
              </a:buClr>
              <a:buFont typeface="Arial" panose="020B0604020202020204" pitchFamily="34" charset="0"/>
              <a:buChar char="•"/>
              <a:defRPr sz="2400"/>
            </a:lvl3pPr>
            <a:lvl4pPr marL="1371600" indent="0">
              <a:buFontTx/>
              <a:buNone/>
              <a:defRPr/>
            </a:lvl4pPr>
            <a:lvl5pPr marL="1828800" indent="0">
              <a:buFontTx/>
              <a:buNone/>
              <a:defRPr/>
            </a:lvl5pPr>
          </a:lstStyle>
          <a:p>
            <a:pPr lvl="0"/>
            <a:r>
              <a:rPr lang="en-US"/>
              <a:t>Click to edit Master text styles</a:t>
            </a:r>
          </a:p>
        </p:txBody>
      </p:sp>
    </p:spTree>
    <p:extLst>
      <p:ext uri="{BB962C8B-B14F-4D97-AF65-F5344CB8AC3E}">
        <p14:creationId xmlns:p14="http://schemas.microsoft.com/office/powerpoint/2010/main" val="308071431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Sidebar_orange">
    <p:spTree>
      <p:nvGrpSpPr>
        <p:cNvPr id="1" name=""/>
        <p:cNvGrpSpPr/>
        <p:nvPr/>
      </p:nvGrpSpPr>
      <p:grpSpPr>
        <a:xfrm>
          <a:off x="0" y="0"/>
          <a:ext cx="0" cy="0"/>
          <a:chOff x="0" y="0"/>
          <a:chExt cx="0" cy="0"/>
        </a:xfrm>
      </p:grpSpPr>
      <p:sp>
        <p:nvSpPr>
          <p:cNvPr id="8" name="Slide Number Placeholder 4">
            <a:extLst>
              <a:ext uri="{FF2B5EF4-FFF2-40B4-BE49-F238E27FC236}">
                <a16:creationId xmlns:a16="http://schemas.microsoft.com/office/drawing/2014/main" id="{FD162C41-C7D1-46B2-9E43-D4051A8C9BD0}"/>
              </a:ext>
            </a:extLst>
          </p:cNvPr>
          <p:cNvSpPr txBox="1">
            <a:spLocks/>
          </p:cNvSpPr>
          <p:nvPr/>
        </p:nvSpPr>
        <p:spPr>
          <a:xfrm>
            <a:off x="406400" y="6477000"/>
            <a:ext cx="2844800" cy="247650"/>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fld id="{C0C88AE2-E25C-4F57-8C19-525ED9ADFB53}" type="slidenum">
              <a:rPr lang="en-US" altLang="en-US" sz="1050" smtClean="0">
                <a:solidFill>
                  <a:schemeClr val="accent1"/>
                </a:solidFill>
              </a:rPr>
              <a:pPr algn="l"/>
              <a:t>‹#›</a:t>
            </a:fld>
            <a:endParaRPr lang="en-US" altLang="en-US" sz="1050">
              <a:solidFill>
                <a:schemeClr val="accent1"/>
              </a:solidFill>
            </a:endParaRPr>
          </a:p>
        </p:txBody>
      </p:sp>
      <p:cxnSp>
        <p:nvCxnSpPr>
          <p:cNvPr id="10" name="Straight Connector 9">
            <a:extLst>
              <a:ext uri="{FF2B5EF4-FFF2-40B4-BE49-F238E27FC236}">
                <a16:creationId xmlns:a16="http://schemas.microsoft.com/office/drawing/2014/main" id="{E981F6F2-32B9-485F-9E34-DF5E7AA5DA14}"/>
              </a:ext>
            </a:extLst>
          </p:cNvPr>
          <p:cNvCxnSpPr/>
          <p:nvPr/>
        </p:nvCxnSpPr>
        <p:spPr bwMode="auto">
          <a:xfrm flipV="1">
            <a:off x="508000" y="6477000"/>
            <a:ext cx="11074400" cy="9526"/>
          </a:xfrm>
          <a:prstGeom prst="line">
            <a:avLst/>
          </a:prstGeom>
          <a:solidFill>
            <a:schemeClr val="accent1"/>
          </a:solidFill>
          <a:ln w="19050" cap="flat" cmpd="sng" algn="ctr">
            <a:solidFill>
              <a:srgbClr val="005595"/>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9" name="Rectangle 8">
            <a:extLst>
              <a:ext uri="{FF2B5EF4-FFF2-40B4-BE49-F238E27FC236}">
                <a16:creationId xmlns:a16="http://schemas.microsoft.com/office/drawing/2014/main" id="{EF20FEA9-D685-445C-BE1B-75C2E121F97F}"/>
              </a:ext>
            </a:extLst>
          </p:cNvPr>
          <p:cNvSpPr/>
          <p:nvPr/>
        </p:nvSpPr>
        <p:spPr bwMode="auto">
          <a:xfrm>
            <a:off x="1" y="-3969"/>
            <a:ext cx="12192000" cy="320040"/>
          </a:xfrm>
          <a:prstGeom prst="rect">
            <a:avLst/>
          </a:prstGeom>
          <a:solidFill>
            <a:srgbClr val="F5FAF9"/>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anose="02020603050405020304" pitchFamily="18" charset="0"/>
            </a:endParaRPr>
          </a:p>
        </p:txBody>
      </p:sp>
      <p:sp>
        <p:nvSpPr>
          <p:cNvPr id="7" name="Rectangle 6">
            <a:extLst>
              <a:ext uri="{FF2B5EF4-FFF2-40B4-BE49-F238E27FC236}">
                <a16:creationId xmlns:a16="http://schemas.microsoft.com/office/drawing/2014/main" id="{4A487B6E-A10D-4217-99DA-F9F21D9FF149}"/>
              </a:ext>
            </a:extLst>
          </p:cNvPr>
          <p:cNvSpPr/>
          <p:nvPr/>
        </p:nvSpPr>
        <p:spPr>
          <a:xfrm>
            <a:off x="9561443" y="-3970"/>
            <a:ext cx="2630556" cy="6861969"/>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itle 1">
            <a:extLst>
              <a:ext uri="{FF2B5EF4-FFF2-40B4-BE49-F238E27FC236}">
                <a16:creationId xmlns:a16="http://schemas.microsoft.com/office/drawing/2014/main" id="{C255E1E6-D5AD-497F-A6A5-CA30987CCFD4}"/>
              </a:ext>
            </a:extLst>
          </p:cNvPr>
          <p:cNvSpPr>
            <a:spLocks noGrp="1"/>
          </p:cNvSpPr>
          <p:nvPr>
            <p:ph type="title" hasCustomPrompt="1"/>
          </p:nvPr>
        </p:nvSpPr>
        <p:spPr>
          <a:xfrm>
            <a:off x="609600" y="379020"/>
            <a:ext cx="8693426" cy="1143000"/>
          </a:xfrm>
          <a:prstGeom prst="rect">
            <a:avLst/>
          </a:prstGeom>
        </p:spPr>
        <p:txBody>
          <a:bodyPr anchor="ctr">
            <a:normAutofit/>
          </a:bodyPr>
          <a:lstStyle>
            <a:lvl1pPr algn="l">
              <a:defRPr sz="3600" b="1">
                <a:solidFill>
                  <a:schemeClr val="accent1"/>
                </a:solidFill>
              </a:defRPr>
            </a:lvl1pPr>
          </a:lstStyle>
          <a:p>
            <a:r>
              <a:rPr lang="en-US"/>
              <a:t>Click to add title</a:t>
            </a:r>
          </a:p>
        </p:txBody>
      </p:sp>
      <p:sp>
        <p:nvSpPr>
          <p:cNvPr id="12" name="Rectangle 11">
            <a:extLst>
              <a:ext uri="{FF2B5EF4-FFF2-40B4-BE49-F238E27FC236}">
                <a16:creationId xmlns:a16="http://schemas.microsoft.com/office/drawing/2014/main" id="{84AE322E-770C-48B7-96B5-E4FE263D08A2}"/>
              </a:ext>
            </a:extLst>
          </p:cNvPr>
          <p:cNvSpPr/>
          <p:nvPr/>
        </p:nvSpPr>
        <p:spPr>
          <a:xfrm>
            <a:off x="9561443" y="-3970"/>
            <a:ext cx="2630556" cy="6861969"/>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4492DCB3-BC98-4935-84C1-C00E66830AF5}"/>
              </a:ext>
            </a:extLst>
          </p:cNvPr>
          <p:cNvSpPr/>
          <p:nvPr userDrawn="1"/>
        </p:nvSpPr>
        <p:spPr>
          <a:xfrm>
            <a:off x="9561443" y="-3970"/>
            <a:ext cx="2630556" cy="6861969"/>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Content Placeholder 2">
            <a:extLst>
              <a:ext uri="{FF2B5EF4-FFF2-40B4-BE49-F238E27FC236}">
                <a16:creationId xmlns:a16="http://schemas.microsoft.com/office/drawing/2014/main" id="{29834A57-C754-457D-86CA-483B68404631}"/>
              </a:ext>
            </a:extLst>
          </p:cNvPr>
          <p:cNvSpPr>
            <a:spLocks noGrp="1"/>
          </p:cNvSpPr>
          <p:nvPr>
            <p:ph idx="1"/>
          </p:nvPr>
        </p:nvSpPr>
        <p:spPr>
          <a:xfrm>
            <a:off x="609600" y="1604431"/>
            <a:ext cx="8693426" cy="4193913"/>
          </a:xfrm>
          <a:prstGeom prst="rect">
            <a:avLst/>
          </a:prstGeom>
        </p:spPr>
        <p:txBody>
          <a:bodyPr>
            <a:noAutofit/>
          </a:bodyPr>
          <a:lstStyle>
            <a:lvl1pPr marL="0" indent="0">
              <a:lnSpc>
                <a:spcPct val="100000"/>
              </a:lnSpc>
              <a:spcBef>
                <a:spcPts val="0"/>
              </a:spcBef>
              <a:spcAft>
                <a:spcPts val="1200"/>
              </a:spcAft>
              <a:buClr>
                <a:schemeClr val="accent1"/>
              </a:buClr>
              <a:buSzPct val="100000"/>
              <a:buFont typeface="Arial" panose="020B0604020202020204" pitchFamily="34" charset="0"/>
              <a:buNone/>
              <a:defRPr sz="2400">
                <a:solidFill>
                  <a:schemeClr val="tx1"/>
                </a:solidFill>
              </a:defRPr>
            </a:lvl1pPr>
            <a:lvl2pPr marL="800100" indent="-342900">
              <a:lnSpc>
                <a:spcPct val="100000"/>
              </a:lnSpc>
              <a:spcBef>
                <a:spcPts val="0"/>
              </a:spcBef>
              <a:spcAft>
                <a:spcPts val="1200"/>
              </a:spcAft>
              <a:buClr>
                <a:schemeClr val="accent1"/>
              </a:buClr>
              <a:buFont typeface="Arial" panose="020B0604020202020204" pitchFamily="34" charset="0"/>
              <a:buChar char="•"/>
              <a:defRPr sz="2400"/>
            </a:lvl2pPr>
            <a:lvl3pPr marL="1257300" indent="-342900">
              <a:lnSpc>
                <a:spcPct val="100000"/>
              </a:lnSpc>
              <a:spcBef>
                <a:spcPts val="0"/>
              </a:spcBef>
              <a:spcAft>
                <a:spcPts val="1200"/>
              </a:spcAft>
              <a:buClr>
                <a:schemeClr val="accent1"/>
              </a:buClr>
              <a:buFont typeface="Arial" panose="020B0604020202020204" pitchFamily="34" charset="0"/>
              <a:buChar char="•"/>
              <a:defRPr sz="2400"/>
            </a:lvl3pPr>
            <a:lvl4pPr marL="1371600" indent="0">
              <a:buFontTx/>
              <a:buNone/>
              <a:defRPr/>
            </a:lvl4pPr>
            <a:lvl5pPr marL="1828800" indent="0">
              <a:buFontTx/>
              <a:buNone/>
              <a:defRPr/>
            </a:lvl5pPr>
          </a:lstStyle>
          <a:p>
            <a:pPr lvl="0"/>
            <a:r>
              <a:rPr lang="en-US"/>
              <a:t>Click to edit Master text styles</a:t>
            </a:r>
          </a:p>
        </p:txBody>
      </p:sp>
    </p:spTree>
    <p:extLst>
      <p:ext uri="{BB962C8B-B14F-4D97-AF65-F5344CB8AC3E}">
        <p14:creationId xmlns:p14="http://schemas.microsoft.com/office/powerpoint/2010/main" val="145807656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p:cSld name="Section Header_green">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50D202AE-E26D-4EA5-8DAA-E3DC5147A7DF}"/>
              </a:ext>
            </a:extLst>
          </p:cNvPr>
          <p:cNvSpPr/>
          <p:nvPr userDrawn="1"/>
        </p:nvSpPr>
        <p:spPr>
          <a:xfrm>
            <a:off x="0" y="-3969"/>
            <a:ext cx="12192000" cy="6861969"/>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7" name="Text Placeholder 2">
            <a:extLst>
              <a:ext uri="{FF2B5EF4-FFF2-40B4-BE49-F238E27FC236}">
                <a16:creationId xmlns:a16="http://schemas.microsoft.com/office/drawing/2014/main" id="{BB4DCB2A-DBA5-4EF7-8A8A-23B2BE48B687}"/>
              </a:ext>
            </a:extLst>
          </p:cNvPr>
          <p:cNvSpPr>
            <a:spLocks noGrp="1"/>
          </p:cNvSpPr>
          <p:nvPr>
            <p:ph type="body" sz="quarter" idx="10" hasCustomPrompt="1"/>
          </p:nvPr>
        </p:nvSpPr>
        <p:spPr>
          <a:xfrm>
            <a:off x="600890" y="4779963"/>
            <a:ext cx="10528664" cy="1025525"/>
          </a:xfrm>
          <a:prstGeom prst="rect">
            <a:avLst/>
          </a:prstGeom>
        </p:spPr>
        <p:txBody>
          <a:bodyPr/>
          <a:lstStyle>
            <a:lvl1pPr marL="0" indent="0">
              <a:buFontTx/>
              <a:buNone/>
              <a:defRPr>
                <a:solidFill>
                  <a:schemeClr val="bg2"/>
                </a:solidFill>
              </a:defRPr>
            </a:lvl1pPr>
          </a:lstStyle>
          <a:p>
            <a:pPr lvl="0"/>
            <a:r>
              <a:rPr lang="en-US" dirty="0"/>
              <a:t>Click to add subtitle</a:t>
            </a:r>
          </a:p>
        </p:txBody>
      </p:sp>
      <p:sp>
        <p:nvSpPr>
          <p:cNvPr id="11" name="Text Placeholder 3">
            <a:extLst>
              <a:ext uri="{FF2B5EF4-FFF2-40B4-BE49-F238E27FC236}">
                <a16:creationId xmlns:a16="http://schemas.microsoft.com/office/drawing/2014/main" id="{B66AFAA7-1327-4259-B4EB-D5AB4DD08008}"/>
              </a:ext>
            </a:extLst>
          </p:cNvPr>
          <p:cNvSpPr>
            <a:spLocks noGrp="1"/>
          </p:cNvSpPr>
          <p:nvPr>
            <p:ph type="body" sz="quarter" idx="11"/>
          </p:nvPr>
        </p:nvSpPr>
        <p:spPr>
          <a:xfrm>
            <a:off x="600889" y="3637633"/>
            <a:ext cx="10528300" cy="1097280"/>
          </a:xfrm>
          <a:prstGeom prst="rect">
            <a:avLst/>
          </a:prstGeom>
        </p:spPr>
        <p:txBody>
          <a:bodyPr anchor="ctr"/>
          <a:lstStyle>
            <a:lvl1pPr marL="0" indent="0" algn="l" defTabSz="914400" rtl="0" eaLnBrk="1" latinLnBrk="0" hangingPunct="1">
              <a:lnSpc>
                <a:spcPct val="90000"/>
              </a:lnSpc>
              <a:spcBef>
                <a:spcPct val="0"/>
              </a:spcBef>
              <a:buFontTx/>
              <a:buNone/>
              <a:defRPr lang="en-US" sz="4800" b="1" kern="1200" dirty="0" smtClean="0">
                <a:solidFill>
                  <a:schemeClr val="bg2"/>
                </a:solidFill>
                <a:latin typeface="+mj-lt"/>
                <a:ea typeface="+mj-ea"/>
                <a:cs typeface="+mj-cs"/>
              </a:defRPr>
            </a:lvl1pPr>
            <a:lvl5pPr marL="52388" indent="0">
              <a:buNone/>
              <a:defRPr sz="5400" b="1">
                <a:solidFill>
                  <a:schemeClr val="accent1"/>
                </a:solidFill>
              </a:defRPr>
            </a:lvl5pPr>
          </a:lstStyle>
          <a:p>
            <a:pPr lvl="0"/>
            <a:r>
              <a:rPr lang="en-US"/>
              <a:t>Click to edit Master text styles</a:t>
            </a:r>
          </a:p>
        </p:txBody>
      </p:sp>
    </p:spTree>
    <p:extLst>
      <p:ext uri="{BB962C8B-B14F-4D97-AF65-F5344CB8AC3E}">
        <p14:creationId xmlns:p14="http://schemas.microsoft.com/office/powerpoint/2010/main" val="394314362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itle and Content_green">
    <p:spTree>
      <p:nvGrpSpPr>
        <p:cNvPr id="1" name=""/>
        <p:cNvGrpSpPr/>
        <p:nvPr/>
      </p:nvGrpSpPr>
      <p:grpSpPr>
        <a:xfrm>
          <a:off x="0" y="0"/>
          <a:ext cx="0" cy="0"/>
          <a:chOff x="0" y="0"/>
          <a:chExt cx="0" cy="0"/>
        </a:xfrm>
      </p:grpSpPr>
      <p:sp>
        <p:nvSpPr>
          <p:cNvPr id="8" name="Slide Number Placeholder 4">
            <a:extLst>
              <a:ext uri="{FF2B5EF4-FFF2-40B4-BE49-F238E27FC236}">
                <a16:creationId xmlns:a16="http://schemas.microsoft.com/office/drawing/2014/main" id="{FD162C41-C7D1-46B2-9E43-D4051A8C9BD0}"/>
              </a:ext>
            </a:extLst>
          </p:cNvPr>
          <p:cNvSpPr txBox="1">
            <a:spLocks/>
          </p:cNvSpPr>
          <p:nvPr userDrawn="1"/>
        </p:nvSpPr>
        <p:spPr>
          <a:xfrm>
            <a:off x="406400" y="6477000"/>
            <a:ext cx="2844800" cy="247650"/>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fld id="{C0C88AE2-E25C-4F57-8C19-525ED9ADFB53}" type="slidenum">
              <a:rPr lang="en-US" altLang="en-US" sz="1050" smtClean="0">
                <a:solidFill>
                  <a:schemeClr val="accent1"/>
                </a:solidFill>
              </a:rPr>
              <a:pPr algn="l"/>
              <a:t>‹#›</a:t>
            </a:fld>
            <a:endParaRPr lang="en-US" altLang="en-US" sz="1050">
              <a:solidFill>
                <a:schemeClr val="accent1"/>
              </a:solidFill>
            </a:endParaRPr>
          </a:p>
        </p:txBody>
      </p:sp>
      <p:sp>
        <p:nvSpPr>
          <p:cNvPr id="16" name="Rectangle 15">
            <a:extLst>
              <a:ext uri="{FF2B5EF4-FFF2-40B4-BE49-F238E27FC236}">
                <a16:creationId xmlns:a16="http://schemas.microsoft.com/office/drawing/2014/main" id="{2342E8A2-CF38-4B9D-BC79-66E6E4B7C320}"/>
              </a:ext>
            </a:extLst>
          </p:cNvPr>
          <p:cNvSpPr/>
          <p:nvPr/>
        </p:nvSpPr>
        <p:spPr bwMode="auto">
          <a:xfrm>
            <a:off x="1" y="-3969"/>
            <a:ext cx="12192000" cy="320040"/>
          </a:xfrm>
          <a:prstGeom prst="rect">
            <a:avLst/>
          </a:prstGeom>
          <a:solidFill>
            <a:srgbClr val="F5FAF9"/>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anose="02020603050405020304" pitchFamily="18" charset="0"/>
            </a:endParaRPr>
          </a:p>
        </p:txBody>
      </p:sp>
      <p:sp>
        <p:nvSpPr>
          <p:cNvPr id="14" name="Rectangle 13">
            <a:extLst>
              <a:ext uri="{FF2B5EF4-FFF2-40B4-BE49-F238E27FC236}">
                <a16:creationId xmlns:a16="http://schemas.microsoft.com/office/drawing/2014/main" id="{60C9ED46-B40F-4FFE-BCC0-B3E0E8A56B48}"/>
              </a:ext>
            </a:extLst>
          </p:cNvPr>
          <p:cNvSpPr/>
          <p:nvPr/>
        </p:nvSpPr>
        <p:spPr bwMode="auto">
          <a:xfrm>
            <a:off x="1" y="-3969"/>
            <a:ext cx="12192000" cy="320040"/>
          </a:xfrm>
          <a:prstGeom prst="rect">
            <a:avLst/>
          </a:prstGeom>
          <a:solidFill>
            <a:srgbClr val="F5FAF9"/>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anose="02020603050405020304" pitchFamily="18" charset="0"/>
            </a:endParaRPr>
          </a:p>
        </p:txBody>
      </p:sp>
      <p:sp>
        <p:nvSpPr>
          <p:cNvPr id="10" name="Rectangle 9">
            <a:extLst>
              <a:ext uri="{FF2B5EF4-FFF2-40B4-BE49-F238E27FC236}">
                <a16:creationId xmlns:a16="http://schemas.microsoft.com/office/drawing/2014/main" id="{CF36C8BD-87E4-430D-93F0-F0EFD443C657}"/>
              </a:ext>
            </a:extLst>
          </p:cNvPr>
          <p:cNvSpPr/>
          <p:nvPr/>
        </p:nvSpPr>
        <p:spPr>
          <a:xfrm>
            <a:off x="0" y="-3969"/>
            <a:ext cx="12191999" cy="36576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itle 1">
            <a:extLst>
              <a:ext uri="{FF2B5EF4-FFF2-40B4-BE49-F238E27FC236}">
                <a16:creationId xmlns:a16="http://schemas.microsoft.com/office/drawing/2014/main" id="{5438007D-EBA6-472B-86A2-FBB8328416BD}"/>
              </a:ext>
            </a:extLst>
          </p:cNvPr>
          <p:cNvSpPr>
            <a:spLocks noGrp="1"/>
          </p:cNvSpPr>
          <p:nvPr>
            <p:ph type="title" hasCustomPrompt="1"/>
          </p:nvPr>
        </p:nvSpPr>
        <p:spPr>
          <a:xfrm>
            <a:off x="609600" y="379020"/>
            <a:ext cx="10972800" cy="1143000"/>
          </a:xfrm>
          <a:prstGeom prst="rect">
            <a:avLst/>
          </a:prstGeom>
        </p:spPr>
        <p:txBody>
          <a:bodyPr anchor="ctr">
            <a:normAutofit/>
          </a:bodyPr>
          <a:lstStyle>
            <a:lvl1pPr algn="l">
              <a:defRPr sz="3600" b="1">
                <a:solidFill>
                  <a:schemeClr val="accent1"/>
                </a:solidFill>
              </a:defRPr>
            </a:lvl1pPr>
          </a:lstStyle>
          <a:p>
            <a:r>
              <a:rPr lang="en-US"/>
              <a:t>Click to add title</a:t>
            </a:r>
          </a:p>
        </p:txBody>
      </p:sp>
      <p:sp>
        <p:nvSpPr>
          <p:cNvPr id="19" name="Rectangle 18">
            <a:extLst>
              <a:ext uri="{FF2B5EF4-FFF2-40B4-BE49-F238E27FC236}">
                <a16:creationId xmlns:a16="http://schemas.microsoft.com/office/drawing/2014/main" id="{3775CD88-9307-4C03-B6B2-383A12FAB3D8}"/>
              </a:ext>
            </a:extLst>
          </p:cNvPr>
          <p:cNvSpPr/>
          <p:nvPr/>
        </p:nvSpPr>
        <p:spPr bwMode="auto">
          <a:xfrm>
            <a:off x="1" y="-3969"/>
            <a:ext cx="12192000" cy="320040"/>
          </a:xfrm>
          <a:prstGeom prst="rect">
            <a:avLst/>
          </a:prstGeom>
          <a:solidFill>
            <a:srgbClr val="F5FAF9"/>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anose="02020603050405020304" pitchFamily="18" charset="0"/>
            </a:endParaRPr>
          </a:p>
        </p:txBody>
      </p:sp>
      <p:sp>
        <p:nvSpPr>
          <p:cNvPr id="21" name="Rectangle 20">
            <a:extLst>
              <a:ext uri="{FF2B5EF4-FFF2-40B4-BE49-F238E27FC236}">
                <a16:creationId xmlns:a16="http://schemas.microsoft.com/office/drawing/2014/main" id="{6A7A0467-6433-4F39-B2A7-7CAADB400243}"/>
              </a:ext>
            </a:extLst>
          </p:cNvPr>
          <p:cNvSpPr/>
          <p:nvPr/>
        </p:nvSpPr>
        <p:spPr>
          <a:xfrm>
            <a:off x="0" y="-3969"/>
            <a:ext cx="12191999" cy="36576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a16="http://schemas.microsoft.com/office/drawing/2014/main" id="{01229910-7F09-4B0D-B258-0C9C7D164EC6}"/>
              </a:ext>
            </a:extLst>
          </p:cNvPr>
          <p:cNvSpPr/>
          <p:nvPr userDrawn="1"/>
        </p:nvSpPr>
        <p:spPr bwMode="auto">
          <a:xfrm>
            <a:off x="1" y="-3969"/>
            <a:ext cx="12192000" cy="320040"/>
          </a:xfrm>
          <a:prstGeom prst="rect">
            <a:avLst/>
          </a:prstGeom>
          <a:solidFill>
            <a:srgbClr val="F5FAF9"/>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anose="02020603050405020304" pitchFamily="18" charset="0"/>
            </a:endParaRPr>
          </a:p>
        </p:txBody>
      </p:sp>
      <p:sp>
        <p:nvSpPr>
          <p:cNvPr id="26" name="Rectangle 25">
            <a:extLst>
              <a:ext uri="{FF2B5EF4-FFF2-40B4-BE49-F238E27FC236}">
                <a16:creationId xmlns:a16="http://schemas.microsoft.com/office/drawing/2014/main" id="{713A99BC-3FEE-41C8-B971-FF08BDBAE263}"/>
              </a:ext>
            </a:extLst>
          </p:cNvPr>
          <p:cNvSpPr/>
          <p:nvPr userDrawn="1"/>
        </p:nvSpPr>
        <p:spPr>
          <a:xfrm>
            <a:off x="0" y="-3969"/>
            <a:ext cx="12191999" cy="36576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Content Placeholder 2">
            <a:extLst>
              <a:ext uri="{FF2B5EF4-FFF2-40B4-BE49-F238E27FC236}">
                <a16:creationId xmlns:a16="http://schemas.microsoft.com/office/drawing/2014/main" id="{A16A9F9C-D981-41D5-AA33-C8347AC9BDF7}"/>
              </a:ext>
            </a:extLst>
          </p:cNvPr>
          <p:cNvSpPr>
            <a:spLocks noGrp="1"/>
          </p:cNvSpPr>
          <p:nvPr>
            <p:ph idx="1"/>
          </p:nvPr>
        </p:nvSpPr>
        <p:spPr>
          <a:xfrm>
            <a:off x="609600" y="1604431"/>
            <a:ext cx="10972800" cy="4193913"/>
          </a:xfrm>
          <a:prstGeom prst="rect">
            <a:avLst/>
          </a:prstGeom>
        </p:spPr>
        <p:txBody>
          <a:bodyPr>
            <a:noAutofit/>
          </a:bodyPr>
          <a:lstStyle>
            <a:lvl1pPr marL="0" indent="0">
              <a:lnSpc>
                <a:spcPct val="100000"/>
              </a:lnSpc>
              <a:spcBef>
                <a:spcPts val="0"/>
              </a:spcBef>
              <a:spcAft>
                <a:spcPts val="1200"/>
              </a:spcAft>
              <a:buClr>
                <a:schemeClr val="accent1"/>
              </a:buClr>
              <a:buSzPct val="100000"/>
              <a:buFont typeface="Arial" panose="020B0604020202020204" pitchFamily="34" charset="0"/>
              <a:buNone/>
              <a:defRPr sz="2400">
                <a:solidFill>
                  <a:schemeClr val="tx1"/>
                </a:solidFill>
              </a:defRPr>
            </a:lvl1pPr>
            <a:lvl2pPr marL="800100" indent="-342900">
              <a:lnSpc>
                <a:spcPct val="100000"/>
              </a:lnSpc>
              <a:spcBef>
                <a:spcPts val="0"/>
              </a:spcBef>
              <a:spcAft>
                <a:spcPts val="1200"/>
              </a:spcAft>
              <a:buClr>
                <a:schemeClr val="accent1"/>
              </a:buClr>
              <a:buFont typeface="Arial" panose="020B0604020202020204" pitchFamily="34" charset="0"/>
              <a:buChar char="•"/>
              <a:defRPr sz="2400"/>
            </a:lvl2pPr>
            <a:lvl3pPr marL="1257300" indent="-342900">
              <a:lnSpc>
                <a:spcPct val="100000"/>
              </a:lnSpc>
              <a:spcBef>
                <a:spcPts val="0"/>
              </a:spcBef>
              <a:spcAft>
                <a:spcPts val="1200"/>
              </a:spcAft>
              <a:buClr>
                <a:schemeClr val="accent1"/>
              </a:buClr>
              <a:buFont typeface="Arial" panose="020B0604020202020204" pitchFamily="34" charset="0"/>
              <a:buChar char="•"/>
              <a:defRPr sz="2400"/>
            </a:lvl3pPr>
            <a:lvl4pPr marL="1371600" indent="0">
              <a:buFontTx/>
              <a:buNone/>
              <a:defRPr/>
            </a:lvl4pPr>
            <a:lvl5pPr marL="1828800" indent="0">
              <a:buFontTx/>
              <a:buNone/>
              <a:defRPr/>
            </a:lvl5pPr>
          </a:lstStyle>
          <a:p>
            <a:pPr lvl="0"/>
            <a:r>
              <a:rPr lang="en-US"/>
              <a:t>Click to edit Master text styles</a:t>
            </a:r>
          </a:p>
        </p:txBody>
      </p:sp>
      <p:cxnSp>
        <p:nvCxnSpPr>
          <p:cNvPr id="25" name="Straight Connector 24">
            <a:extLst>
              <a:ext uri="{FF2B5EF4-FFF2-40B4-BE49-F238E27FC236}">
                <a16:creationId xmlns:a16="http://schemas.microsoft.com/office/drawing/2014/main" id="{B16EBD39-9D89-4618-8397-155850FAC572}"/>
              </a:ext>
            </a:extLst>
          </p:cNvPr>
          <p:cNvCxnSpPr/>
          <p:nvPr userDrawn="1"/>
        </p:nvCxnSpPr>
        <p:spPr bwMode="auto">
          <a:xfrm flipV="1">
            <a:off x="508000" y="6477003"/>
            <a:ext cx="7528560" cy="1"/>
          </a:xfrm>
          <a:prstGeom prst="line">
            <a:avLst/>
          </a:prstGeom>
          <a:solidFill>
            <a:schemeClr val="accent1"/>
          </a:solidFill>
          <a:ln w="19050" cap="flat" cmpd="sng" algn="ctr">
            <a:solidFill>
              <a:srgbClr val="005595"/>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grpSp>
        <p:nvGrpSpPr>
          <p:cNvPr id="27" name="Group 26">
            <a:extLst>
              <a:ext uri="{FF2B5EF4-FFF2-40B4-BE49-F238E27FC236}">
                <a16:creationId xmlns:a16="http://schemas.microsoft.com/office/drawing/2014/main" id="{A0D7EB51-9FD9-4178-A696-FFB4BFF02E49}"/>
              </a:ext>
            </a:extLst>
          </p:cNvPr>
          <p:cNvGrpSpPr/>
          <p:nvPr userDrawn="1"/>
        </p:nvGrpSpPr>
        <p:grpSpPr>
          <a:xfrm>
            <a:off x="8077200" y="5999253"/>
            <a:ext cx="3501057" cy="621892"/>
            <a:chOff x="3468688" y="5138631"/>
            <a:chExt cx="5782943" cy="1027223"/>
          </a:xfrm>
        </p:grpSpPr>
        <p:pic>
          <p:nvPicPr>
            <p:cNvPr id="28" name="Picture 27" descr="Logo&#10;&#10;Description automatically generated">
              <a:extLst>
                <a:ext uri="{FF2B5EF4-FFF2-40B4-BE49-F238E27FC236}">
                  <a16:creationId xmlns:a16="http://schemas.microsoft.com/office/drawing/2014/main" id="{C3D49936-CF61-4AAB-839E-467D2E0EDA07}"/>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468688" y="5138631"/>
              <a:ext cx="2740557" cy="1027223"/>
            </a:xfrm>
            <a:prstGeom prst="rect">
              <a:avLst/>
            </a:prstGeom>
          </p:spPr>
        </p:pic>
        <p:pic>
          <p:nvPicPr>
            <p:cNvPr id="29" name="Picture 28">
              <a:extLst>
                <a:ext uri="{FF2B5EF4-FFF2-40B4-BE49-F238E27FC236}">
                  <a16:creationId xmlns:a16="http://schemas.microsoft.com/office/drawing/2014/main" id="{8B5D5889-1032-4EAB-AE7D-F666D68D1828}"/>
                </a:ext>
              </a:extLst>
            </p:cNvPr>
            <p:cNvPicPr>
              <a:picLocks noChangeAspect="1"/>
            </p:cNvPicPr>
            <p:nvPr userDrawn="1"/>
          </p:nvPicPr>
          <p:blipFill>
            <a:blip r:embed="rId3">
              <a:extLst>
                <a:ext uri="{28A0092B-C50C-407E-A947-70E740481C1C}">
                  <a14:useLocalDpi xmlns:a14="http://schemas.microsoft.com/office/drawing/2010/main" val="0"/>
                </a:ext>
              </a:extLst>
            </a:blip>
            <a:srcRect/>
            <a:stretch/>
          </p:blipFill>
          <p:spPr>
            <a:xfrm>
              <a:off x="6511072" y="5155227"/>
              <a:ext cx="2740559" cy="992082"/>
            </a:xfrm>
            <a:prstGeom prst="rect">
              <a:avLst/>
            </a:prstGeom>
          </p:spPr>
        </p:pic>
      </p:grpSp>
    </p:spTree>
    <p:extLst>
      <p:ext uri="{BB962C8B-B14F-4D97-AF65-F5344CB8AC3E}">
        <p14:creationId xmlns:p14="http://schemas.microsoft.com/office/powerpoint/2010/main" val="148855035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Blank_green">
    <p:spTree>
      <p:nvGrpSpPr>
        <p:cNvPr id="1" name=""/>
        <p:cNvGrpSpPr/>
        <p:nvPr/>
      </p:nvGrpSpPr>
      <p:grpSpPr>
        <a:xfrm>
          <a:off x="0" y="0"/>
          <a:ext cx="0" cy="0"/>
          <a:chOff x="0" y="0"/>
          <a:chExt cx="0" cy="0"/>
        </a:xfrm>
      </p:grpSpPr>
      <p:sp>
        <p:nvSpPr>
          <p:cNvPr id="8" name="Slide Number Placeholder 4">
            <a:extLst>
              <a:ext uri="{FF2B5EF4-FFF2-40B4-BE49-F238E27FC236}">
                <a16:creationId xmlns:a16="http://schemas.microsoft.com/office/drawing/2014/main" id="{FD162C41-C7D1-46B2-9E43-D4051A8C9BD0}"/>
              </a:ext>
            </a:extLst>
          </p:cNvPr>
          <p:cNvSpPr txBox="1">
            <a:spLocks/>
          </p:cNvSpPr>
          <p:nvPr userDrawn="1"/>
        </p:nvSpPr>
        <p:spPr>
          <a:xfrm>
            <a:off x="406400" y="6477000"/>
            <a:ext cx="2844800" cy="247650"/>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fld id="{C0C88AE2-E25C-4F57-8C19-525ED9ADFB53}" type="slidenum">
              <a:rPr lang="en-US" altLang="en-US" sz="1050" smtClean="0">
                <a:solidFill>
                  <a:schemeClr val="accent1"/>
                </a:solidFill>
              </a:rPr>
              <a:pPr algn="l"/>
              <a:t>‹#›</a:t>
            </a:fld>
            <a:endParaRPr lang="en-US" altLang="en-US" sz="1050">
              <a:solidFill>
                <a:schemeClr val="accent1"/>
              </a:solidFill>
            </a:endParaRPr>
          </a:p>
        </p:txBody>
      </p:sp>
      <p:cxnSp>
        <p:nvCxnSpPr>
          <p:cNvPr id="10" name="Straight Connector 9">
            <a:extLst>
              <a:ext uri="{FF2B5EF4-FFF2-40B4-BE49-F238E27FC236}">
                <a16:creationId xmlns:a16="http://schemas.microsoft.com/office/drawing/2014/main" id="{E981F6F2-32B9-485F-9E34-DF5E7AA5DA14}"/>
              </a:ext>
            </a:extLst>
          </p:cNvPr>
          <p:cNvCxnSpPr/>
          <p:nvPr/>
        </p:nvCxnSpPr>
        <p:spPr bwMode="auto">
          <a:xfrm flipV="1">
            <a:off x="508000" y="6477000"/>
            <a:ext cx="11074400" cy="9526"/>
          </a:xfrm>
          <a:prstGeom prst="line">
            <a:avLst/>
          </a:prstGeom>
          <a:solidFill>
            <a:schemeClr val="accent1"/>
          </a:solidFill>
          <a:ln w="19050" cap="flat" cmpd="sng" algn="ctr">
            <a:solidFill>
              <a:srgbClr val="005595"/>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9" name="Rectangle 8">
            <a:extLst>
              <a:ext uri="{FF2B5EF4-FFF2-40B4-BE49-F238E27FC236}">
                <a16:creationId xmlns:a16="http://schemas.microsoft.com/office/drawing/2014/main" id="{EF20FEA9-D685-445C-BE1B-75C2E121F97F}"/>
              </a:ext>
            </a:extLst>
          </p:cNvPr>
          <p:cNvSpPr/>
          <p:nvPr/>
        </p:nvSpPr>
        <p:spPr bwMode="auto">
          <a:xfrm>
            <a:off x="1" y="-3969"/>
            <a:ext cx="12192000" cy="320040"/>
          </a:xfrm>
          <a:prstGeom prst="rect">
            <a:avLst/>
          </a:prstGeom>
          <a:solidFill>
            <a:srgbClr val="F5FAF9"/>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anose="02020603050405020304" pitchFamily="18" charset="0"/>
            </a:endParaRPr>
          </a:p>
        </p:txBody>
      </p:sp>
      <p:sp>
        <p:nvSpPr>
          <p:cNvPr id="7" name="Rectangle 6">
            <a:extLst>
              <a:ext uri="{FF2B5EF4-FFF2-40B4-BE49-F238E27FC236}">
                <a16:creationId xmlns:a16="http://schemas.microsoft.com/office/drawing/2014/main" id="{4A487B6E-A10D-4217-99DA-F9F21D9FF149}"/>
              </a:ext>
            </a:extLst>
          </p:cNvPr>
          <p:cNvSpPr/>
          <p:nvPr/>
        </p:nvSpPr>
        <p:spPr>
          <a:xfrm>
            <a:off x="0" y="-3969"/>
            <a:ext cx="12191999" cy="36576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itle 1">
            <a:extLst>
              <a:ext uri="{FF2B5EF4-FFF2-40B4-BE49-F238E27FC236}">
                <a16:creationId xmlns:a16="http://schemas.microsoft.com/office/drawing/2014/main" id="{171AA448-FFE0-45FC-94C4-74D5D63B4245}"/>
              </a:ext>
            </a:extLst>
          </p:cNvPr>
          <p:cNvSpPr>
            <a:spLocks noGrp="1"/>
          </p:cNvSpPr>
          <p:nvPr>
            <p:ph type="title" hasCustomPrompt="1"/>
          </p:nvPr>
        </p:nvSpPr>
        <p:spPr>
          <a:xfrm>
            <a:off x="609600" y="379020"/>
            <a:ext cx="10972800" cy="1143000"/>
          </a:xfrm>
          <a:prstGeom prst="rect">
            <a:avLst/>
          </a:prstGeom>
        </p:spPr>
        <p:txBody>
          <a:bodyPr anchor="ctr">
            <a:normAutofit/>
          </a:bodyPr>
          <a:lstStyle>
            <a:lvl1pPr algn="l">
              <a:defRPr sz="3600" b="1">
                <a:solidFill>
                  <a:schemeClr val="accent1"/>
                </a:solidFill>
              </a:defRPr>
            </a:lvl1pPr>
          </a:lstStyle>
          <a:p>
            <a:r>
              <a:rPr lang="en-US"/>
              <a:t>Click to add title</a:t>
            </a:r>
          </a:p>
        </p:txBody>
      </p:sp>
      <p:sp>
        <p:nvSpPr>
          <p:cNvPr id="12" name="Rectangle 11">
            <a:extLst>
              <a:ext uri="{FF2B5EF4-FFF2-40B4-BE49-F238E27FC236}">
                <a16:creationId xmlns:a16="http://schemas.microsoft.com/office/drawing/2014/main" id="{7A638596-F8BA-4AC4-9A35-52632408C8CD}"/>
              </a:ext>
            </a:extLst>
          </p:cNvPr>
          <p:cNvSpPr/>
          <p:nvPr/>
        </p:nvSpPr>
        <p:spPr>
          <a:xfrm>
            <a:off x="0" y="-3969"/>
            <a:ext cx="12191999" cy="36576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E2E859E1-0C3E-47AA-810C-235CB7659203}"/>
              </a:ext>
            </a:extLst>
          </p:cNvPr>
          <p:cNvSpPr/>
          <p:nvPr userDrawn="1"/>
        </p:nvSpPr>
        <p:spPr>
          <a:xfrm>
            <a:off x="0" y="-3969"/>
            <a:ext cx="12191999" cy="36576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Content Placeholder 2">
            <a:extLst>
              <a:ext uri="{FF2B5EF4-FFF2-40B4-BE49-F238E27FC236}">
                <a16:creationId xmlns:a16="http://schemas.microsoft.com/office/drawing/2014/main" id="{FCE0A724-7DEA-494C-BAE9-68CE81DF5BF3}"/>
              </a:ext>
            </a:extLst>
          </p:cNvPr>
          <p:cNvSpPr>
            <a:spLocks noGrp="1"/>
          </p:cNvSpPr>
          <p:nvPr>
            <p:ph idx="1"/>
          </p:nvPr>
        </p:nvSpPr>
        <p:spPr>
          <a:xfrm>
            <a:off x="609600" y="1604431"/>
            <a:ext cx="10972800" cy="4193913"/>
          </a:xfrm>
          <a:prstGeom prst="rect">
            <a:avLst/>
          </a:prstGeom>
        </p:spPr>
        <p:txBody>
          <a:bodyPr>
            <a:noAutofit/>
          </a:bodyPr>
          <a:lstStyle>
            <a:lvl1pPr marL="0" indent="0">
              <a:lnSpc>
                <a:spcPct val="100000"/>
              </a:lnSpc>
              <a:spcBef>
                <a:spcPts val="0"/>
              </a:spcBef>
              <a:spcAft>
                <a:spcPts val="1200"/>
              </a:spcAft>
              <a:buClr>
                <a:schemeClr val="accent1"/>
              </a:buClr>
              <a:buSzPct val="100000"/>
              <a:buFont typeface="Arial" panose="020B0604020202020204" pitchFamily="34" charset="0"/>
              <a:buNone/>
              <a:defRPr sz="2400">
                <a:solidFill>
                  <a:schemeClr val="tx1"/>
                </a:solidFill>
              </a:defRPr>
            </a:lvl1pPr>
            <a:lvl2pPr marL="800100" indent="-342900">
              <a:lnSpc>
                <a:spcPct val="100000"/>
              </a:lnSpc>
              <a:spcBef>
                <a:spcPts val="0"/>
              </a:spcBef>
              <a:spcAft>
                <a:spcPts val="1200"/>
              </a:spcAft>
              <a:buClr>
                <a:schemeClr val="accent1"/>
              </a:buClr>
              <a:buFont typeface="Arial" panose="020B0604020202020204" pitchFamily="34" charset="0"/>
              <a:buChar char="•"/>
              <a:defRPr sz="2400"/>
            </a:lvl2pPr>
            <a:lvl3pPr marL="1257300" indent="-342900">
              <a:lnSpc>
                <a:spcPct val="100000"/>
              </a:lnSpc>
              <a:spcBef>
                <a:spcPts val="0"/>
              </a:spcBef>
              <a:spcAft>
                <a:spcPts val="1200"/>
              </a:spcAft>
              <a:buClr>
                <a:schemeClr val="accent1"/>
              </a:buClr>
              <a:buFont typeface="Arial" panose="020B0604020202020204" pitchFamily="34" charset="0"/>
              <a:buChar char="•"/>
              <a:defRPr sz="2400"/>
            </a:lvl3pPr>
            <a:lvl4pPr marL="1371600" indent="0">
              <a:buFontTx/>
              <a:buNone/>
              <a:defRPr/>
            </a:lvl4pPr>
            <a:lvl5pPr marL="1828800" indent="0">
              <a:buFontTx/>
              <a:buNone/>
              <a:defRPr/>
            </a:lvl5pPr>
          </a:lstStyle>
          <a:p>
            <a:pPr lvl="0"/>
            <a:r>
              <a:rPr lang="en-US"/>
              <a:t>Click to edit Master text styles</a:t>
            </a:r>
          </a:p>
        </p:txBody>
      </p:sp>
    </p:spTree>
    <p:extLst>
      <p:ext uri="{BB962C8B-B14F-4D97-AF65-F5344CB8AC3E}">
        <p14:creationId xmlns:p14="http://schemas.microsoft.com/office/powerpoint/2010/main" val="417250216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1C2C5C-4D5C-6E0F-50CB-51A1C478580D}"/>
              </a:ext>
            </a:extLst>
          </p:cNvPr>
          <p:cNvSpPr>
            <a:spLocks noGrp="1"/>
          </p:cNvSpPr>
          <p:nvPr>
            <p:ph type="ctrTitle"/>
          </p:nvPr>
        </p:nvSpPr>
        <p:spPr>
          <a:xfrm>
            <a:off x="1524000" y="1122363"/>
            <a:ext cx="9144000" cy="2387600"/>
          </a:xfrm>
        </p:spPr>
        <p:txBody>
          <a:bodyPr anchor="b"/>
          <a:lstStyle>
            <a:lvl1pPr algn="ctr">
              <a:defRPr sz="6000">
                <a:solidFill>
                  <a:schemeClr val="tx2"/>
                </a:solidFill>
                <a:latin typeface="Georgia" panose="02040502050405020303" pitchFamily="18" charset="0"/>
              </a:defRPr>
            </a:lvl1pPr>
          </a:lstStyle>
          <a:p>
            <a:r>
              <a:rPr lang="en-US" dirty="0"/>
              <a:t>Click to edit Master title style</a:t>
            </a:r>
          </a:p>
        </p:txBody>
      </p:sp>
      <p:sp>
        <p:nvSpPr>
          <p:cNvPr id="3" name="Subtitle 2">
            <a:extLst>
              <a:ext uri="{FF2B5EF4-FFF2-40B4-BE49-F238E27FC236}">
                <a16:creationId xmlns:a16="http://schemas.microsoft.com/office/drawing/2014/main" id="{00045889-73E4-2413-FCC6-26CCECE465E6}"/>
              </a:ext>
            </a:extLst>
          </p:cNvPr>
          <p:cNvSpPr>
            <a:spLocks noGrp="1"/>
          </p:cNvSpPr>
          <p:nvPr>
            <p:ph type="subTitle" idx="1"/>
          </p:nvPr>
        </p:nvSpPr>
        <p:spPr>
          <a:xfrm>
            <a:off x="1524000" y="3602038"/>
            <a:ext cx="9144000" cy="1655762"/>
          </a:xfrm>
        </p:spPr>
        <p:txBody>
          <a:bodyPr/>
          <a:lstStyle>
            <a:lvl1pPr marL="0" indent="0" algn="ctr">
              <a:buNone/>
              <a:defRPr sz="2400">
                <a:solidFill>
                  <a:srgbClr val="009E47"/>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4" name="Date Placeholder 3">
            <a:extLst>
              <a:ext uri="{FF2B5EF4-FFF2-40B4-BE49-F238E27FC236}">
                <a16:creationId xmlns:a16="http://schemas.microsoft.com/office/drawing/2014/main" id="{70D46B9B-BDCF-B941-B831-888E4AB3B423}"/>
              </a:ext>
            </a:extLst>
          </p:cNvPr>
          <p:cNvSpPr>
            <a:spLocks noGrp="1"/>
          </p:cNvSpPr>
          <p:nvPr>
            <p:ph type="dt" sz="half" idx="10"/>
          </p:nvPr>
        </p:nvSpPr>
        <p:spPr/>
        <p:txBody>
          <a:bodyPr/>
          <a:lstStyle/>
          <a:p>
            <a:fld id="{CD6B2365-B573-BF42-9016-189961790545}" type="datetimeFigureOut">
              <a:rPr lang="en-US" smtClean="0"/>
              <a:t>2/1/2023</a:t>
            </a:fld>
            <a:endParaRPr lang="en-US" dirty="0"/>
          </a:p>
        </p:txBody>
      </p:sp>
      <p:sp>
        <p:nvSpPr>
          <p:cNvPr id="5" name="Footer Placeholder 4">
            <a:extLst>
              <a:ext uri="{FF2B5EF4-FFF2-40B4-BE49-F238E27FC236}">
                <a16:creationId xmlns:a16="http://schemas.microsoft.com/office/drawing/2014/main" id="{88FB48F1-4006-3762-F4E6-000A81D1EB11}"/>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9EA041E6-8800-3971-E4CA-5ECF171E73F7}"/>
              </a:ext>
            </a:extLst>
          </p:cNvPr>
          <p:cNvSpPr>
            <a:spLocks noGrp="1"/>
          </p:cNvSpPr>
          <p:nvPr>
            <p:ph type="sldNum" sz="quarter" idx="12"/>
          </p:nvPr>
        </p:nvSpPr>
        <p:spPr/>
        <p:txBody>
          <a:bodyPr/>
          <a:lstStyle/>
          <a:p>
            <a:fld id="{5B6BD602-96D2-C346-AA63-7CD668EBCA94}" type="slidenum">
              <a:rPr lang="en-US" smtClean="0"/>
              <a:t>‹#›</a:t>
            </a:fld>
            <a:endParaRPr lang="en-US" dirty="0"/>
          </a:p>
        </p:txBody>
      </p:sp>
      <p:sp>
        <p:nvSpPr>
          <p:cNvPr id="7" name="Rectangle 6">
            <a:extLst>
              <a:ext uri="{FF2B5EF4-FFF2-40B4-BE49-F238E27FC236}">
                <a16:creationId xmlns:a16="http://schemas.microsoft.com/office/drawing/2014/main" id="{C43BC91E-5FDC-961D-394C-64CD796D0D41}"/>
              </a:ext>
            </a:extLst>
          </p:cNvPr>
          <p:cNvSpPr/>
          <p:nvPr userDrawn="1"/>
        </p:nvSpPr>
        <p:spPr bwMode="auto">
          <a:xfrm>
            <a:off x="0" y="5934075"/>
            <a:ext cx="12192000" cy="9144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pic>
        <p:nvPicPr>
          <p:cNvPr id="9" name="Picture 8">
            <a:extLst>
              <a:ext uri="{FF2B5EF4-FFF2-40B4-BE49-F238E27FC236}">
                <a16:creationId xmlns:a16="http://schemas.microsoft.com/office/drawing/2014/main" id="{F06AAC90-8FF7-7CFA-2602-1B1DE6881FC2}"/>
              </a:ext>
            </a:extLst>
          </p:cNvPr>
          <p:cNvPicPr>
            <a:picLocks noChangeAspect="1"/>
          </p:cNvPicPr>
          <p:nvPr userDrawn="1"/>
        </p:nvPicPr>
        <p:blipFill>
          <a:blip r:embed="rId2"/>
          <a:stretch>
            <a:fillRect/>
          </a:stretch>
        </p:blipFill>
        <p:spPr>
          <a:xfrm>
            <a:off x="8095323" y="5974787"/>
            <a:ext cx="3855085" cy="817245"/>
          </a:xfrm>
          <a:prstGeom prst="rect">
            <a:avLst/>
          </a:prstGeom>
        </p:spPr>
      </p:pic>
    </p:spTree>
    <p:extLst>
      <p:ext uri="{BB962C8B-B14F-4D97-AF65-F5344CB8AC3E}">
        <p14:creationId xmlns:p14="http://schemas.microsoft.com/office/powerpoint/2010/main" val="215386598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Sidebar_green">
    <p:spTree>
      <p:nvGrpSpPr>
        <p:cNvPr id="1" name=""/>
        <p:cNvGrpSpPr/>
        <p:nvPr/>
      </p:nvGrpSpPr>
      <p:grpSpPr>
        <a:xfrm>
          <a:off x="0" y="0"/>
          <a:ext cx="0" cy="0"/>
          <a:chOff x="0" y="0"/>
          <a:chExt cx="0" cy="0"/>
        </a:xfrm>
      </p:grpSpPr>
      <p:sp>
        <p:nvSpPr>
          <p:cNvPr id="8" name="Slide Number Placeholder 4">
            <a:extLst>
              <a:ext uri="{FF2B5EF4-FFF2-40B4-BE49-F238E27FC236}">
                <a16:creationId xmlns:a16="http://schemas.microsoft.com/office/drawing/2014/main" id="{FD162C41-C7D1-46B2-9E43-D4051A8C9BD0}"/>
              </a:ext>
            </a:extLst>
          </p:cNvPr>
          <p:cNvSpPr txBox="1">
            <a:spLocks/>
          </p:cNvSpPr>
          <p:nvPr/>
        </p:nvSpPr>
        <p:spPr>
          <a:xfrm>
            <a:off x="406400" y="6477000"/>
            <a:ext cx="2844800" cy="247650"/>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fld id="{C0C88AE2-E25C-4F57-8C19-525ED9ADFB53}" type="slidenum">
              <a:rPr lang="en-US" altLang="en-US" sz="1050" smtClean="0">
                <a:solidFill>
                  <a:schemeClr val="accent1"/>
                </a:solidFill>
              </a:rPr>
              <a:pPr algn="l"/>
              <a:t>‹#›</a:t>
            </a:fld>
            <a:endParaRPr lang="en-US" altLang="en-US" sz="1050">
              <a:solidFill>
                <a:schemeClr val="accent1"/>
              </a:solidFill>
            </a:endParaRPr>
          </a:p>
        </p:txBody>
      </p:sp>
      <p:cxnSp>
        <p:nvCxnSpPr>
          <p:cNvPr id="10" name="Straight Connector 9">
            <a:extLst>
              <a:ext uri="{FF2B5EF4-FFF2-40B4-BE49-F238E27FC236}">
                <a16:creationId xmlns:a16="http://schemas.microsoft.com/office/drawing/2014/main" id="{E981F6F2-32B9-485F-9E34-DF5E7AA5DA14}"/>
              </a:ext>
            </a:extLst>
          </p:cNvPr>
          <p:cNvCxnSpPr/>
          <p:nvPr/>
        </p:nvCxnSpPr>
        <p:spPr bwMode="auto">
          <a:xfrm flipV="1">
            <a:off x="508000" y="6477000"/>
            <a:ext cx="11074400" cy="9526"/>
          </a:xfrm>
          <a:prstGeom prst="line">
            <a:avLst/>
          </a:prstGeom>
          <a:solidFill>
            <a:schemeClr val="accent1"/>
          </a:solidFill>
          <a:ln w="19050" cap="flat" cmpd="sng" algn="ctr">
            <a:solidFill>
              <a:srgbClr val="005595"/>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9" name="Rectangle 8">
            <a:extLst>
              <a:ext uri="{FF2B5EF4-FFF2-40B4-BE49-F238E27FC236}">
                <a16:creationId xmlns:a16="http://schemas.microsoft.com/office/drawing/2014/main" id="{EF20FEA9-D685-445C-BE1B-75C2E121F97F}"/>
              </a:ext>
            </a:extLst>
          </p:cNvPr>
          <p:cNvSpPr/>
          <p:nvPr/>
        </p:nvSpPr>
        <p:spPr bwMode="auto">
          <a:xfrm>
            <a:off x="1" y="-3969"/>
            <a:ext cx="12192000" cy="320040"/>
          </a:xfrm>
          <a:prstGeom prst="rect">
            <a:avLst/>
          </a:prstGeom>
          <a:solidFill>
            <a:srgbClr val="F5FAF9"/>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anose="02020603050405020304" pitchFamily="18" charset="0"/>
            </a:endParaRPr>
          </a:p>
        </p:txBody>
      </p:sp>
      <p:sp>
        <p:nvSpPr>
          <p:cNvPr id="7" name="Rectangle 6">
            <a:extLst>
              <a:ext uri="{FF2B5EF4-FFF2-40B4-BE49-F238E27FC236}">
                <a16:creationId xmlns:a16="http://schemas.microsoft.com/office/drawing/2014/main" id="{4A487B6E-A10D-4217-99DA-F9F21D9FF149}"/>
              </a:ext>
            </a:extLst>
          </p:cNvPr>
          <p:cNvSpPr/>
          <p:nvPr/>
        </p:nvSpPr>
        <p:spPr>
          <a:xfrm>
            <a:off x="9561443" y="-3970"/>
            <a:ext cx="2630556" cy="6861969"/>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itle 1">
            <a:extLst>
              <a:ext uri="{FF2B5EF4-FFF2-40B4-BE49-F238E27FC236}">
                <a16:creationId xmlns:a16="http://schemas.microsoft.com/office/drawing/2014/main" id="{C255E1E6-D5AD-497F-A6A5-CA30987CCFD4}"/>
              </a:ext>
            </a:extLst>
          </p:cNvPr>
          <p:cNvSpPr>
            <a:spLocks noGrp="1"/>
          </p:cNvSpPr>
          <p:nvPr>
            <p:ph type="title" hasCustomPrompt="1"/>
          </p:nvPr>
        </p:nvSpPr>
        <p:spPr>
          <a:xfrm>
            <a:off x="609600" y="379020"/>
            <a:ext cx="8693426" cy="1143000"/>
          </a:xfrm>
          <a:prstGeom prst="rect">
            <a:avLst/>
          </a:prstGeom>
        </p:spPr>
        <p:txBody>
          <a:bodyPr anchor="ctr">
            <a:normAutofit/>
          </a:bodyPr>
          <a:lstStyle>
            <a:lvl1pPr algn="l">
              <a:defRPr sz="3600" b="1">
                <a:solidFill>
                  <a:schemeClr val="accent1"/>
                </a:solidFill>
              </a:defRPr>
            </a:lvl1pPr>
          </a:lstStyle>
          <a:p>
            <a:r>
              <a:rPr lang="en-US" dirty="0"/>
              <a:t>Click to add title</a:t>
            </a:r>
          </a:p>
        </p:txBody>
      </p:sp>
      <p:sp>
        <p:nvSpPr>
          <p:cNvPr id="12" name="Rectangle 11">
            <a:extLst>
              <a:ext uri="{FF2B5EF4-FFF2-40B4-BE49-F238E27FC236}">
                <a16:creationId xmlns:a16="http://schemas.microsoft.com/office/drawing/2014/main" id="{61E8F351-1A4E-4B3A-8937-723A7225B96E}"/>
              </a:ext>
            </a:extLst>
          </p:cNvPr>
          <p:cNvSpPr/>
          <p:nvPr/>
        </p:nvSpPr>
        <p:spPr>
          <a:xfrm>
            <a:off x="9561443" y="-3970"/>
            <a:ext cx="2630556" cy="6861969"/>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1B9DE73E-377E-48FC-8ED0-4BF4A31F4605}"/>
              </a:ext>
            </a:extLst>
          </p:cNvPr>
          <p:cNvSpPr/>
          <p:nvPr userDrawn="1"/>
        </p:nvSpPr>
        <p:spPr>
          <a:xfrm>
            <a:off x="9561443" y="-3970"/>
            <a:ext cx="2630556" cy="6861969"/>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Content Placeholder 2">
            <a:extLst>
              <a:ext uri="{FF2B5EF4-FFF2-40B4-BE49-F238E27FC236}">
                <a16:creationId xmlns:a16="http://schemas.microsoft.com/office/drawing/2014/main" id="{1DAC0A92-18FF-4553-92EA-7186701ED589}"/>
              </a:ext>
            </a:extLst>
          </p:cNvPr>
          <p:cNvSpPr>
            <a:spLocks noGrp="1"/>
          </p:cNvSpPr>
          <p:nvPr>
            <p:ph idx="1"/>
          </p:nvPr>
        </p:nvSpPr>
        <p:spPr>
          <a:xfrm>
            <a:off x="609600" y="1604431"/>
            <a:ext cx="8693426" cy="4193913"/>
          </a:xfrm>
          <a:prstGeom prst="rect">
            <a:avLst/>
          </a:prstGeom>
        </p:spPr>
        <p:txBody>
          <a:bodyPr>
            <a:noAutofit/>
          </a:bodyPr>
          <a:lstStyle>
            <a:lvl1pPr marL="0" indent="0">
              <a:lnSpc>
                <a:spcPct val="100000"/>
              </a:lnSpc>
              <a:spcBef>
                <a:spcPts val="0"/>
              </a:spcBef>
              <a:spcAft>
                <a:spcPts val="1200"/>
              </a:spcAft>
              <a:buClr>
                <a:schemeClr val="accent1"/>
              </a:buClr>
              <a:buSzPct val="100000"/>
              <a:buFont typeface="Arial" panose="020B0604020202020204" pitchFamily="34" charset="0"/>
              <a:buNone/>
              <a:defRPr sz="2400">
                <a:solidFill>
                  <a:schemeClr val="tx1"/>
                </a:solidFill>
              </a:defRPr>
            </a:lvl1pPr>
            <a:lvl2pPr marL="800100" indent="-342900">
              <a:lnSpc>
                <a:spcPct val="100000"/>
              </a:lnSpc>
              <a:spcBef>
                <a:spcPts val="0"/>
              </a:spcBef>
              <a:spcAft>
                <a:spcPts val="1200"/>
              </a:spcAft>
              <a:buClr>
                <a:schemeClr val="accent1"/>
              </a:buClr>
              <a:buFont typeface="Arial" panose="020B0604020202020204" pitchFamily="34" charset="0"/>
              <a:buChar char="•"/>
              <a:defRPr sz="2400"/>
            </a:lvl2pPr>
            <a:lvl3pPr marL="1257300" indent="-342900">
              <a:lnSpc>
                <a:spcPct val="100000"/>
              </a:lnSpc>
              <a:spcBef>
                <a:spcPts val="0"/>
              </a:spcBef>
              <a:spcAft>
                <a:spcPts val="1200"/>
              </a:spcAft>
              <a:buClr>
                <a:schemeClr val="accent1"/>
              </a:buClr>
              <a:buFont typeface="Arial" panose="020B0604020202020204" pitchFamily="34" charset="0"/>
              <a:buChar char="•"/>
              <a:defRPr sz="2400"/>
            </a:lvl3pPr>
            <a:lvl4pPr marL="1371600" indent="0">
              <a:buFontTx/>
              <a:buNone/>
              <a:defRPr/>
            </a:lvl4pPr>
            <a:lvl5pPr marL="1828800" indent="0">
              <a:buFontTx/>
              <a:buNone/>
              <a:defRPr/>
            </a:lvl5pPr>
          </a:lstStyle>
          <a:p>
            <a:pPr lvl="0"/>
            <a:r>
              <a:rPr lang="en-US"/>
              <a:t>Click to edit Master text styles</a:t>
            </a:r>
          </a:p>
        </p:txBody>
      </p:sp>
    </p:spTree>
    <p:extLst>
      <p:ext uri="{BB962C8B-B14F-4D97-AF65-F5344CB8AC3E}">
        <p14:creationId xmlns:p14="http://schemas.microsoft.com/office/powerpoint/2010/main" val="382928245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p:cSld name="Section Header_aqua">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50D202AE-E26D-4EA5-8DAA-E3DC5147A7DF}"/>
              </a:ext>
            </a:extLst>
          </p:cNvPr>
          <p:cNvSpPr/>
          <p:nvPr userDrawn="1"/>
        </p:nvSpPr>
        <p:spPr>
          <a:xfrm>
            <a:off x="0" y="-3969"/>
            <a:ext cx="12192000" cy="6861969"/>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7" name="Text Placeholder 2">
            <a:extLst>
              <a:ext uri="{FF2B5EF4-FFF2-40B4-BE49-F238E27FC236}">
                <a16:creationId xmlns:a16="http://schemas.microsoft.com/office/drawing/2014/main" id="{BB4DCB2A-DBA5-4EF7-8A8A-23B2BE48B687}"/>
              </a:ext>
            </a:extLst>
          </p:cNvPr>
          <p:cNvSpPr>
            <a:spLocks noGrp="1"/>
          </p:cNvSpPr>
          <p:nvPr>
            <p:ph type="body" sz="quarter" idx="10" hasCustomPrompt="1"/>
          </p:nvPr>
        </p:nvSpPr>
        <p:spPr>
          <a:xfrm>
            <a:off x="600890" y="4779963"/>
            <a:ext cx="10528664" cy="1025525"/>
          </a:xfrm>
          <a:prstGeom prst="rect">
            <a:avLst/>
          </a:prstGeom>
        </p:spPr>
        <p:txBody>
          <a:bodyPr/>
          <a:lstStyle>
            <a:lvl1pPr marL="0" indent="0">
              <a:buFontTx/>
              <a:buNone/>
              <a:defRPr>
                <a:solidFill>
                  <a:schemeClr val="bg2"/>
                </a:solidFill>
              </a:defRPr>
            </a:lvl1pPr>
          </a:lstStyle>
          <a:p>
            <a:pPr lvl="0"/>
            <a:r>
              <a:rPr lang="en-US" dirty="0"/>
              <a:t>Click to add subtitle</a:t>
            </a:r>
          </a:p>
        </p:txBody>
      </p:sp>
      <p:sp>
        <p:nvSpPr>
          <p:cNvPr id="11" name="Text Placeholder 3">
            <a:extLst>
              <a:ext uri="{FF2B5EF4-FFF2-40B4-BE49-F238E27FC236}">
                <a16:creationId xmlns:a16="http://schemas.microsoft.com/office/drawing/2014/main" id="{B66AFAA7-1327-4259-B4EB-D5AB4DD08008}"/>
              </a:ext>
            </a:extLst>
          </p:cNvPr>
          <p:cNvSpPr>
            <a:spLocks noGrp="1"/>
          </p:cNvSpPr>
          <p:nvPr>
            <p:ph type="body" sz="quarter" idx="11"/>
          </p:nvPr>
        </p:nvSpPr>
        <p:spPr>
          <a:xfrm>
            <a:off x="600889" y="3637633"/>
            <a:ext cx="10528300" cy="1097280"/>
          </a:xfrm>
          <a:prstGeom prst="rect">
            <a:avLst/>
          </a:prstGeom>
        </p:spPr>
        <p:txBody>
          <a:bodyPr anchor="ctr"/>
          <a:lstStyle>
            <a:lvl1pPr marL="0" indent="0" algn="l" defTabSz="914400" rtl="0" eaLnBrk="1" latinLnBrk="0" hangingPunct="1">
              <a:lnSpc>
                <a:spcPct val="90000"/>
              </a:lnSpc>
              <a:spcBef>
                <a:spcPct val="0"/>
              </a:spcBef>
              <a:buFontTx/>
              <a:buNone/>
              <a:defRPr lang="en-US" sz="4800" b="1" kern="1200" dirty="0" smtClean="0">
                <a:solidFill>
                  <a:schemeClr val="bg2"/>
                </a:solidFill>
                <a:latin typeface="+mj-lt"/>
                <a:ea typeface="+mj-ea"/>
                <a:cs typeface="+mj-cs"/>
              </a:defRPr>
            </a:lvl1pPr>
            <a:lvl5pPr marL="52388" indent="0">
              <a:buNone/>
              <a:defRPr sz="5400" b="1">
                <a:solidFill>
                  <a:schemeClr val="accent1"/>
                </a:solidFill>
              </a:defRPr>
            </a:lvl5pPr>
          </a:lstStyle>
          <a:p>
            <a:pPr lvl="0"/>
            <a:r>
              <a:rPr lang="en-US"/>
              <a:t>Click to edit Master text styles</a:t>
            </a:r>
          </a:p>
        </p:txBody>
      </p:sp>
    </p:spTree>
    <p:extLst>
      <p:ext uri="{BB962C8B-B14F-4D97-AF65-F5344CB8AC3E}">
        <p14:creationId xmlns:p14="http://schemas.microsoft.com/office/powerpoint/2010/main" val="210506562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Title and Content_aqua">
    <p:spTree>
      <p:nvGrpSpPr>
        <p:cNvPr id="1" name=""/>
        <p:cNvGrpSpPr/>
        <p:nvPr/>
      </p:nvGrpSpPr>
      <p:grpSpPr>
        <a:xfrm>
          <a:off x="0" y="0"/>
          <a:ext cx="0" cy="0"/>
          <a:chOff x="0" y="0"/>
          <a:chExt cx="0" cy="0"/>
        </a:xfrm>
      </p:grpSpPr>
      <p:sp>
        <p:nvSpPr>
          <p:cNvPr id="8" name="Slide Number Placeholder 4">
            <a:extLst>
              <a:ext uri="{FF2B5EF4-FFF2-40B4-BE49-F238E27FC236}">
                <a16:creationId xmlns:a16="http://schemas.microsoft.com/office/drawing/2014/main" id="{FD162C41-C7D1-46B2-9E43-D4051A8C9BD0}"/>
              </a:ext>
            </a:extLst>
          </p:cNvPr>
          <p:cNvSpPr txBox="1">
            <a:spLocks/>
          </p:cNvSpPr>
          <p:nvPr/>
        </p:nvSpPr>
        <p:spPr>
          <a:xfrm>
            <a:off x="406400" y="6477000"/>
            <a:ext cx="2844800" cy="247650"/>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fld id="{C0C88AE2-E25C-4F57-8C19-525ED9ADFB53}" type="slidenum">
              <a:rPr lang="en-US" altLang="en-US" sz="1050" smtClean="0">
                <a:solidFill>
                  <a:schemeClr val="accent1"/>
                </a:solidFill>
              </a:rPr>
              <a:pPr algn="l"/>
              <a:t>‹#›</a:t>
            </a:fld>
            <a:endParaRPr lang="en-US" altLang="en-US" sz="1050">
              <a:solidFill>
                <a:schemeClr val="accent1"/>
              </a:solidFill>
            </a:endParaRPr>
          </a:p>
        </p:txBody>
      </p:sp>
      <p:sp>
        <p:nvSpPr>
          <p:cNvPr id="16" name="Rectangle 15">
            <a:extLst>
              <a:ext uri="{FF2B5EF4-FFF2-40B4-BE49-F238E27FC236}">
                <a16:creationId xmlns:a16="http://schemas.microsoft.com/office/drawing/2014/main" id="{2342E8A2-CF38-4B9D-BC79-66E6E4B7C320}"/>
              </a:ext>
            </a:extLst>
          </p:cNvPr>
          <p:cNvSpPr/>
          <p:nvPr/>
        </p:nvSpPr>
        <p:spPr bwMode="auto">
          <a:xfrm>
            <a:off x="1" y="-3969"/>
            <a:ext cx="12192000" cy="320040"/>
          </a:xfrm>
          <a:prstGeom prst="rect">
            <a:avLst/>
          </a:prstGeom>
          <a:solidFill>
            <a:srgbClr val="F5FAF9"/>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anose="02020603050405020304" pitchFamily="18" charset="0"/>
            </a:endParaRPr>
          </a:p>
        </p:txBody>
      </p:sp>
      <p:sp>
        <p:nvSpPr>
          <p:cNvPr id="14" name="Rectangle 13">
            <a:extLst>
              <a:ext uri="{FF2B5EF4-FFF2-40B4-BE49-F238E27FC236}">
                <a16:creationId xmlns:a16="http://schemas.microsoft.com/office/drawing/2014/main" id="{60C9ED46-B40F-4FFE-BCC0-B3E0E8A56B48}"/>
              </a:ext>
            </a:extLst>
          </p:cNvPr>
          <p:cNvSpPr/>
          <p:nvPr/>
        </p:nvSpPr>
        <p:spPr bwMode="auto">
          <a:xfrm>
            <a:off x="1" y="-3969"/>
            <a:ext cx="12192000" cy="320040"/>
          </a:xfrm>
          <a:prstGeom prst="rect">
            <a:avLst/>
          </a:prstGeom>
          <a:solidFill>
            <a:srgbClr val="F5FAF9"/>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anose="02020603050405020304" pitchFamily="18" charset="0"/>
            </a:endParaRPr>
          </a:p>
        </p:txBody>
      </p:sp>
      <p:sp>
        <p:nvSpPr>
          <p:cNvPr id="10" name="Rectangle 9">
            <a:extLst>
              <a:ext uri="{FF2B5EF4-FFF2-40B4-BE49-F238E27FC236}">
                <a16:creationId xmlns:a16="http://schemas.microsoft.com/office/drawing/2014/main" id="{CF36C8BD-87E4-430D-93F0-F0EFD443C657}"/>
              </a:ext>
            </a:extLst>
          </p:cNvPr>
          <p:cNvSpPr/>
          <p:nvPr/>
        </p:nvSpPr>
        <p:spPr>
          <a:xfrm>
            <a:off x="0" y="-3969"/>
            <a:ext cx="12191999" cy="36576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itle 1">
            <a:extLst>
              <a:ext uri="{FF2B5EF4-FFF2-40B4-BE49-F238E27FC236}">
                <a16:creationId xmlns:a16="http://schemas.microsoft.com/office/drawing/2014/main" id="{73528F62-F210-4DCB-B6DA-7231025B5F1D}"/>
              </a:ext>
            </a:extLst>
          </p:cNvPr>
          <p:cNvSpPr>
            <a:spLocks noGrp="1"/>
          </p:cNvSpPr>
          <p:nvPr>
            <p:ph type="title" hasCustomPrompt="1"/>
          </p:nvPr>
        </p:nvSpPr>
        <p:spPr>
          <a:xfrm>
            <a:off x="609600" y="379020"/>
            <a:ext cx="10972800" cy="1143000"/>
          </a:xfrm>
          <a:prstGeom prst="rect">
            <a:avLst/>
          </a:prstGeom>
        </p:spPr>
        <p:txBody>
          <a:bodyPr anchor="ctr">
            <a:normAutofit/>
          </a:bodyPr>
          <a:lstStyle>
            <a:lvl1pPr algn="l">
              <a:defRPr sz="3600" b="1">
                <a:solidFill>
                  <a:schemeClr val="accent1"/>
                </a:solidFill>
              </a:defRPr>
            </a:lvl1pPr>
          </a:lstStyle>
          <a:p>
            <a:r>
              <a:rPr lang="en-US" dirty="0"/>
              <a:t>Click to add title</a:t>
            </a:r>
          </a:p>
        </p:txBody>
      </p:sp>
      <p:sp>
        <p:nvSpPr>
          <p:cNvPr id="19" name="Rectangle 18">
            <a:extLst>
              <a:ext uri="{FF2B5EF4-FFF2-40B4-BE49-F238E27FC236}">
                <a16:creationId xmlns:a16="http://schemas.microsoft.com/office/drawing/2014/main" id="{A02D0D24-140B-43E5-BCE6-B0B6E6083953}"/>
              </a:ext>
            </a:extLst>
          </p:cNvPr>
          <p:cNvSpPr/>
          <p:nvPr/>
        </p:nvSpPr>
        <p:spPr bwMode="auto">
          <a:xfrm>
            <a:off x="1" y="-3969"/>
            <a:ext cx="12192000" cy="320040"/>
          </a:xfrm>
          <a:prstGeom prst="rect">
            <a:avLst/>
          </a:prstGeom>
          <a:solidFill>
            <a:srgbClr val="F5FAF9"/>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anose="02020603050405020304" pitchFamily="18" charset="0"/>
            </a:endParaRPr>
          </a:p>
        </p:txBody>
      </p:sp>
      <p:sp>
        <p:nvSpPr>
          <p:cNvPr id="21" name="Rectangle 20">
            <a:extLst>
              <a:ext uri="{FF2B5EF4-FFF2-40B4-BE49-F238E27FC236}">
                <a16:creationId xmlns:a16="http://schemas.microsoft.com/office/drawing/2014/main" id="{DD8B9977-A724-4719-8A30-F51F97856958}"/>
              </a:ext>
            </a:extLst>
          </p:cNvPr>
          <p:cNvSpPr/>
          <p:nvPr/>
        </p:nvSpPr>
        <p:spPr>
          <a:xfrm>
            <a:off x="0" y="-3969"/>
            <a:ext cx="12191999" cy="36576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a16="http://schemas.microsoft.com/office/drawing/2014/main" id="{78A2E34C-8105-4902-B672-3DA58566EE3A}"/>
              </a:ext>
            </a:extLst>
          </p:cNvPr>
          <p:cNvSpPr/>
          <p:nvPr userDrawn="1"/>
        </p:nvSpPr>
        <p:spPr bwMode="auto">
          <a:xfrm>
            <a:off x="1" y="-3969"/>
            <a:ext cx="12192000" cy="320040"/>
          </a:xfrm>
          <a:prstGeom prst="rect">
            <a:avLst/>
          </a:prstGeom>
          <a:solidFill>
            <a:srgbClr val="F5FAF9"/>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anose="02020603050405020304" pitchFamily="18" charset="0"/>
            </a:endParaRPr>
          </a:p>
        </p:txBody>
      </p:sp>
      <p:sp>
        <p:nvSpPr>
          <p:cNvPr id="26" name="Rectangle 25">
            <a:extLst>
              <a:ext uri="{FF2B5EF4-FFF2-40B4-BE49-F238E27FC236}">
                <a16:creationId xmlns:a16="http://schemas.microsoft.com/office/drawing/2014/main" id="{EF7AEEBC-766D-40C8-BE0B-3900CBE588A6}"/>
              </a:ext>
            </a:extLst>
          </p:cNvPr>
          <p:cNvSpPr/>
          <p:nvPr userDrawn="1"/>
        </p:nvSpPr>
        <p:spPr>
          <a:xfrm>
            <a:off x="0" y="-3969"/>
            <a:ext cx="12191999" cy="36576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Content Placeholder 2">
            <a:extLst>
              <a:ext uri="{FF2B5EF4-FFF2-40B4-BE49-F238E27FC236}">
                <a16:creationId xmlns:a16="http://schemas.microsoft.com/office/drawing/2014/main" id="{28898BB4-B53F-4448-A96B-A49731B8E7B2}"/>
              </a:ext>
            </a:extLst>
          </p:cNvPr>
          <p:cNvSpPr>
            <a:spLocks noGrp="1"/>
          </p:cNvSpPr>
          <p:nvPr>
            <p:ph idx="1"/>
          </p:nvPr>
        </p:nvSpPr>
        <p:spPr>
          <a:xfrm>
            <a:off x="609600" y="1604431"/>
            <a:ext cx="10972800" cy="4193913"/>
          </a:xfrm>
          <a:prstGeom prst="rect">
            <a:avLst/>
          </a:prstGeom>
        </p:spPr>
        <p:txBody>
          <a:bodyPr>
            <a:noAutofit/>
          </a:bodyPr>
          <a:lstStyle>
            <a:lvl1pPr marL="0" indent="0">
              <a:lnSpc>
                <a:spcPct val="100000"/>
              </a:lnSpc>
              <a:spcBef>
                <a:spcPts val="0"/>
              </a:spcBef>
              <a:spcAft>
                <a:spcPts val="1200"/>
              </a:spcAft>
              <a:buClr>
                <a:schemeClr val="accent1"/>
              </a:buClr>
              <a:buSzPct val="100000"/>
              <a:buFont typeface="Arial" panose="020B0604020202020204" pitchFamily="34" charset="0"/>
              <a:buNone/>
              <a:defRPr sz="2400">
                <a:solidFill>
                  <a:schemeClr val="tx1"/>
                </a:solidFill>
              </a:defRPr>
            </a:lvl1pPr>
            <a:lvl2pPr marL="800100" indent="-342900">
              <a:lnSpc>
                <a:spcPct val="100000"/>
              </a:lnSpc>
              <a:spcBef>
                <a:spcPts val="0"/>
              </a:spcBef>
              <a:spcAft>
                <a:spcPts val="1200"/>
              </a:spcAft>
              <a:buClr>
                <a:schemeClr val="accent1"/>
              </a:buClr>
              <a:buFont typeface="Arial" panose="020B0604020202020204" pitchFamily="34" charset="0"/>
              <a:buChar char="•"/>
              <a:defRPr sz="2400"/>
            </a:lvl2pPr>
            <a:lvl3pPr marL="1257300" indent="-342900">
              <a:lnSpc>
                <a:spcPct val="100000"/>
              </a:lnSpc>
              <a:spcBef>
                <a:spcPts val="0"/>
              </a:spcBef>
              <a:spcAft>
                <a:spcPts val="1200"/>
              </a:spcAft>
              <a:buClr>
                <a:schemeClr val="accent1"/>
              </a:buClr>
              <a:buFont typeface="Arial" panose="020B0604020202020204" pitchFamily="34" charset="0"/>
              <a:buChar char="•"/>
              <a:defRPr sz="2400"/>
            </a:lvl3pPr>
            <a:lvl4pPr marL="1371600" indent="0">
              <a:buFontTx/>
              <a:buNone/>
              <a:defRPr/>
            </a:lvl4pPr>
            <a:lvl5pPr marL="1828800" indent="0">
              <a:buFontTx/>
              <a:buNone/>
              <a:defRPr/>
            </a:lvl5pPr>
          </a:lstStyle>
          <a:p>
            <a:pPr lvl="0"/>
            <a:r>
              <a:rPr lang="en-US"/>
              <a:t>Click to edit Master text styles</a:t>
            </a:r>
          </a:p>
        </p:txBody>
      </p:sp>
      <p:cxnSp>
        <p:nvCxnSpPr>
          <p:cNvPr id="25" name="Straight Connector 24">
            <a:extLst>
              <a:ext uri="{FF2B5EF4-FFF2-40B4-BE49-F238E27FC236}">
                <a16:creationId xmlns:a16="http://schemas.microsoft.com/office/drawing/2014/main" id="{5E6D630B-8CE0-4CBA-BE38-CE5B43E52B97}"/>
              </a:ext>
            </a:extLst>
          </p:cNvPr>
          <p:cNvCxnSpPr/>
          <p:nvPr userDrawn="1"/>
        </p:nvCxnSpPr>
        <p:spPr bwMode="auto">
          <a:xfrm flipV="1">
            <a:off x="508000" y="6477003"/>
            <a:ext cx="7528560" cy="1"/>
          </a:xfrm>
          <a:prstGeom prst="line">
            <a:avLst/>
          </a:prstGeom>
          <a:solidFill>
            <a:schemeClr val="accent1"/>
          </a:solidFill>
          <a:ln w="19050" cap="flat" cmpd="sng" algn="ctr">
            <a:solidFill>
              <a:srgbClr val="005595"/>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grpSp>
        <p:nvGrpSpPr>
          <p:cNvPr id="27" name="Group 26">
            <a:extLst>
              <a:ext uri="{FF2B5EF4-FFF2-40B4-BE49-F238E27FC236}">
                <a16:creationId xmlns:a16="http://schemas.microsoft.com/office/drawing/2014/main" id="{DCDFFE01-A163-4EE0-BF10-27DD6D9E13F7}"/>
              </a:ext>
            </a:extLst>
          </p:cNvPr>
          <p:cNvGrpSpPr/>
          <p:nvPr userDrawn="1"/>
        </p:nvGrpSpPr>
        <p:grpSpPr>
          <a:xfrm>
            <a:off x="8077200" y="5999253"/>
            <a:ext cx="3501057" cy="621892"/>
            <a:chOff x="3468688" y="5138631"/>
            <a:chExt cx="5782943" cy="1027223"/>
          </a:xfrm>
        </p:grpSpPr>
        <p:pic>
          <p:nvPicPr>
            <p:cNvPr id="28" name="Picture 27" descr="Logo&#10;&#10;Description automatically generated">
              <a:extLst>
                <a:ext uri="{FF2B5EF4-FFF2-40B4-BE49-F238E27FC236}">
                  <a16:creationId xmlns:a16="http://schemas.microsoft.com/office/drawing/2014/main" id="{D96EFEF3-6A0C-45EF-94CF-0574B699AC2C}"/>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468688" y="5138631"/>
              <a:ext cx="2740557" cy="1027223"/>
            </a:xfrm>
            <a:prstGeom prst="rect">
              <a:avLst/>
            </a:prstGeom>
          </p:spPr>
        </p:pic>
        <p:pic>
          <p:nvPicPr>
            <p:cNvPr id="29" name="Picture 28">
              <a:extLst>
                <a:ext uri="{FF2B5EF4-FFF2-40B4-BE49-F238E27FC236}">
                  <a16:creationId xmlns:a16="http://schemas.microsoft.com/office/drawing/2014/main" id="{79879276-00EE-41EA-BFEF-33963461D176}"/>
                </a:ext>
              </a:extLst>
            </p:cNvPr>
            <p:cNvPicPr>
              <a:picLocks noChangeAspect="1"/>
            </p:cNvPicPr>
            <p:nvPr userDrawn="1"/>
          </p:nvPicPr>
          <p:blipFill>
            <a:blip r:embed="rId3">
              <a:extLst>
                <a:ext uri="{28A0092B-C50C-407E-A947-70E740481C1C}">
                  <a14:useLocalDpi xmlns:a14="http://schemas.microsoft.com/office/drawing/2010/main" val="0"/>
                </a:ext>
              </a:extLst>
            </a:blip>
            <a:srcRect/>
            <a:stretch/>
          </p:blipFill>
          <p:spPr>
            <a:xfrm>
              <a:off x="6511072" y="5155227"/>
              <a:ext cx="2740559" cy="992082"/>
            </a:xfrm>
            <a:prstGeom prst="rect">
              <a:avLst/>
            </a:prstGeom>
          </p:spPr>
        </p:pic>
      </p:grpSp>
    </p:spTree>
    <p:extLst>
      <p:ext uri="{BB962C8B-B14F-4D97-AF65-F5344CB8AC3E}">
        <p14:creationId xmlns:p14="http://schemas.microsoft.com/office/powerpoint/2010/main" val="146343482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Blank_aqua">
    <p:spTree>
      <p:nvGrpSpPr>
        <p:cNvPr id="1" name=""/>
        <p:cNvGrpSpPr/>
        <p:nvPr/>
      </p:nvGrpSpPr>
      <p:grpSpPr>
        <a:xfrm>
          <a:off x="0" y="0"/>
          <a:ext cx="0" cy="0"/>
          <a:chOff x="0" y="0"/>
          <a:chExt cx="0" cy="0"/>
        </a:xfrm>
      </p:grpSpPr>
      <p:sp>
        <p:nvSpPr>
          <p:cNvPr id="8" name="Slide Number Placeholder 4">
            <a:extLst>
              <a:ext uri="{FF2B5EF4-FFF2-40B4-BE49-F238E27FC236}">
                <a16:creationId xmlns:a16="http://schemas.microsoft.com/office/drawing/2014/main" id="{FD162C41-C7D1-46B2-9E43-D4051A8C9BD0}"/>
              </a:ext>
            </a:extLst>
          </p:cNvPr>
          <p:cNvSpPr txBox="1">
            <a:spLocks/>
          </p:cNvSpPr>
          <p:nvPr userDrawn="1"/>
        </p:nvSpPr>
        <p:spPr>
          <a:xfrm>
            <a:off x="406400" y="6477000"/>
            <a:ext cx="2844800" cy="247650"/>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fld id="{C0C88AE2-E25C-4F57-8C19-525ED9ADFB53}" type="slidenum">
              <a:rPr lang="en-US" altLang="en-US" sz="1050" smtClean="0">
                <a:solidFill>
                  <a:schemeClr val="accent1"/>
                </a:solidFill>
              </a:rPr>
              <a:pPr algn="l"/>
              <a:t>‹#›</a:t>
            </a:fld>
            <a:endParaRPr lang="en-US" altLang="en-US" sz="1050">
              <a:solidFill>
                <a:schemeClr val="accent1"/>
              </a:solidFill>
            </a:endParaRPr>
          </a:p>
        </p:txBody>
      </p:sp>
      <p:cxnSp>
        <p:nvCxnSpPr>
          <p:cNvPr id="10" name="Straight Connector 9">
            <a:extLst>
              <a:ext uri="{FF2B5EF4-FFF2-40B4-BE49-F238E27FC236}">
                <a16:creationId xmlns:a16="http://schemas.microsoft.com/office/drawing/2014/main" id="{E981F6F2-32B9-485F-9E34-DF5E7AA5DA14}"/>
              </a:ext>
            </a:extLst>
          </p:cNvPr>
          <p:cNvCxnSpPr/>
          <p:nvPr/>
        </p:nvCxnSpPr>
        <p:spPr bwMode="auto">
          <a:xfrm flipV="1">
            <a:off x="508000" y="6477000"/>
            <a:ext cx="11074400" cy="9526"/>
          </a:xfrm>
          <a:prstGeom prst="line">
            <a:avLst/>
          </a:prstGeom>
          <a:solidFill>
            <a:schemeClr val="accent1"/>
          </a:solidFill>
          <a:ln w="19050" cap="flat" cmpd="sng" algn="ctr">
            <a:solidFill>
              <a:srgbClr val="005595"/>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9" name="Rectangle 8">
            <a:extLst>
              <a:ext uri="{FF2B5EF4-FFF2-40B4-BE49-F238E27FC236}">
                <a16:creationId xmlns:a16="http://schemas.microsoft.com/office/drawing/2014/main" id="{EF20FEA9-D685-445C-BE1B-75C2E121F97F}"/>
              </a:ext>
            </a:extLst>
          </p:cNvPr>
          <p:cNvSpPr/>
          <p:nvPr/>
        </p:nvSpPr>
        <p:spPr bwMode="auto">
          <a:xfrm>
            <a:off x="1" y="-3969"/>
            <a:ext cx="12192000" cy="320040"/>
          </a:xfrm>
          <a:prstGeom prst="rect">
            <a:avLst/>
          </a:prstGeom>
          <a:solidFill>
            <a:srgbClr val="F5FAF9"/>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anose="02020603050405020304" pitchFamily="18" charset="0"/>
            </a:endParaRPr>
          </a:p>
        </p:txBody>
      </p:sp>
      <p:sp>
        <p:nvSpPr>
          <p:cNvPr id="7" name="Rectangle 6">
            <a:extLst>
              <a:ext uri="{FF2B5EF4-FFF2-40B4-BE49-F238E27FC236}">
                <a16:creationId xmlns:a16="http://schemas.microsoft.com/office/drawing/2014/main" id="{4A487B6E-A10D-4217-99DA-F9F21D9FF149}"/>
              </a:ext>
            </a:extLst>
          </p:cNvPr>
          <p:cNvSpPr/>
          <p:nvPr/>
        </p:nvSpPr>
        <p:spPr>
          <a:xfrm>
            <a:off x="0" y="-3969"/>
            <a:ext cx="12191999" cy="36576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itle 1">
            <a:extLst>
              <a:ext uri="{FF2B5EF4-FFF2-40B4-BE49-F238E27FC236}">
                <a16:creationId xmlns:a16="http://schemas.microsoft.com/office/drawing/2014/main" id="{60513989-00EA-4005-982C-A0406DD0C12C}"/>
              </a:ext>
            </a:extLst>
          </p:cNvPr>
          <p:cNvSpPr>
            <a:spLocks noGrp="1"/>
          </p:cNvSpPr>
          <p:nvPr>
            <p:ph type="title" hasCustomPrompt="1"/>
          </p:nvPr>
        </p:nvSpPr>
        <p:spPr>
          <a:xfrm>
            <a:off x="609600" y="379020"/>
            <a:ext cx="10972800" cy="1143000"/>
          </a:xfrm>
          <a:prstGeom prst="rect">
            <a:avLst/>
          </a:prstGeom>
        </p:spPr>
        <p:txBody>
          <a:bodyPr anchor="ctr">
            <a:normAutofit/>
          </a:bodyPr>
          <a:lstStyle>
            <a:lvl1pPr algn="l">
              <a:defRPr sz="3600" b="1">
                <a:solidFill>
                  <a:schemeClr val="accent1"/>
                </a:solidFill>
              </a:defRPr>
            </a:lvl1pPr>
          </a:lstStyle>
          <a:p>
            <a:r>
              <a:rPr lang="en-US"/>
              <a:t>Click to add title</a:t>
            </a:r>
          </a:p>
        </p:txBody>
      </p:sp>
      <p:sp>
        <p:nvSpPr>
          <p:cNvPr id="11" name="Rectangle 10">
            <a:extLst>
              <a:ext uri="{FF2B5EF4-FFF2-40B4-BE49-F238E27FC236}">
                <a16:creationId xmlns:a16="http://schemas.microsoft.com/office/drawing/2014/main" id="{EF218F5B-C1B8-46D5-A393-C77A18A9D034}"/>
              </a:ext>
            </a:extLst>
          </p:cNvPr>
          <p:cNvSpPr/>
          <p:nvPr/>
        </p:nvSpPr>
        <p:spPr>
          <a:xfrm>
            <a:off x="0" y="-3969"/>
            <a:ext cx="12191999" cy="36576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E60CAA36-1225-411D-8FAA-483DC3AE2A62}"/>
              </a:ext>
            </a:extLst>
          </p:cNvPr>
          <p:cNvSpPr/>
          <p:nvPr userDrawn="1"/>
        </p:nvSpPr>
        <p:spPr>
          <a:xfrm>
            <a:off x="0" y="-3969"/>
            <a:ext cx="12191999" cy="36576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Content Placeholder 2">
            <a:extLst>
              <a:ext uri="{FF2B5EF4-FFF2-40B4-BE49-F238E27FC236}">
                <a16:creationId xmlns:a16="http://schemas.microsoft.com/office/drawing/2014/main" id="{513499DC-2F74-4B21-81D2-CD3A00DBA613}"/>
              </a:ext>
            </a:extLst>
          </p:cNvPr>
          <p:cNvSpPr>
            <a:spLocks noGrp="1"/>
          </p:cNvSpPr>
          <p:nvPr>
            <p:ph idx="1"/>
          </p:nvPr>
        </p:nvSpPr>
        <p:spPr>
          <a:xfrm>
            <a:off x="609600" y="1604431"/>
            <a:ext cx="10972800" cy="4193913"/>
          </a:xfrm>
          <a:prstGeom prst="rect">
            <a:avLst/>
          </a:prstGeom>
        </p:spPr>
        <p:txBody>
          <a:bodyPr>
            <a:noAutofit/>
          </a:bodyPr>
          <a:lstStyle>
            <a:lvl1pPr marL="0" indent="0">
              <a:lnSpc>
                <a:spcPct val="100000"/>
              </a:lnSpc>
              <a:spcBef>
                <a:spcPts val="0"/>
              </a:spcBef>
              <a:spcAft>
                <a:spcPts val="1200"/>
              </a:spcAft>
              <a:buClr>
                <a:schemeClr val="accent1"/>
              </a:buClr>
              <a:buSzPct val="100000"/>
              <a:buFont typeface="Arial" panose="020B0604020202020204" pitchFamily="34" charset="0"/>
              <a:buNone/>
              <a:defRPr sz="2400">
                <a:solidFill>
                  <a:schemeClr val="tx1"/>
                </a:solidFill>
              </a:defRPr>
            </a:lvl1pPr>
            <a:lvl2pPr marL="800100" indent="-342900">
              <a:lnSpc>
                <a:spcPct val="100000"/>
              </a:lnSpc>
              <a:spcBef>
                <a:spcPts val="0"/>
              </a:spcBef>
              <a:spcAft>
                <a:spcPts val="1200"/>
              </a:spcAft>
              <a:buClr>
                <a:schemeClr val="accent1"/>
              </a:buClr>
              <a:buFont typeface="Arial" panose="020B0604020202020204" pitchFamily="34" charset="0"/>
              <a:buChar char="•"/>
              <a:defRPr sz="2400"/>
            </a:lvl2pPr>
            <a:lvl3pPr marL="1257300" indent="-342900">
              <a:lnSpc>
                <a:spcPct val="100000"/>
              </a:lnSpc>
              <a:spcBef>
                <a:spcPts val="0"/>
              </a:spcBef>
              <a:spcAft>
                <a:spcPts val="1200"/>
              </a:spcAft>
              <a:buClr>
                <a:schemeClr val="accent1"/>
              </a:buClr>
              <a:buFont typeface="Arial" panose="020B0604020202020204" pitchFamily="34" charset="0"/>
              <a:buChar char="•"/>
              <a:defRPr sz="2400"/>
            </a:lvl3pPr>
            <a:lvl4pPr marL="1371600" indent="0">
              <a:buFontTx/>
              <a:buNone/>
              <a:defRPr/>
            </a:lvl4pPr>
            <a:lvl5pPr marL="1828800" indent="0">
              <a:buFontTx/>
              <a:buNone/>
              <a:defRPr/>
            </a:lvl5pPr>
          </a:lstStyle>
          <a:p>
            <a:pPr lvl="0"/>
            <a:r>
              <a:rPr lang="en-US"/>
              <a:t>Click to edit Master text styles</a:t>
            </a:r>
          </a:p>
        </p:txBody>
      </p:sp>
    </p:spTree>
    <p:extLst>
      <p:ext uri="{BB962C8B-B14F-4D97-AF65-F5344CB8AC3E}">
        <p14:creationId xmlns:p14="http://schemas.microsoft.com/office/powerpoint/2010/main" val="306295573"/>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Sidebar_aqua">
    <p:spTree>
      <p:nvGrpSpPr>
        <p:cNvPr id="1" name=""/>
        <p:cNvGrpSpPr/>
        <p:nvPr/>
      </p:nvGrpSpPr>
      <p:grpSpPr>
        <a:xfrm>
          <a:off x="0" y="0"/>
          <a:ext cx="0" cy="0"/>
          <a:chOff x="0" y="0"/>
          <a:chExt cx="0" cy="0"/>
        </a:xfrm>
      </p:grpSpPr>
      <p:sp>
        <p:nvSpPr>
          <p:cNvPr id="8" name="Slide Number Placeholder 4">
            <a:extLst>
              <a:ext uri="{FF2B5EF4-FFF2-40B4-BE49-F238E27FC236}">
                <a16:creationId xmlns:a16="http://schemas.microsoft.com/office/drawing/2014/main" id="{FD162C41-C7D1-46B2-9E43-D4051A8C9BD0}"/>
              </a:ext>
            </a:extLst>
          </p:cNvPr>
          <p:cNvSpPr txBox="1">
            <a:spLocks/>
          </p:cNvSpPr>
          <p:nvPr/>
        </p:nvSpPr>
        <p:spPr>
          <a:xfrm>
            <a:off x="406400" y="6477000"/>
            <a:ext cx="2844800" cy="247650"/>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fld id="{C0C88AE2-E25C-4F57-8C19-525ED9ADFB53}" type="slidenum">
              <a:rPr lang="en-US" altLang="en-US" sz="1050" smtClean="0">
                <a:solidFill>
                  <a:schemeClr val="accent1"/>
                </a:solidFill>
              </a:rPr>
              <a:pPr algn="l"/>
              <a:t>‹#›</a:t>
            </a:fld>
            <a:endParaRPr lang="en-US" altLang="en-US" sz="1050">
              <a:solidFill>
                <a:schemeClr val="accent1"/>
              </a:solidFill>
            </a:endParaRPr>
          </a:p>
        </p:txBody>
      </p:sp>
      <p:cxnSp>
        <p:nvCxnSpPr>
          <p:cNvPr id="10" name="Straight Connector 9">
            <a:extLst>
              <a:ext uri="{FF2B5EF4-FFF2-40B4-BE49-F238E27FC236}">
                <a16:creationId xmlns:a16="http://schemas.microsoft.com/office/drawing/2014/main" id="{E981F6F2-32B9-485F-9E34-DF5E7AA5DA14}"/>
              </a:ext>
            </a:extLst>
          </p:cNvPr>
          <p:cNvCxnSpPr/>
          <p:nvPr/>
        </p:nvCxnSpPr>
        <p:spPr bwMode="auto">
          <a:xfrm flipV="1">
            <a:off x="508000" y="6477000"/>
            <a:ext cx="11074400" cy="9526"/>
          </a:xfrm>
          <a:prstGeom prst="line">
            <a:avLst/>
          </a:prstGeom>
          <a:solidFill>
            <a:schemeClr val="accent1"/>
          </a:solidFill>
          <a:ln w="19050" cap="flat" cmpd="sng" algn="ctr">
            <a:solidFill>
              <a:srgbClr val="005595"/>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9" name="Rectangle 8">
            <a:extLst>
              <a:ext uri="{FF2B5EF4-FFF2-40B4-BE49-F238E27FC236}">
                <a16:creationId xmlns:a16="http://schemas.microsoft.com/office/drawing/2014/main" id="{EF20FEA9-D685-445C-BE1B-75C2E121F97F}"/>
              </a:ext>
            </a:extLst>
          </p:cNvPr>
          <p:cNvSpPr/>
          <p:nvPr/>
        </p:nvSpPr>
        <p:spPr bwMode="auto">
          <a:xfrm>
            <a:off x="1" y="-3969"/>
            <a:ext cx="12192000" cy="320040"/>
          </a:xfrm>
          <a:prstGeom prst="rect">
            <a:avLst/>
          </a:prstGeom>
          <a:solidFill>
            <a:srgbClr val="F5FAF9"/>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anose="02020603050405020304" pitchFamily="18" charset="0"/>
            </a:endParaRPr>
          </a:p>
        </p:txBody>
      </p:sp>
      <p:sp>
        <p:nvSpPr>
          <p:cNvPr id="7" name="Rectangle 6">
            <a:extLst>
              <a:ext uri="{FF2B5EF4-FFF2-40B4-BE49-F238E27FC236}">
                <a16:creationId xmlns:a16="http://schemas.microsoft.com/office/drawing/2014/main" id="{4A487B6E-A10D-4217-99DA-F9F21D9FF149}"/>
              </a:ext>
            </a:extLst>
          </p:cNvPr>
          <p:cNvSpPr/>
          <p:nvPr/>
        </p:nvSpPr>
        <p:spPr>
          <a:xfrm>
            <a:off x="9561443" y="-3970"/>
            <a:ext cx="2630556" cy="6861969"/>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itle 1">
            <a:extLst>
              <a:ext uri="{FF2B5EF4-FFF2-40B4-BE49-F238E27FC236}">
                <a16:creationId xmlns:a16="http://schemas.microsoft.com/office/drawing/2014/main" id="{C255E1E6-D5AD-497F-A6A5-CA30987CCFD4}"/>
              </a:ext>
            </a:extLst>
          </p:cNvPr>
          <p:cNvSpPr>
            <a:spLocks noGrp="1"/>
          </p:cNvSpPr>
          <p:nvPr>
            <p:ph type="title" hasCustomPrompt="1"/>
          </p:nvPr>
        </p:nvSpPr>
        <p:spPr>
          <a:xfrm>
            <a:off x="609600" y="379020"/>
            <a:ext cx="8693426" cy="1143000"/>
          </a:xfrm>
          <a:prstGeom prst="rect">
            <a:avLst/>
          </a:prstGeom>
        </p:spPr>
        <p:txBody>
          <a:bodyPr anchor="ctr">
            <a:normAutofit/>
          </a:bodyPr>
          <a:lstStyle>
            <a:lvl1pPr algn="l">
              <a:defRPr sz="3600" b="1">
                <a:solidFill>
                  <a:schemeClr val="accent1"/>
                </a:solidFill>
              </a:defRPr>
            </a:lvl1pPr>
          </a:lstStyle>
          <a:p>
            <a:r>
              <a:rPr lang="en-US" dirty="0"/>
              <a:t>Click to add title</a:t>
            </a:r>
          </a:p>
        </p:txBody>
      </p:sp>
      <p:sp>
        <p:nvSpPr>
          <p:cNvPr id="12" name="Rectangle 11">
            <a:extLst>
              <a:ext uri="{FF2B5EF4-FFF2-40B4-BE49-F238E27FC236}">
                <a16:creationId xmlns:a16="http://schemas.microsoft.com/office/drawing/2014/main" id="{C0181A01-FBB9-499C-B9A8-8CDC1C687CF7}"/>
              </a:ext>
            </a:extLst>
          </p:cNvPr>
          <p:cNvSpPr/>
          <p:nvPr/>
        </p:nvSpPr>
        <p:spPr>
          <a:xfrm>
            <a:off x="9561443" y="-3970"/>
            <a:ext cx="2630556" cy="6861969"/>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6CC81F07-BA77-4279-9937-5F410A69E195}"/>
              </a:ext>
            </a:extLst>
          </p:cNvPr>
          <p:cNvSpPr/>
          <p:nvPr userDrawn="1"/>
        </p:nvSpPr>
        <p:spPr>
          <a:xfrm>
            <a:off x="9561443" y="-3970"/>
            <a:ext cx="2630556" cy="6861969"/>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Content Placeholder 2">
            <a:extLst>
              <a:ext uri="{FF2B5EF4-FFF2-40B4-BE49-F238E27FC236}">
                <a16:creationId xmlns:a16="http://schemas.microsoft.com/office/drawing/2014/main" id="{C1E022B0-1130-47F2-8599-A14BCA941393}"/>
              </a:ext>
            </a:extLst>
          </p:cNvPr>
          <p:cNvSpPr>
            <a:spLocks noGrp="1"/>
          </p:cNvSpPr>
          <p:nvPr>
            <p:ph idx="1"/>
          </p:nvPr>
        </p:nvSpPr>
        <p:spPr>
          <a:xfrm>
            <a:off x="609600" y="1604431"/>
            <a:ext cx="8693426" cy="4193913"/>
          </a:xfrm>
          <a:prstGeom prst="rect">
            <a:avLst/>
          </a:prstGeom>
        </p:spPr>
        <p:txBody>
          <a:bodyPr>
            <a:noAutofit/>
          </a:bodyPr>
          <a:lstStyle>
            <a:lvl1pPr marL="0" indent="0">
              <a:lnSpc>
                <a:spcPct val="100000"/>
              </a:lnSpc>
              <a:spcBef>
                <a:spcPts val="0"/>
              </a:spcBef>
              <a:spcAft>
                <a:spcPts val="1200"/>
              </a:spcAft>
              <a:buClr>
                <a:schemeClr val="accent1"/>
              </a:buClr>
              <a:buSzPct val="100000"/>
              <a:buFont typeface="Arial" panose="020B0604020202020204" pitchFamily="34" charset="0"/>
              <a:buNone/>
              <a:defRPr sz="2400">
                <a:solidFill>
                  <a:schemeClr val="tx1"/>
                </a:solidFill>
              </a:defRPr>
            </a:lvl1pPr>
            <a:lvl2pPr marL="800100" indent="-342900">
              <a:lnSpc>
                <a:spcPct val="100000"/>
              </a:lnSpc>
              <a:spcBef>
                <a:spcPts val="0"/>
              </a:spcBef>
              <a:spcAft>
                <a:spcPts val="1200"/>
              </a:spcAft>
              <a:buClr>
                <a:schemeClr val="accent1"/>
              </a:buClr>
              <a:buFont typeface="Arial" panose="020B0604020202020204" pitchFamily="34" charset="0"/>
              <a:buChar char="•"/>
              <a:defRPr sz="2400"/>
            </a:lvl2pPr>
            <a:lvl3pPr marL="1257300" indent="-342900">
              <a:lnSpc>
                <a:spcPct val="100000"/>
              </a:lnSpc>
              <a:spcBef>
                <a:spcPts val="0"/>
              </a:spcBef>
              <a:spcAft>
                <a:spcPts val="1200"/>
              </a:spcAft>
              <a:buClr>
                <a:schemeClr val="accent1"/>
              </a:buClr>
              <a:buFont typeface="Arial" panose="020B0604020202020204" pitchFamily="34" charset="0"/>
              <a:buChar char="•"/>
              <a:defRPr sz="2400"/>
            </a:lvl3pPr>
            <a:lvl4pPr marL="1371600" indent="0">
              <a:buFontTx/>
              <a:buNone/>
              <a:defRPr/>
            </a:lvl4pPr>
            <a:lvl5pPr marL="1828800" indent="0">
              <a:buFontTx/>
              <a:buNone/>
              <a:defRPr/>
            </a:lvl5pPr>
          </a:lstStyle>
          <a:p>
            <a:pPr lvl="0"/>
            <a:r>
              <a:rPr lang="en-US"/>
              <a:t>Click to edit Master text styles</a:t>
            </a:r>
          </a:p>
        </p:txBody>
      </p:sp>
    </p:spTree>
    <p:extLst>
      <p:ext uri="{BB962C8B-B14F-4D97-AF65-F5344CB8AC3E}">
        <p14:creationId xmlns:p14="http://schemas.microsoft.com/office/powerpoint/2010/main" val="3502463407"/>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p:cSld name="Section Header_finlandia">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50D202AE-E26D-4EA5-8DAA-E3DC5147A7DF}"/>
              </a:ext>
            </a:extLst>
          </p:cNvPr>
          <p:cNvSpPr/>
          <p:nvPr userDrawn="1"/>
        </p:nvSpPr>
        <p:spPr>
          <a:xfrm>
            <a:off x="0" y="-3969"/>
            <a:ext cx="12192000" cy="6861969"/>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7" name="Text Placeholder 2">
            <a:extLst>
              <a:ext uri="{FF2B5EF4-FFF2-40B4-BE49-F238E27FC236}">
                <a16:creationId xmlns:a16="http://schemas.microsoft.com/office/drawing/2014/main" id="{BB4DCB2A-DBA5-4EF7-8A8A-23B2BE48B687}"/>
              </a:ext>
            </a:extLst>
          </p:cNvPr>
          <p:cNvSpPr>
            <a:spLocks noGrp="1"/>
          </p:cNvSpPr>
          <p:nvPr>
            <p:ph type="body" sz="quarter" idx="10" hasCustomPrompt="1"/>
          </p:nvPr>
        </p:nvSpPr>
        <p:spPr>
          <a:xfrm>
            <a:off x="600890" y="4779963"/>
            <a:ext cx="10528664" cy="1025525"/>
          </a:xfrm>
          <a:prstGeom prst="rect">
            <a:avLst/>
          </a:prstGeom>
        </p:spPr>
        <p:txBody>
          <a:bodyPr/>
          <a:lstStyle>
            <a:lvl1pPr marL="0" indent="0">
              <a:buFontTx/>
              <a:buNone/>
              <a:defRPr>
                <a:solidFill>
                  <a:schemeClr val="bg2"/>
                </a:solidFill>
              </a:defRPr>
            </a:lvl1pPr>
          </a:lstStyle>
          <a:p>
            <a:pPr lvl="0"/>
            <a:r>
              <a:rPr lang="en-US" dirty="0"/>
              <a:t>Click to add subtitle</a:t>
            </a:r>
          </a:p>
        </p:txBody>
      </p:sp>
      <p:sp>
        <p:nvSpPr>
          <p:cNvPr id="11" name="Text Placeholder 3">
            <a:extLst>
              <a:ext uri="{FF2B5EF4-FFF2-40B4-BE49-F238E27FC236}">
                <a16:creationId xmlns:a16="http://schemas.microsoft.com/office/drawing/2014/main" id="{B66AFAA7-1327-4259-B4EB-D5AB4DD08008}"/>
              </a:ext>
            </a:extLst>
          </p:cNvPr>
          <p:cNvSpPr>
            <a:spLocks noGrp="1"/>
          </p:cNvSpPr>
          <p:nvPr>
            <p:ph type="body" sz="quarter" idx="11"/>
          </p:nvPr>
        </p:nvSpPr>
        <p:spPr>
          <a:xfrm>
            <a:off x="600889" y="3637633"/>
            <a:ext cx="10528300" cy="1097280"/>
          </a:xfrm>
          <a:prstGeom prst="rect">
            <a:avLst/>
          </a:prstGeom>
        </p:spPr>
        <p:txBody>
          <a:bodyPr anchor="ctr"/>
          <a:lstStyle>
            <a:lvl1pPr marL="0" indent="0" algn="l" defTabSz="914400" rtl="0" eaLnBrk="1" latinLnBrk="0" hangingPunct="1">
              <a:lnSpc>
                <a:spcPct val="90000"/>
              </a:lnSpc>
              <a:spcBef>
                <a:spcPct val="0"/>
              </a:spcBef>
              <a:buFontTx/>
              <a:buNone/>
              <a:defRPr lang="en-US" sz="4800" b="1" kern="1200" dirty="0" smtClean="0">
                <a:solidFill>
                  <a:schemeClr val="bg2"/>
                </a:solidFill>
                <a:latin typeface="+mj-lt"/>
                <a:ea typeface="+mj-ea"/>
                <a:cs typeface="+mj-cs"/>
              </a:defRPr>
            </a:lvl1pPr>
            <a:lvl5pPr marL="52388" indent="0">
              <a:buNone/>
              <a:defRPr sz="5400" b="1">
                <a:solidFill>
                  <a:schemeClr val="accent1"/>
                </a:solidFill>
              </a:defRPr>
            </a:lvl5pPr>
          </a:lstStyle>
          <a:p>
            <a:pPr lvl="0"/>
            <a:r>
              <a:rPr lang="en-US"/>
              <a:t>Click to edit Master text styles</a:t>
            </a:r>
          </a:p>
        </p:txBody>
      </p:sp>
    </p:spTree>
    <p:extLst>
      <p:ext uri="{BB962C8B-B14F-4D97-AF65-F5344CB8AC3E}">
        <p14:creationId xmlns:p14="http://schemas.microsoft.com/office/powerpoint/2010/main" val="1335233113"/>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Title and Content_finlandia">
    <p:spTree>
      <p:nvGrpSpPr>
        <p:cNvPr id="1" name=""/>
        <p:cNvGrpSpPr/>
        <p:nvPr/>
      </p:nvGrpSpPr>
      <p:grpSpPr>
        <a:xfrm>
          <a:off x="0" y="0"/>
          <a:ext cx="0" cy="0"/>
          <a:chOff x="0" y="0"/>
          <a:chExt cx="0" cy="0"/>
        </a:xfrm>
      </p:grpSpPr>
      <p:sp>
        <p:nvSpPr>
          <p:cNvPr id="8" name="Slide Number Placeholder 4">
            <a:extLst>
              <a:ext uri="{FF2B5EF4-FFF2-40B4-BE49-F238E27FC236}">
                <a16:creationId xmlns:a16="http://schemas.microsoft.com/office/drawing/2014/main" id="{FD162C41-C7D1-46B2-9E43-D4051A8C9BD0}"/>
              </a:ext>
            </a:extLst>
          </p:cNvPr>
          <p:cNvSpPr txBox="1">
            <a:spLocks/>
          </p:cNvSpPr>
          <p:nvPr/>
        </p:nvSpPr>
        <p:spPr>
          <a:xfrm>
            <a:off x="406400" y="6477000"/>
            <a:ext cx="2844800" cy="247650"/>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fld id="{C0C88AE2-E25C-4F57-8C19-525ED9ADFB53}" type="slidenum">
              <a:rPr lang="en-US" altLang="en-US" sz="1050" smtClean="0">
                <a:solidFill>
                  <a:schemeClr val="accent1"/>
                </a:solidFill>
              </a:rPr>
              <a:pPr algn="l"/>
              <a:t>‹#›</a:t>
            </a:fld>
            <a:endParaRPr lang="en-US" altLang="en-US" sz="1050">
              <a:solidFill>
                <a:schemeClr val="accent1"/>
              </a:solidFill>
            </a:endParaRPr>
          </a:p>
        </p:txBody>
      </p:sp>
      <p:sp>
        <p:nvSpPr>
          <p:cNvPr id="16" name="Rectangle 15">
            <a:extLst>
              <a:ext uri="{FF2B5EF4-FFF2-40B4-BE49-F238E27FC236}">
                <a16:creationId xmlns:a16="http://schemas.microsoft.com/office/drawing/2014/main" id="{2342E8A2-CF38-4B9D-BC79-66E6E4B7C320}"/>
              </a:ext>
            </a:extLst>
          </p:cNvPr>
          <p:cNvSpPr/>
          <p:nvPr/>
        </p:nvSpPr>
        <p:spPr bwMode="auto">
          <a:xfrm>
            <a:off x="1" y="-3969"/>
            <a:ext cx="12192000" cy="320040"/>
          </a:xfrm>
          <a:prstGeom prst="rect">
            <a:avLst/>
          </a:prstGeom>
          <a:solidFill>
            <a:srgbClr val="F5FAF9"/>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anose="02020603050405020304" pitchFamily="18" charset="0"/>
            </a:endParaRPr>
          </a:p>
        </p:txBody>
      </p:sp>
      <p:sp>
        <p:nvSpPr>
          <p:cNvPr id="14" name="Rectangle 13">
            <a:extLst>
              <a:ext uri="{FF2B5EF4-FFF2-40B4-BE49-F238E27FC236}">
                <a16:creationId xmlns:a16="http://schemas.microsoft.com/office/drawing/2014/main" id="{60C9ED46-B40F-4FFE-BCC0-B3E0E8A56B48}"/>
              </a:ext>
            </a:extLst>
          </p:cNvPr>
          <p:cNvSpPr/>
          <p:nvPr/>
        </p:nvSpPr>
        <p:spPr bwMode="auto">
          <a:xfrm>
            <a:off x="1" y="-3969"/>
            <a:ext cx="12192000" cy="320040"/>
          </a:xfrm>
          <a:prstGeom prst="rect">
            <a:avLst/>
          </a:prstGeom>
          <a:solidFill>
            <a:srgbClr val="F5FAF9"/>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anose="02020603050405020304" pitchFamily="18" charset="0"/>
            </a:endParaRPr>
          </a:p>
        </p:txBody>
      </p:sp>
      <p:sp>
        <p:nvSpPr>
          <p:cNvPr id="10" name="Rectangle 9">
            <a:extLst>
              <a:ext uri="{FF2B5EF4-FFF2-40B4-BE49-F238E27FC236}">
                <a16:creationId xmlns:a16="http://schemas.microsoft.com/office/drawing/2014/main" id="{CF36C8BD-87E4-430D-93F0-F0EFD443C657}"/>
              </a:ext>
            </a:extLst>
          </p:cNvPr>
          <p:cNvSpPr/>
          <p:nvPr/>
        </p:nvSpPr>
        <p:spPr>
          <a:xfrm>
            <a:off x="0" y="-3969"/>
            <a:ext cx="12191999" cy="36576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itle 1">
            <a:extLst>
              <a:ext uri="{FF2B5EF4-FFF2-40B4-BE49-F238E27FC236}">
                <a16:creationId xmlns:a16="http://schemas.microsoft.com/office/drawing/2014/main" id="{73528F62-F210-4DCB-B6DA-7231025B5F1D}"/>
              </a:ext>
            </a:extLst>
          </p:cNvPr>
          <p:cNvSpPr>
            <a:spLocks noGrp="1"/>
          </p:cNvSpPr>
          <p:nvPr>
            <p:ph type="title" hasCustomPrompt="1"/>
          </p:nvPr>
        </p:nvSpPr>
        <p:spPr>
          <a:xfrm>
            <a:off x="609600" y="379020"/>
            <a:ext cx="10972800" cy="1143000"/>
          </a:xfrm>
          <a:prstGeom prst="rect">
            <a:avLst/>
          </a:prstGeom>
        </p:spPr>
        <p:txBody>
          <a:bodyPr anchor="ctr">
            <a:normAutofit/>
          </a:bodyPr>
          <a:lstStyle>
            <a:lvl1pPr algn="l">
              <a:defRPr sz="3600" b="1">
                <a:solidFill>
                  <a:schemeClr val="accent1"/>
                </a:solidFill>
              </a:defRPr>
            </a:lvl1pPr>
          </a:lstStyle>
          <a:p>
            <a:r>
              <a:rPr lang="en-US" dirty="0"/>
              <a:t>Click to add title</a:t>
            </a:r>
          </a:p>
        </p:txBody>
      </p:sp>
      <p:sp>
        <p:nvSpPr>
          <p:cNvPr id="19" name="Rectangle 18">
            <a:extLst>
              <a:ext uri="{FF2B5EF4-FFF2-40B4-BE49-F238E27FC236}">
                <a16:creationId xmlns:a16="http://schemas.microsoft.com/office/drawing/2014/main" id="{A02D0D24-140B-43E5-BCE6-B0B6E6083953}"/>
              </a:ext>
            </a:extLst>
          </p:cNvPr>
          <p:cNvSpPr/>
          <p:nvPr/>
        </p:nvSpPr>
        <p:spPr bwMode="auto">
          <a:xfrm>
            <a:off x="1" y="-3969"/>
            <a:ext cx="12192000" cy="320040"/>
          </a:xfrm>
          <a:prstGeom prst="rect">
            <a:avLst/>
          </a:prstGeom>
          <a:solidFill>
            <a:srgbClr val="F5FAF9"/>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anose="02020603050405020304" pitchFamily="18" charset="0"/>
            </a:endParaRPr>
          </a:p>
        </p:txBody>
      </p:sp>
      <p:sp>
        <p:nvSpPr>
          <p:cNvPr id="21" name="Rectangle 20">
            <a:extLst>
              <a:ext uri="{FF2B5EF4-FFF2-40B4-BE49-F238E27FC236}">
                <a16:creationId xmlns:a16="http://schemas.microsoft.com/office/drawing/2014/main" id="{DD8B9977-A724-4719-8A30-F51F97856958}"/>
              </a:ext>
            </a:extLst>
          </p:cNvPr>
          <p:cNvSpPr/>
          <p:nvPr/>
        </p:nvSpPr>
        <p:spPr>
          <a:xfrm>
            <a:off x="0" y="-3969"/>
            <a:ext cx="12191999" cy="36576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a16="http://schemas.microsoft.com/office/drawing/2014/main" id="{78A2E34C-8105-4902-B672-3DA58566EE3A}"/>
              </a:ext>
            </a:extLst>
          </p:cNvPr>
          <p:cNvSpPr/>
          <p:nvPr userDrawn="1"/>
        </p:nvSpPr>
        <p:spPr bwMode="auto">
          <a:xfrm>
            <a:off x="1" y="-3969"/>
            <a:ext cx="12192000" cy="320040"/>
          </a:xfrm>
          <a:prstGeom prst="rect">
            <a:avLst/>
          </a:prstGeom>
          <a:solidFill>
            <a:srgbClr val="F5FAF9"/>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anose="02020603050405020304" pitchFamily="18" charset="0"/>
            </a:endParaRPr>
          </a:p>
        </p:txBody>
      </p:sp>
      <p:sp>
        <p:nvSpPr>
          <p:cNvPr id="26" name="Rectangle 25">
            <a:extLst>
              <a:ext uri="{FF2B5EF4-FFF2-40B4-BE49-F238E27FC236}">
                <a16:creationId xmlns:a16="http://schemas.microsoft.com/office/drawing/2014/main" id="{EF7AEEBC-766D-40C8-BE0B-3900CBE588A6}"/>
              </a:ext>
            </a:extLst>
          </p:cNvPr>
          <p:cNvSpPr/>
          <p:nvPr userDrawn="1"/>
        </p:nvSpPr>
        <p:spPr>
          <a:xfrm>
            <a:off x="0" y="-3969"/>
            <a:ext cx="12191999" cy="36576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Content Placeholder 2">
            <a:extLst>
              <a:ext uri="{FF2B5EF4-FFF2-40B4-BE49-F238E27FC236}">
                <a16:creationId xmlns:a16="http://schemas.microsoft.com/office/drawing/2014/main" id="{473EA8EF-79D8-41F1-941C-BAF7E8DF6BF6}"/>
              </a:ext>
            </a:extLst>
          </p:cNvPr>
          <p:cNvSpPr>
            <a:spLocks noGrp="1"/>
          </p:cNvSpPr>
          <p:nvPr>
            <p:ph idx="1"/>
          </p:nvPr>
        </p:nvSpPr>
        <p:spPr>
          <a:xfrm>
            <a:off x="609600" y="1604431"/>
            <a:ext cx="10972800" cy="4193913"/>
          </a:xfrm>
          <a:prstGeom prst="rect">
            <a:avLst/>
          </a:prstGeom>
        </p:spPr>
        <p:txBody>
          <a:bodyPr>
            <a:noAutofit/>
          </a:bodyPr>
          <a:lstStyle>
            <a:lvl1pPr marL="0" indent="0">
              <a:lnSpc>
                <a:spcPct val="100000"/>
              </a:lnSpc>
              <a:spcBef>
                <a:spcPts val="0"/>
              </a:spcBef>
              <a:spcAft>
                <a:spcPts val="1200"/>
              </a:spcAft>
              <a:buClr>
                <a:schemeClr val="accent1"/>
              </a:buClr>
              <a:buSzPct val="100000"/>
              <a:buFont typeface="Arial" panose="020B0604020202020204" pitchFamily="34" charset="0"/>
              <a:buNone/>
              <a:defRPr sz="2400">
                <a:solidFill>
                  <a:schemeClr val="tx1"/>
                </a:solidFill>
              </a:defRPr>
            </a:lvl1pPr>
            <a:lvl2pPr marL="800100" indent="-342900">
              <a:lnSpc>
                <a:spcPct val="100000"/>
              </a:lnSpc>
              <a:spcBef>
                <a:spcPts val="0"/>
              </a:spcBef>
              <a:spcAft>
                <a:spcPts val="1200"/>
              </a:spcAft>
              <a:buClr>
                <a:schemeClr val="accent1"/>
              </a:buClr>
              <a:buFont typeface="Arial" panose="020B0604020202020204" pitchFamily="34" charset="0"/>
              <a:buChar char="•"/>
              <a:defRPr sz="2400"/>
            </a:lvl2pPr>
            <a:lvl3pPr marL="1257300" indent="-342900">
              <a:lnSpc>
                <a:spcPct val="100000"/>
              </a:lnSpc>
              <a:spcBef>
                <a:spcPts val="0"/>
              </a:spcBef>
              <a:spcAft>
                <a:spcPts val="1200"/>
              </a:spcAft>
              <a:buClr>
                <a:schemeClr val="accent1"/>
              </a:buClr>
              <a:buFont typeface="Arial" panose="020B0604020202020204" pitchFamily="34" charset="0"/>
              <a:buChar char="•"/>
              <a:defRPr sz="2400"/>
            </a:lvl3pPr>
            <a:lvl4pPr marL="1371600" indent="0">
              <a:buFontTx/>
              <a:buNone/>
              <a:defRPr/>
            </a:lvl4pPr>
            <a:lvl5pPr marL="1828800" indent="0">
              <a:buFontTx/>
              <a:buNone/>
              <a:defRPr/>
            </a:lvl5pPr>
          </a:lstStyle>
          <a:p>
            <a:pPr lvl="0"/>
            <a:r>
              <a:rPr lang="en-US"/>
              <a:t>Click to edit Master text styles</a:t>
            </a:r>
          </a:p>
        </p:txBody>
      </p:sp>
      <p:cxnSp>
        <p:nvCxnSpPr>
          <p:cNvPr id="25" name="Straight Connector 24">
            <a:extLst>
              <a:ext uri="{FF2B5EF4-FFF2-40B4-BE49-F238E27FC236}">
                <a16:creationId xmlns:a16="http://schemas.microsoft.com/office/drawing/2014/main" id="{EEE31819-994C-4BF4-8DCA-71D6EEA3F4F0}"/>
              </a:ext>
            </a:extLst>
          </p:cNvPr>
          <p:cNvCxnSpPr/>
          <p:nvPr userDrawn="1"/>
        </p:nvCxnSpPr>
        <p:spPr bwMode="auto">
          <a:xfrm flipV="1">
            <a:off x="508000" y="6477003"/>
            <a:ext cx="7528560" cy="1"/>
          </a:xfrm>
          <a:prstGeom prst="line">
            <a:avLst/>
          </a:prstGeom>
          <a:solidFill>
            <a:schemeClr val="accent1"/>
          </a:solidFill>
          <a:ln w="19050" cap="flat" cmpd="sng" algn="ctr">
            <a:solidFill>
              <a:srgbClr val="005595"/>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grpSp>
        <p:nvGrpSpPr>
          <p:cNvPr id="27" name="Group 26">
            <a:extLst>
              <a:ext uri="{FF2B5EF4-FFF2-40B4-BE49-F238E27FC236}">
                <a16:creationId xmlns:a16="http://schemas.microsoft.com/office/drawing/2014/main" id="{24EFA5D2-2E74-4F8C-9AB3-0DCD0477F65E}"/>
              </a:ext>
            </a:extLst>
          </p:cNvPr>
          <p:cNvGrpSpPr/>
          <p:nvPr userDrawn="1"/>
        </p:nvGrpSpPr>
        <p:grpSpPr>
          <a:xfrm>
            <a:off x="8077200" y="5999253"/>
            <a:ext cx="3501057" cy="621892"/>
            <a:chOff x="3468688" y="5138631"/>
            <a:chExt cx="5782943" cy="1027223"/>
          </a:xfrm>
        </p:grpSpPr>
        <p:pic>
          <p:nvPicPr>
            <p:cNvPr id="28" name="Picture 27" descr="Logo&#10;&#10;Description automatically generated">
              <a:extLst>
                <a:ext uri="{FF2B5EF4-FFF2-40B4-BE49-F238E27FC236}">
                  <a16:creationId xmlns:a16="http://schemas.microsoft.com/office/drawing/2014/main" id="{6E99D295-9375-478C-A43B-42B8E77F1A97}"/>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468688" y="5138631"/>
              <a:ext cx="2740557" cy="1027223"/>
            </a:xfrm>
            <a:prstGeom prst="rect">
              <a:avLst/>
            </a:prstGeom>
          </p:spPr>
        </p:pic>
        <p:pic>
          <p:nvPicPr>
            <p:cNvPr id="29" name="Picture 28">
              <a:extLst>
                <a:ext uri="{FF2B5EF4-FFF2-40B4-BE49-F238E27FC236}">
                  <a16:creationId xmlns:a16="http://schemas.microsoft.com/office/drawing/2014/main" id="{29986072-228F-4FDF-88CE-41D093E47C04}"/>
                </a:ext>
              </a:extLst>
            </p:cNvPr>
            <p:cNvPicPr>
              <a:picLocks noChangeAspect="1"/>
            </p:cNvPicPr>
            <p:nvPr userDrawn="1"/>
          </p:nvPicPr>
          <p:blipFill>
            <a:blip r:embed="rId3">
              <a:extLst>
                <a:ext uri="{28A0092B-C50C-407E-A947-70E740481C1C}">
                  <a14:useLocalDpi xmlns:a14="http://schemas.microsoft.com/office/drawing/2010/main" val="0"/>
                </a:ext>
              </a:extLst>
            </a:blip>
            <a:srcRect/>
            <a:stretch/>
          </p:blipFill>
          <p:spPr>
            <a:xfrm>
              <a:off x="6511072" y="5155227"/>
              <a:ext cx="2740559" cy="992082"/>
            </a:xfrm>
            <a:prstGeom prst="rect">
              <a:avLst/>
            </a:prstGeom>
          </p:spPr>
        </p:pic>
      </p:grpSp>
    </p:spTree>
    <p:extLst>
      <p:ext uri="{BB962C8B-B14F-4D97-AF65-F5344CB8AC3E}">
        <p14:creationId xmlns:p14="http://schemas.microsoft.com/office/powerpoint/2010/main" val="249164264"/>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Blank_finlandia">
    <p:spTree>
      <p:nvGrpSpPr>
        <p:cNvPr id="1" name=""/>
        <p:cNvGrpSpPr/>
        <p:nvPr/>
      </p:nvGrpSpPr>
      <p:grpSpPr>
        <a:xfrm>
          <a:off x="0" y="0"/>
          <a:ext cx="0" cy="0"/>
          <a:chOff x="0" y="0"/>
          <a:chExt cx="0" cy="0"/>
        </a:xfrm>
      </p:grpSpPr>
      <p:sp>
        <p:nvSpPr>
          <p:cNvPr id="8" name="Slide Number Placeholder 4">
            <a:extLst>
              <a:ext uri="{FF2B5EF4-FFF2-40B4-BE49-F238E27FC236}">
                <a16:creationId xmlns:a16="http://schemas.microsoft.com/office/drawing/2014/main" id="{FD162C41-C7D1-46B2-9E43-D4051A8C9BD0}"/>
              </a:ext>
            </a:extLst>
          </p:cNvPr>
          <p:cNvSpPr txBox="1">
            <a:spLocks/>
          </p:cNvSpPr>
          <p:nvPr userDrawn="1"/>
        </p:nvSpPr>
        <p:spPr>
          <a:xfrm>
            <a:off x="406400" y="6477000"/>
            <a:ext cx="2844800" cy="247650"/>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fld id="{C0C88AE2-E25C-4F57-8C19-525ED9ADFB53}" type="slidenum">
              <a:rPr lang="en-US" altLang="en-US" sz="1050" smtClean="0">
                <a:solidFill>
                  <a:schemeClr val="accent1"/>
                </a:solidFill>
              </a:rPr>
              <a:pPr algn="l"/>
              <a:t>‹#›</a:t>
            </a:fld>
            <a:endParaRPr lang="en-US" altLang="en-US" sz="1050">
              <a:solidFill>
                <a:schemeClr val="accent1"/>
              </a:solidFill>
            </a:endParaRPr>
          </a:p>
        </p:txBody>
      </p:sp>
      <p:cxnSp>
        <p:nvCxnSpPr>
          <p:cNvPr id="10" name="Straight Connector 9">
            <a:extLst>
              <a:ext uri="{FF2B5EF4-FFF2-40B4-BE49-F238E27FC236}">
                <a16:creationId xmlns:a16="http://schemas.microsoft.com/office/drawing/2014/main" id="{E981F6F2-32B9-485F-9E34-DF5E7AA5DA14}"/>
              </a:ext>
            </a:extLst>
          </p:cNvPr>
          <p:cNvCxnSpPr/>
          <p:nvPr/>
        </p:nvCxnSpPr>
        <p:spPr bwMode="auto">
          <a:xfrm flipV="1">
            <a:off x="508000" y="6477000"/>
            <a:ext cx="11074400" cy="9526"/>
          </a:xfrm>
          <a:prstGeom prst="line">
            <a:avLst/>
          </a:prstGeom>
          <a:solidFill>
            <a:schemeClr val="accent1"/>
          </a:solidFill>
          <a:ln w="19050" cap="flat" cmpd="sng" algn="ctr">
            <a:solidFill>
              <a:srgbClr val="005595"/>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9" name="Rectangle 8">
            <a:extLst>
              <a:ext uri="{FF2B5EF4-FFF2-40B4-BE49-F238E27FC236}">
                <a16:creationId xmlns:a16="http://schemas.microsoft.com/office/drawing/2014/main" id="{EF20FEA9-D685-445C-BE1B-75C2E121F97F}"/>
              </a:ext>
            </a:extLst>
          </p:cNvPr>
          <p:cNvSpPr/>
          <p:nvPr/>
        </p:nvSpPr>
        <p:spPr bwMode="auto">
          <a:xfrm>
            <a:off x="1" y="-3969"/>
            <a:ext cx="12192000" cy="320040"/>
          </a:xfrm>
          <a:prstGeom prst="rect">
            <a:avLst/>
          </a:prstGeom>
          <a:solidFill>
            <a:srgbClr val="F5FAF9"/>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anose="02020603050405020304" pitchFamily="18" charset="0"/>
            </a:endParaRPr>
          </a:p>
        </p:txBody>
      </p:sp>
      <p:sp>
        <p:nvSpPr>
          <p:cNvPr id="7" name="Rectangle 6">
            <a:extLst>
              <a:ext uri="{FF2B5EF4-FFF2-40B4-BE49-F238E27FC236}">
                <a16:creationId xmlns:a16="http://schemas.microsoft.com/office/drawing/2014/main" id="{4A487B6E-A10D-4217-99DA-F9F21D9FF149}"/>
              </a:ext>
            </a:extLst>
          </p:cNvPr>
          <p:cNvSpPr/>
          <p:nvPr/>
        </p:nvSpPr>
        <p:spPr>
          <a:xfrm>
            <a:off x="0" y="-3969"/>
            <a:ext cx="12191999" cy="36576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itle 1">
            <a:extLst>
              <a:ext uri="{FF2B5EF4-FFF2-40B4-BE49-F238E27FC236}">
                <a16:creationId xmlns:a16="http://schemas.microsoft.com/office/drawing/2014/main" id="{60513989-00EA-4005-982C-A0406DD0C12C}"/>
              </a:ext>
            </a:extLst>
          </p:cNvPr>
          <p:cNvSpPr>
            <a:spLocks noGrp="1"/>
          </p:cNvSpPr>
          <p:nvPr>
            <p:ph type="title" hasCustomPrompt="1"/>
          </p:nvPr>
        </p:nvSpPr>
        <p:spPr>
          <a:xfrm>
            <a:off x="609600" y="379020"/>
            <a:ext cx="10972800" cy="1143000"/>
          </a:xfrm>
          <a:prstGeom prst="rect">
            <a:avLst/>
          </a:prstGeom>
        </p:spPr>
        <p:txBody>
          <a:bodyPr anchor="ctr">
            <a:normAutofit/>
          </a:bodyPr>
          <a:lstStyle>
            <a:lvl1pPr algn="l">
              <a:defRPr sz="3600" b="1">
                <a:solidFill>
                  <a:schemeClr val="accent1"/>
                </a:solidFill>
              </a:defRPr>
            </a:lvl1pPr>
          </a:lstStyle>
          <a:p>
            <a:r>
              <a:rPr lang="en-US"/>
              <a:t>Click to add title</a:t>
            </a:r>
          </a:p>
        </p:txBody>
      </p:sp>
      <p:sp>
        <p:nvSpPr>
          <p:cNvPr id="11" name="Rectangle 10">
            <a:extLst>
              <a:ext uri="{FF2B5EF4-FFF2-40B4-BE49-F238E27FC236}">
                <a16:creationId xmlns:a16="http://schemas.microsoft.com/office/drawing/2014/main" id="{EF218F5B-C1B8-46D5-A393-C77A18A9D034}"/>
              </a:ext>
            </a:extLst>
          </p:cNvPr>
          <p:cNvSpPr/>
          <p:nvPr/>
        </p:nvSpPr>
        <p:spPr>
          <a:xfrm>
            <a:off x="0" y="-3969"/>
            <a:ext cx="12191999" cy="36576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E60CAA36-1225-411D-8FAA-483DC3AE2A62}"/>
              </a:ext>
            </a:extLst>
          </p:cNvPr>
          <p:cNvSpPr/>
          <p:nvPr userDrawn="1"/>
        </p:nvSpPr>
        <p:spPr>
          <a:xfrm>
            <a:off x="0" y="-3969"/>
            <a:ext cx="12191999" cy="36576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Content Placeholder 2">
            <a:extLst>
              <a:ext uri="{FF2B5EF4-FFF2-40B4-BE49-F238E27FC236}">
                <a16:creationId xmlns:a16="http://schemas.microsoft.com/office/drawing/2014/main" id="{8EC0DDC0-9EC8-4D97-B2AA-DD6A224EA36E}"/>
              </a:ext>
            </a:extLst>
          </p:cNvPr>
          <p:cNvSpPr>
            <a:spLocks noGrp="1"/>
          </p:cNvSpPr>
          <p:nvPr>
            <p:ph idx="1"/>
          </p:nvPr>
        </p:nvSpPr>
        <p:spPr>
          <a:xfrm>
            <a:off x="609600" y="1604431"/>
            <a:ext cx="10972800" cy="4193913"/>
          </a:xfrm>
          <a:prstGeom prst="rect">
            <a:avLst/>
          </a:prstGeom>
        </p:spPr>
        <p:txBody>
          <a:bodyPr>
            <a:noAutofit/>
          </a:bodyPr>
          <a:lstStyle>
            <a:lvl1pPr marL="0" indent="0">
              <a:lnSpc>
                <a:spcPct val="100000"/>
              </a:lnSpc>
              <a:spcBef>
                <a:spcPts val="0"/>
              </a:spcBef>
              <a:spcAft>
                <a:spcPts val="1200"/>
              </a:spcAft>
              <a:buClr>
                <a:schemeClr val="accent1"/>
              </a:buClr>
              <a:buSzPct val="100000"/>
              <a:buFont typeface="Arial" panose="020B0604020202020204" pitchFamily="34" charset="0"/>
              <a:buNone/>
              <a:defRPr sz="2400">
                <a:solidFill>
                  <a:schemeClr val="tx1"/>
                </a:solidFill>
              </a:defRPr>
            </a:lvl1pPr>
            <a:lvl2pPr marL="800100" indent="-342900">
              <a:lnSpc>
                <a:spcPct val="100000"/>
              </a:lnSpc>
              <a:spcBef>
                <a:spcPts val="0"/>
              </a:spcBef>
              <a:spcAft>
                <a:spcPts val="1200"/>
              </a:spcAft>
              <a:buClr>
                <a:schemeClr val="accent1"/>
              </a:buClr>
              <a:buFont typeface="Arial" panose="020B0604020202020204" pitchFamily="34" charset="0"/>
              <a:buChar char="•"/>
              <a:defRPr sz="2400"/>
            </a:lvl2pPr>
            <a:lvl3pPr marL="1257300" indent="-342900">
              <a:lnSpc>
                <a:spcPct val="100000"/>
              </a:lnSpc>
              <a:spcBef>
                <a:spcPts val="0"/>
              </a:spcBef>
              <a:spcAft>
                <a:spcPts val="1200"/>
              </a:spcAft>
              <a:buClr>
                <a:schemeClr val="accent1"/>
              </a:buClr>
              <a:buFont typeface="Arial" panose="020B0604020202020204" pitchFamily="34" charset="0"/>
              <a:buChar char="•"/>
              <a:defRPr sz="2400"/>
            </a:lvl3pPr>
            <a:lvl4pPr marL="1371600" indent="0">
              <a:buFontTx/>
              <a:buNone/>
              <a:defRPr/>
            </a:lvl4pPr>
            <a:lvl5pPr marL="1828800" indent="0">
              <a:buFontTx/>
              <a:buNone/>
              <a:defRPr/>
            </a:lvl5pPr>
          </a:lstStyle>
          <a:p>
            <a:pPr lvl="0"/>
            <a:r>
              <a:rPr lang="en-US"/>
              <a:t>Click to edit Master text styles</a:t>
            </a:r>
          </a:p>
        </p:txBody>
      </p:sp>
    </p:spTree>
    <p:extLst>
      <p:ext uri="{BB962C8B-B14F-4D97-AF65-F5344CB8AC3E}">
        <p14:creationId xmlns:p14="http://schemas.microsoft.com/office/powerpoint/2010/main" val="438614514"/>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Sidebar_finlandia">
    <p:spTree>
      <p:nvGrpSpPr>
        <p:cNvPr id="1" name=""/>
        <p:cNvGrpSpPr/>
        <p:nvPr/>
      </p:nvGrpSpPr>
      <p:grpSpPr>
        <a:xfrm>
          <a:off x="0" y="0"/>
          <a:ext cx="0" cy="0"/>
          <a:chOff x="0" y="0"/>
          <a:chExt cx="0" cy="0"/>
        </a:xfrm>
      </p:grpSpPr>
      <p:sp>
        <p:nvSpPr>
          <p:cNvPr id="8" name="Slide Number Placeholder 4">
            <a:extLst>
              <a:ext uri="{FF2B5EF4-FFF2-40B4-BE49-F238E27FC236}">
                <a16:creationId xmlns:a16="http://schemas.microsoft.com/office/drawing/2014/main" id="{FD162C41-C7D1-46B2-9E43-D4051A8C9BD0}"/>
              </a:ext>
            </a:extLst>
          </p:cNvPr>
          <p:cNvSpPr txBox="1">
            <a:spLocks/>
          </p:cNvSpPr>
          <p:nvPr/>
        </p:nvSpPr>
        <p:spPr>
          <a:xfrm>
            <a:off x="406400" y="6477000"/>
            <a:ext cx="2844800" cy="247650"/>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fld id="{C0C88AE2-E25C-4F57-8C19-525ED9ADFB53}" type="slidenum">
              <a:rPr lang="en-US" altLang="en-US" sz="1050" smtClean="0">
                <a:solidFill>
                  <a:schemeClr val="accent1"/>
                </a:solidFill>
              </a:rPr>
              <a:pPr algn="l"/>
              <a:t>‹#›</a:t>
            </a:fld>
            <a:endParaRPr lang="en-US" altLang="en-US" sz="1050">
              <a:solidFill>
                <a:schemeClr val="accent1"/>
              </a:solidFill>
            </a:endParaRPr>
          </a:p>
        </p:txBody>
      </p:sp>
      <p:cxnSp>
        <p:nvCxnSpPr>
          <p:cNvPr id="10" name="Straight Connector 9">
            <a:extLst>
              <a:ext uri="{FF2B5EF4-FFF2-40B4-BE49-F238E27FC236}">
                <a16:creationId xmlns:a16="http://schemas.microsoft.com/office/drawing/2014/main" id="{E981F6F2-32B9-485F-9E34-DF5E7AA5DA14}"/>
              </a:ext>
            </a:extLst>
          </p:cNvPr>
          <p:cNvCxnSpPr/>
          <p:nvPr/>
        </p:nvCxnSpPr>
        <p:spPr bwMode="auto">
          <a:xfrm flipV="1">
            <a:off x="508000" y="6477000"/>
            <a:ext cx="11074400" cy="9526"/>
          </a:xfrm>
          <a:prstGeom prst="line">
            <a:avLst/>
          </a:prstGeom>
          <a:solidFill>
            <a:schemeClr val="accent1"/>
          </a:solidFill>
          <a:ln w="19050" cap="flat" cmpd="sng" algn="ctr">
            <a:solidFill>
              <a:srgbClr val="005595"/>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9" name="Rectangle 8">
            <a:extLst>
              <a:ext uri="{FF2B5EF4-FFF2-40B4-BE49-F238E27FC236}">
                <a16:creationId xmlns:a16="http://schemas.microsoft.com/office/drawing/2014/main" id="{EF20FEA9-D685-445C-BE1B-75C2E121F97F}"/>
              </a:ext>
            </a:extLst>
          </p:cNvPr>
          <p:cNvSpPr/>
          <p:nvPr/>
        </p:nvSpPr>
        <p:spPr bwMode="auto">
          <a:xfrm>
            <a:off x="1" y="-3969"/>
            <a:ext cx="12192000" cy="320040"/>
          </a:xfrm>
          <a:prstGeom prst="rect">
            <a:avLst/>
          </a:prstGeom>
          <a:solidFill>
            <a:srgbClr val="F5FAF9"/>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anose="02020603050405020304" pitchFamily="18" charset="0"/>
            </a:endParaRPr>
          </a:p>
        </p:txBody>
      </p:sp>
      <p:sp>
        <p:nvSpPr>
          <p:cNvPr id="7" name="Rectangle 6">
            <a:extLst>
              <a:ext uri="{FF2B5EF4-FFF2-40B4-BE49-F238E27FC236}">
                <a16:creationId xmlns:a16="http://schemas.microsoft.com/office/drawing/2014/main" id="{4A487B6E-A10D-4217-99DA-F9F21D9FF149}"/>
              </a:ext>
            </a:extLst>
          </p:cNvPr>
          <p:cNvSpPr/>
          <p:nvPr/>
        </p:nvSpPr>
        <p:spPr>
          <a:xfrm>
            <a:off x="9561443" y="-3970"/>
            <a:ext cx="2630556" cy="6861969"/>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itle 1">
            <a:extLst>
              <a:ext uri="{FF2B5EF4-FFF2-40B4-BE49-F238E27FC236}">
                <a16:creationId xmlns:a16="http://schemas.microsoft.com/office/drawing/2014/main" id="{C255E1E6-D5AD-497F-A6A5-CA30987CCFD4}"/>
              </a:ext>
            </a:extLst>
          </p:cNvPr>
          <p:cNvSpPr>
            <a:spLocks noGrp="1"/>
          </p:cNvSpPr>
          <p:nvPr>
            <p:ph type="title" hasCustomPrompt="1"/>
          </p:nvPr>
        </p:nvSpPr>
        <p:spPr>
          <a:xfrm>
            <a:off x="609600" y="379020"/>
            <a:ext cx="8693426" cy="1143000"/>
          </a:xfrm>
          <a:prstGeom prst="rect">
            <a:avLst/>
          </a:prstGeom>
        </p:spPr>
        <p:txBody>
          <a:bodyPr anchor="ctr">
            <a:normAutofit/>
          </a:bodyPr>
          <a:lstStyle>
            <a:lvl1pPr algn="l">
              <a:defRPr sz="3600" b="1">
                <a:solidFill>
                  <a:schemeClr val="accent1"/>
                </a:solidFill>
              </a:defRPr>
            </a:lvl1pPr>
          </a:lstStyle>
          <a:p>
            <a:r>
              <a:rPr lang="en-US" dirty="0"/>
              <a:t>Click to add title</a:t>
            </a:r>
          </a:p>
        </p:txBody>
      </p:sp>
      <p:sp>
        <p:nvSpPr>
          <p:cNvPr id="12" name="Rectangle 11">
            <a:extLst>
              <a:ext uri="{FF2B5EF4-FFF2-40B4-BE49-F238E27FC236}">
                <a16:creationId xmlns:a16="http://schemas.microsoft.com/office/drawing/2014/main" id="{C0181A01-FBB9-499C-B9A8-8CDC1C687CF7}"/>
              </a:ext>
            </a:extLst>
          </p:cNvPr>
          <p:cNvSpPr/>
          <p:nvPr/>
        </p:nvSpPr>
        <p:spPr>
          <a:xfrm>
            <a:off x="9561443" y="-3970"/>
            <a:ext cx="2630556" cy="6861969"/>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6CC81F07-BA77-4279-9937-5F410A69E195}"/>
              </a:ext>
            </a:extLst>
          </p:cNvPr>
          <p:cNvSpPr/>
          <p:nvPr userDrawn="1"/>
        </p:nvSpPr>
        <p:spPr>
          <a:xfrm>
            <a:off x="9561443" y="-3970"/>
            <a:ext cx="2630556" cy="6861969"/>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Content Placeholder 2">
            <a:extLst>
              <a:ext uri="{FF2B5EF4-FFF2-40B4-BE49-F238E27FC236}">
                <a16:creationId xmlns:a16="http://schemas.microsoft.com/office/drawing/2014/main" id="{E54F5370-E628-454B-AD92-32F671AE6342}"/>
              </a:ext>
            </a:extLst>
          </p:cNvPr>
          <p:cNvSpPr>
            <a:spLocks noGrp="1"/>
          </p:cNvSpPr>
          <p:nvPr>
            <p:ph idx="1"/>
          </p:nvPr>
        </p:nvSpPr>
        <p:spPr>
          <a:xfrm>
            <a:off x="609600" y="1604431"/>
            <a:ext cx="8693426" cy="4193913"/>
          </a:xfrm>
          <a:prstGeom prst="rect">
            <a:avLst/>
          </a:prstGeom>
        </p:spPr>
        <p:txBody>
          <a:bodyPr>
            <a:noAutofit/>
          </a:bodyPr>
          <a:lstStyle>
            <a:lvl1pPr marL="0" indent="0">
              <a:lnSpc>
                <a:spcPct val="100000"/>
              </a:lnSpc>
              <a:spcBef>
                <a:spcPts val="0"/>
              </a:spcBef>
              <a:spcAft>
                <a:spcPts val="1200"/>
              </a:spcAft>
              <a:buClr>
                <a:schemeClr val="accent1"/>
              </a:buClr>
              <a:buSzPct val="100000"/>
              <a:buFont typeface="Arial" panose="020B0604020202020204" pitchFamily="34" charset="0"/>
              <a:buNone/>
              <a:defRPr sz="2400">
                <a:solidFill>
                  <a:schemeClr val="tx1"/>
                </a:solidFill>
              </a:defRPr>
            </a:lvl1pPr>
            <a:lvl2pPr marL="800100" indent="-342900">
              <a:lnSpc>
                <a:spcPct val="100000"/>
              </a:lnSpc>
              <a:spcBef>
                <a:spcPts val="0"/>
              </a:spcBef>
              <a:spcAft>
                <a:spcPts val="1200"/>
              </a:spcAft>
              <a:buClr>
                <a:schemeClr val="accent1"/>
              </a:buClr>
              <a:buFont typeface="Arial" panose="020B0604020202020204" pitchFamily="34" charset="0"/>
              <a:buChar char="•"/>
              <a:defRPr sz="2400"/>
            </a:lvl2pPr>
            <a:lvl3pPr marL="1257300" indent="-342900">
              <a:lnSpc>
                <a:spcPct val="100000"/>
              </a:lnSpc>
              <a:spcBef>
                <a:spcPts val="0"/>
              </a:spcBef>
              <a:spcAft>
                <a:spcPts val="1200"/>
              </a:spcAft>
              <a:buClr>
                <a:schemeClr val="accent1"/>
              </a:buClr>
              <a:buFont typeface="Arial" panose="020B0604020202020204" pitchFamily="34" charset="0"/>
              <a:buChar char="•"/>
              <a:defRPr sz="2400"/>
            </a:lvl3pPr>
            <a:lvl4pPr marL="1371600" indent="0">
              <a:buFontTx/>
              <a:buNone/>
              <a:defRPr/>
            </a:lvl4pPr>
            <a:lvl5pPr marL="1828800" indent="0">
              <a:buFontTx/>
              <a:buNone/>
              <a:defRPr/>
            </a:lvl5pPr>
          </a:lstStyle>
          <a:p>
            <a:pPr lvl="0"/>
            <a:r>
              <a:rPr lang="en-US"/>
              <a:t>Click to edit Master text styles</a:t>
            </a:r>
          </a:p>
        </p:txBody>
      </p:sp>
    </p:spTree>
    <p:extLst>
      <p:ext uri="{BB962C8B-B14F-4D97-AF65-F5344CB8AC3E}">
        <p14:creationId xmlns:p14="http://schemas.microsoft.com/office/powerpoint/2010/main" val="2060263910"/>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p:cSld name="Section Header_magenta">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50D202AE-E26D-4EA5-8DAA-E3DC5147A7DF}"/>
              </a:ext>
            </a:extLst>
          </p:cNvPr>
          <p:cNvSpPr/>
          <p:nvPr userDrawn="1"/>
        </p:nvSpPr>
        <p:spPr>
          <a:xfrm>
            <a:off x="0" y="-3969"/>
            <a:ext cx="12192000" cy="6861969"/>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7" name="Text Placeholder 2">
            <a:extLst>
              <a:ext uri="{FF2B5EF4-FFF2-40B4-BE49-F238E27FC236}">
                <a16:creationId xmlns:a16="http://schemas.microsoft.com/office/drawing/2014/main" id="{BB4DCB2A-DBA5-4EF7-8A8A-23B2BE48B687}"/>
              </a:ext>
            </a:extLst>
          </p:cNvPr>
          <p:cNvSpPr>
            <a:spLocks noGrp="1"/>
          </p:cNvSpPr>
          <p:nvPr>
            <p:ph type="body" sz="quarter" idx="10" hasCustomPrompt="1"/>
          </p:nvPr>
        </p:nvSpPr>
        <p:spPr>
          <a:xfrm>
            <a:off x="600890" y="4779963"/>
            <a:ext cx="10528664" cy="1025525"/>
          </a:xfrm>
          <a:prstGeom prst="rect">
            <a:avLst/>
          </a:prstGeom>
        </p:spPr>
        <p:txBody>
          <a:bodyPr/>
          <a:lstStyle>
            <a:lvl1pPr marL="0" indent="0">
              <a:buFontTx/>
              <a:buNone/>
              <a:defRPr>
                <a:solidFill>
                  <a:schemeClr val="bg2"/>
                </a:solidFill>
              </a:defRPr>
            </a:lvl1pPr>
          </a:lstStyle>
          <a:p>
            <a:pPr lvl="0"/>
            <a:r>
              <a:rPr lang="en-US" dirty="0"/>
              <a:t>Click to add subtitle</a:t>
            </a:r>
          </a:p>
        </p:txBody>
      </p:sp>
      <p:sp>
        <p:nvSpPr>
          <p:cNvPr id="11" name="Text Placeholder 3">
            <a:extLst>
              <a:ext uri="{FF2B5EF4-FFF2-40B4-BE49-F238E27FC236}">
                <a16:creationId xmlns:a16="http://schemas.microsoft.com/office/drawing/2014/main" id="{B66AFAA7-1327-4259-B4EB-D5AB4DD08008}"/>
              </a:ext>
            </a:extLst>
          </p:cNvPr>
          <p:cNvSpPr>
            <a:spLocks noGrp="1"/>
          </p:cNvSpPr>
          <p:nvPr>
            <p:ph type="body" sz="quarter" idx="11"/>
          </p:nvPr>
        </p:nvSpPr>
        <p:spPr>
          <a:xfrm>
            <a:off x="600889" y="3637633"/>
            <a:ext cx="10528300" cy="1097280"/>
          </a:xfrm>
          <a:prstGeom prst="rect">
            <a:avLst/>
          </a:prstGeom>
        </p:spPr>
        <p:txBody>
          <a:bodyPr anchor="ctr"/>
          <a:lstStyle>
            <a:lvl1pPr marL="0" indent="0" algn="l" defTabSz="914400" rtl="0" eaLnBrk="1" latinLnBrk="0" hangingPunct="1">
              <a:lnSpc>
                <a:spcPct val="90000"/>
              </a:lnSpc>
              <a:spcBef>
                <a:spcPct val="0"/>
              </a:spcBef>
              <a:buFontTx/>
              <a:buNone/>
              <a:defRPr lang="en-US" sz="4800" b="1" kern="1200" dirty="0" smtClean="0">
                <a:solidFill>
                  <a:schemeClr val="bg2"/>
                </a:solidFill>
                <a:latin typeface="+mj-lt"/>
                <a:ea typeface="+mj-ea"/>
                <a:cs typeface="+mj-cs"/>
              </a:defRPr>
            </a:lvl1pPr>
            <a:lvl5pPr marL="52388" indent="0">
              <a:buNone/>
              <a:defRPr sz="5400" b="1">
                <a:solidFill>
                  <a:schemeClr val="accent1"/>
                </a:solidFill>
              </a:defRPr>
            </a:lvl5pPr>
          </a:lstStyle>
          <a:p>
            <a:pPr lvl="0"/>
            <a:r>
              <a:rPr lang="en-US"/>
              <a:t>Click to edit Master text styles</a:t>
            </a:r>
          </a:p>
        </p:txBody>
      </p:sp>
    </p:spTree>
    <p:extLst>
      <p:ext uri="{BB962C8B-B14F-4D97-AF65-F5344CB8AC3E}">
        <p14:creationId xmlns:p14="http://schemas.microsoft.com/office/powerpoint/2010/main" val="142452102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userDrawn="1">
  <p:cSld name="1_Center Content Slide, One Column">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04800" y="137160"/>
            <a:ext cx="9119616" cy="914400"/>
          </a:xfrm>
        </p:spPr>
        <p:txBody>
          <a:bodyPr/>
          <a:lstStyle>
            <a:lvl1pPr>
              <a:defRPr baseline="0">
                <a:solidFill>
                  <a:schemeClr val="tx2"/>
                </a:solidFill>
                <a:latin typeface="Georgia" panose="02040502050405020303" pitchFamily="18" charset="0"/>
              </a:defRPr>
            </a:lvl1pPr>
          </a:lstStyle>
          <a:p>
            <a:r>
              <a:rPr lang="en-US" dirty="0"/>
              <a:t>Content slide title, one column</a:t>
            </a:r>
          </a:p>
        </p:txBody>
      </p:sp>
      <p:sp>
        <p:nvSpPr>
          <p:cNvPr id="8" name="Text Placeholder 7"/>
          <p:cNvSpPr>
            <a:spLocks noGrp="1"/>
          </p:cNvSpPr>
          <p:nvPr>
            <p:ph type="body" sz="quarter" idx="11" hasCustomPrompt="1"/>
          </p:nvPr>
        </p:nvSpPr>
        <p:spPr>
          <a:xfrm>
            <a:off x="914400" y="1600201"/>
            <a:ext cx="10356851" cy="4525963"/>
          </a:xfrm>
          <a:prstGeom prst="rect">
            <a:avLst/>
          </a:prstGeom>
        </p:spPr>
        <p:txBody>
          <a:bodyPr/>
          <a:lstStyle>
            <a:lvl1pPr marL="347472" indent="-347472" algn="l" defTabSz="457178" rtl="0" eaLnBrk="1" latinLnBrk="0" hangingPunct="1">
              <a:lnSpc>
                <a:spcPct val="110000"/>
              </a:lnSpc>
              <a:spcBef>
                <a:spcPts val="672"/>
              </a:spcBef>
              <a:buClr>
                <a:srgbClr val="008000"/>
              </a:buClr>
              <a:tabLst>
                <a:tab pos="3092296" algn="l"/>
              </a:tabLst>
              <a:defRPr lang="en-US" sz="2800" kern="1200" dirty="0" smtClean="0">
                <a:solidFill>
                  <a:schemeClr val="tx1">
                    <a:lumMod val="75000"/>
                    <a:lumOff val="25000"/>
                  </a:schemeClr>
                </a:solidFill>
                <a:latin typeface="Helvetica Neue" panose="02000503000000020004" pitchFamily="2" charset="0"/>
                <a:ea typeface="Helvetica Neue" panose="02000503000000020004" pitchFamily="2" charset="0"/>
                <a:cs typeface="Helvetica Neue" panose="02000503000000020004" pitchFamily="2" charset="0"/>
              </a:defRPr>
            </a:lvl1pPr>
            <a:lvl2pPr marL="640080" indent="-274320" algn="l" defTabSz="457178" rtl="0" eaLnBrk="1" latinLnBrk="0" hangingPunct="1">
              <a:lnSpc>
                <a:spcPct val="110000"/>
              </a:lnSpc>
              <a:spcBef>
                <a:spcPts val="576"/>
              </a:spcBef>
              <a:buClr>
                <a:srgbClr val="52CA7F"/>
              </a:buClr>
              <a:buFont typeface="Arial" panose="020B0604020202020204" pitchFamily="34" charset="0"/>
              <a:buChar char="•"/>
              <a:tabLst>
                <a:tab pos="3092296" algn="l"/>
              </a:tabLst>
              <a:defRPr lang="en-US" sz="2400" kern="1200" dirty="0" smtClean="0">
                <a:solidFill>
                  <a:schemeClr val="tx1">
                    <a:lumMod val="75000"/>
                    <a:lumOff val="25000"/>
                  </a:schemeClr>
                </a:solidFill>
                <a:latin typeface="+mn-lt"/>
                <a:ea typeface="+mn-ea"/>
                <a:cs typeface="Arial" panose="020B0604020202020204" pitchFamily="34" charset="0"/>
              </a:defRPr>
            </a:lvl2pPr>
            <a:lvl3pPr marL="914400" indent="-274320" algn="l" defTabSz="457178" rtl="0" eaLnBrk="1" latinLnBrk="0" hangingPunct="1">
              <a:lnSpc>
                <a:spcPct val="110000"/>
              </a:lnSpc>
              <a:spcBef>
                <a:spcPts val="24"/>
              </a:spcBef>
              <a:buClr>
                <a:srgbClr val="80CE98"/>
              </a:buClr>
              <a:tabLst>
                <a:tab pos="3092296" algn="l"/>
              </a:tabLst>
              <a:defRPr lang="en-US" sz="2000" kern="1200" dirty="0" smtClean="0">
                <a:solidFill>
                  <a:schemeClr val="tx1">
                    <a:lumMod val="75000"/>
                    <a:lumOff val="25000"/>
                  </a:schemeClr>
                </a:solidFill>
                <a:latin typeface="+mn-lt"/>
                <a:ea typeface="+mn-ea"/>
                <a:cs typeface="Arial" panose="020B0604020202020204" pitchFamily="34" charset="0"/>
              </a:defRPr>
            </a:lvl3pPr>
          </a:lstStyle>
          <a:p>
            <a:pPr lvl="0">
              <a:lnSpc>
                <a:spcPct val="120000"/>
              </a:lnSpc>
              <a:buFont typeface="Wingdings" panose="05000000000000000000" pitchFamily="2" charset="2"/>
              <a:buChar char="§"/>
              <a:tabLst>
                <a:tab pos="3092296" algn="l"/>
              </a:tabLst>
            </a:pPr>
            <a:r>
              <a:rPr lang="en-US" dirty="0"/>
              <a:t>Level one message goes here. </a:t>
            </a:r>
          </a:p>
          <a:p>
            <a:pPr lvl="0">
              <a:lnSpc>
                <a:spcPct val="120000"/>
              </a:lnSpc>
              <a:buFont typeface="Wingdings" panose="05000000000000000000" pitchFamily="2" charset="2"/>
              <a:buChar char="§"/>
              <a:tabLst>
                <a:tab pos="3092296" algn="l"/>
              </a:tabLst>
            </a:pPr>
            <a:r>
              <a:rPr lang="en-US" dirty="0"/>
              <a:t>Level one message point 2 goes here.</a:t>
            </a:r>
          </a:p>
          <a:p>
            <a:pPr lvl="1">
              <a:lnSpc>
                <a:spcPct val="120000"/>
              </a:lnSpc>
              <a:tabLst>
                <a:tab pos="3092296" algn="l"/>
              </a:tabLst>
            </a:pPr>
            <a:r>
              <a:rPr lang="en-US" dirty="0"/>
              <a:t>Level two message goes here. </a:t>
            </a:r>
          </a:p>
          <a:p>
            <a:pPr lvl="1">
              <a:lnSpc>
                <a:spcPct val="120000"/>
              </a:lnSpc>
              <a:tabLst>
                <a:tab pos="3092296" algn="l"/>
              </a:tabLst>
            </a:pPr>
            <a:r>
              <a:rPr lang="en-US" dirty="0"/>
              <a:t>Level two, point two message goes here. </a:t>
            </a:r>
          </a:p>
          <a:p>
            <a:pPr lvl="2">
              <a:lnSpc>
                <a:spcPct val="120000"/>
              </a:lnSpc>
              <a:buFont typeface="Wingdings" panose="05000000000000000000" pitchFamily="2" charset="2"/>
              <a:buChar char="§"/>
              <a:tabLst>
                <a:tab pos="3092296" algn="l"/>
              </a:tabLst>
            </a:pPr>
            <a:r>
              <a:rPr lang="en-US" dirty="0"/>
              <a:t> Level three message goes here.</a:t>
            </a:r>
          </a:p>
          <a:p>
            <a:pPr lvl="0">
              <a:lnSpc>
                <a:spcPct val="120000"/>
              </a:lnSpc>
              <a:buFont typeface="Wingdings" panose="05000000000000000000" pitchFamily="2" charset="2"/>
              <a:buChar char="§"/>
              <a:tabLst>
                <a:tab pos="3092296" algn="l"/>
              </a:tabLst>
            </a:pPr>
            <a:r>
              <a:rPr lang="en-US" dirty="0"/>
              <a:t>Level one message point 3 goes here.</a:t>
            </a:r>
          </a:p>
          <a:p>
            <a:pPr lvl="1">
              <a:lnSpc>
                <a:spcPct val="120000"/>
              </a:lnSpc>
              <a:tabLst>
                <a:tab pos="3092296" algn="l"/>
              </a:tabLst>
            </a:pPr>
            <a:r>
              <a:rPr lang="en-US" dirty="0"/>
              <a:t>Level two message goes here. </a:t>
            </a:r>
          </a:p>
        </p:txBody>
      </p:sp>
      <p:sp>
        <p:nvSpPr>
          <p:cNvPr id="4" name="Slide Number Placeholder 3"/>
          <p:cNvSpPr>
            <a:spLocks noGrp="1"/>
          </p:cNvSpPr>
          <p:nvPr>
            <p:ph type="sldNum" sz="quarter" idx="12"/>
          </p:nvPr>
        </p:nvSpPr>
        <p:spPr/>
        <p:txBody>
          <a:bodyPr/>
          <a:lstStyle/>
          <a:p>
            <a:fld id="{1CA9A8B5-2F46-45D5-BFD6-50DBD399472D}" type="slidenum">
              <a:rPr lang="en-US" smtClean="0"/>
              <a:pPr/>
              <a:t>‹#›</a:t>
            </a:fld>
            <a:endParaRPr lang="en-US" dirty="0"/>
          </a:p>
        </p:txBody>
      </p:sp>
      <p:sp>
        <p:nvSpPr>
          <p:cNvPr id="3" name="Rectangle 2">
            <a:extLst>
              <a:ext uri="{FF2B5EF4-FFF2-40B4-BE49-F238E27FC236}">
                <a16:creationId xmlns:a16="http://schemas.microsoft.com/office/drawing/2014/main" id="{0DAC64D9-F103-00E2-E9AE-16F5BEAC3B17}"/>
              </a:ext>
            </a:extLst>
          </p:cNvPr>
          <p:cNvSpPr/>
          <p:nvPr userDrawn="1"/>
        </p:nvSpPr>
        <p:spPr bwMode="auto">
          <a:xfrm>
            <a:off x="0" y="5934075"/>
            <a:ext cx="12192000" cy="9144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pic>
        <p:nvPicPr>
          <p:cNvPr id="5" name="Picture 4">
            <a:extLst>
              <a:ext uri="{FF2B5EF4-FFF2-40B4-BE49-F238E27FC236}">
                <a16:creationId xmlns:a16="http://schemas.microsoft.com/office/drawing/2014/main" id="{130D941E-2117-2AA2-2DAD-98FE74B5B9BC}"/>
              </a:ext>
            </a:extLst>
          </p:cNvPr>
          <p:cNvPicPr>
            <a:picLocks noChangeAspect="1"/>
          </p:cNvPicPr>
          <p:nvPr userDrawn="1"/>
        </p:nvPicPr>
        <p:blipFill>
          <a:blip r:embed="rId2"/>
          <a:stretch>
            <a:fillRect/>
          </a:stretch>
        </p:blipFill>
        <p:spPr>
          <a:xfrm>
            <a:off x="8095323" y="5974787"/>
            <a:ext cx="3855085" cy="817245"/>
          </a:xfrm>
          <a:prstGeom prst="rect">
            <a:avLst/>
          </a:prstGeom>
        </p:spPr>
      </p:pic>
    </p:spTree>
    <p:extLst>
      <p:ext uri="{BB962C8B-B14F-4D97-AF65-F5344CB8AC3E}">
        <p14:creationId xmlns:p14="http://schemas.microsoft.com/office/powerpoint/2010/main" val="1213662831"/>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Title and Content_magenta">
    <p:spTree>
      <p:nvGrpSpPr>
        <p:cNvPr id="1" name=""/>
        <p:cNvGrpSpPr/>
        <p:nvPr/>
      </p:nvGrpSpPr>
      <p:grpSpPr>
        <a:xfrm>
          <a:off x="0" y="0"/>
          <a:ext cx="0" cy="0"/>
          <a:chOff x="0" y="0"/>
          <a:chExt cx="0" cy="0"/>
        </a:xfrm>
      </p:grpSpPr>
      <p:sp>
        <p:nvSpPr>
          <p:cNvPr id="8" name="Slide Number Placeholder 4">
            <a:extLst>
              <a:ext uri="{FF2B5EF4-FFF2-40B4-BE49-F238E27FC236}">
                <a16:creationId xmlns:a16="http://schemas.microsoft.com/office/drawing/2014/main" id="{FD162C41-C7D1-46B2-9E43-D4051A8C9BD0}"/>
              </a:ext>
            </a:extLst>
          </p:cNvPr>
          <p:cNvSpPr txBox="1">
            <a:spLocks/>
          </p:cNvSpPr>
          <p:nvPr/>
        </p:nvSpPr>
        <p:spPr>
          <a:xfrm>
            <a:off x="406400" y="6477000"/>
            <a:ext cx="2844800" cy="247650"/>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fld id="{C0C88AE2-E25C-4F57-8C19-525ED9ADFB53}" type="slidenum">
              <a:rPr lang="en-US" altLang="en-US" sz="1050" smtClean="0">
                <a:solidFill>
                  <a:schemeClr val="accent1"/>
                </a:solidFill>
              </a:rPr>
              <a:pPr algn="l"/>
              <a:t>‹#›</a:t>
            </a:fld>
            <a:endParaRPr lang="en-US" altLang="en-US" sz="1050">
              <a:solidFill>
                <a:schemeClr val="accent1"/>
              </a:solidFill>
            </a:endParaRPr>
          </a:p>
        </p:txBody>
      </p:sp>
      <p:sp>
        <p:nvSpPr>
          <p:cNvPr id="16" name="Rectangle 15">
            <a:extLst>
              <a:ext uri="{FF2B5EF4-FFF2-40B4-BE49-F238E27FC236}">
                <a16:creationId xmlns:a16="http://schemas.microsoft.com/office/drawing/2014/main" id="{2342E8A2-CF38-4B9D-BC79-66E6E4B7C320}"/>
              </a:ext>
            </a:extLst>
          </p:cNvPr>
          <p:cNvSpPr/>
          <p:nvPr/>
        </p:nvSpPr>
        <p:spPr bwMode="auto">
          <a:xfrm>
            <a:off x="1" y="-3969"/>
            <a:ext cx="12192000" cy="320040"/>
          </a:xfrm>
          <a:prstGeom prst="rect">
            <a:avLst/>
          </a:prstGeom>
          <a:solidFill>
            <a:srgbClr val="F5FAF9"/>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anose="02020603050405020304" pitchFamily="18" charset="0"/>
            </a:endParaRPr>
          </a:p>
        </p:txBody>
      </p:sp>
      <p:sp>
        <p:nvSpPr>
          <p:cNvPr id="14" name="Rectangle 13">
            <a:extLst>
              <a:ext uri="{FF2B5EF4-FFF2-40B4-BE49-F238E27FC236}">
                <a16:creationId xmlns:a16="http://schemas.microsoft.com/office/drawing/2014/main" id="{60C9ED46-B40F-4FFE-BCC0-B3E0E8A56B48}"/>
              </a:ext>
            </a:extLst>
          </p:cNvPr>
          <p:cNvSpPr/>
          <p:nvPr/>
        </p:nvSpPr>
        <p:spPr bwMode="auto">
          <a:xfrm>
            <a:off x="1" y="-3969"/>
            <a:ext cx="12192000" cy="320040"/>
          </a:xfrm>
          <a:prstGeom prst="rect">
            <a:avLst/>
          </a:prstGeom>
          <a:solidFill>
            <a:srgbClr val="F5FAF9"/>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anose="02020603050405020304" pitchFamily="18" charset="0"/>
            </a:endParaRPr>
          </a:p>
        </p:txBody>
      </p:sp>
      <p:sp>
        <p:nvSpPr>
          <p:cNvPr id="10" name="Rectangle 9">
            <a:extLst>
              <a:ext uri="{FF2B5EF4-FFF2-40B4-BE49-F238E27FC236}">
                <a16:creationId xmlns:a16="http://schemas.microsoft.com/office/drawing/2014/main" id="{CF36C8BD-87E4-430D-93F0-F0EFD443C657}"/>
              </a:ext>
            </a:extLst>
          </p:cNvPr>
          <p:cNvSpPr/>
          <p:nvPr/>
        </p:nvSpPr>
        <p:spPr>
          <a:xfrm>
            <a:off x="0" y="-3969"/>
            <a:ext cx="12191999" cy="36576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itle 1">
            <a:extLst>
              <a:ext uri="{FF2B5EF4-FFF2-40B4-BE49-F238E27FC236}">
                <a16:creationId xmlns:a16="http://schemas.microsoft.com/office/drawing/2014/main" id="{73528F62-F210-4DCB-B6DA-7231025B5F1D}"/>
              </a:ext>
            </a:extLst>
          </p:cNvPr>
          <p:cNvSpPr>
            <a:spLocks noGrp="1"/>
          </p:cNvSpPr>
          <p:nvPr>
            <p:ph type="title" hasCustomPrompt="1"/>
          </p:nvPr>
        </p:nvSpPr>
        <p:spPr>
          <a:xfrm>
            <a:off x="609600" y="379020"/>
            <a:ext cx="10972800" cy="1143000"/>
          </a:xfrm>
          <a:prstGeom prst="rect">
            <a:avLst/>
          </a:prstGeom>
        </p:spPr>
        <p:txBody>
          <a:bodyPr anchor="ctr">
            <a:normAutofit/>
          </a:bodyPr>
          <a:lstStyle>
            <a:lvl1pPr algn="l">
              <a:defRPr sz="3600" b="1">
                <a:solidFill>
                  <a:schemeClr val="accent1"/>
                </a:solidFill>
              </a:defRPr>
            </a:lvl1pPr>
          </a:lstStyle>
          <a:p>
            <a:r>
              <a:rPr lang="en-US" dirty="0"/>
              <a:t>Click to add title</a:t>
            </a:r>
          </a:p>
        </p:txBody>
      </p:sp>
      <p:sp>
        <p:nvSpPr>
          <p:cNvPr id="19" name="Rectangle 18">
            <a:extLst>
              <a:ext uri="{FF2B5EF4-FFF2-40B4-BE49-F238E27FC236}">
                <a16:creationId xmlns:a16="http://schemas.microsoft.com/office/drawing/2014/main" id="{A02D0D24-140B-43E5-BCE6-B0B6E6083953}"/>
              </a:ext>
            </a:extLst>
          </p:cNvPr>
          <p:cNvSpPr/>
          <p:nvPr/>
        </p:nvSpPr>
        <p:spPr bwMode="auto">
          <a:xfrm>
            <a:off x="1" y="-3969"/>
            <a:ext cx="12192000" cy="320040"/>
          </a:xfrm>
          <a:prstGeom prst="rect">
            <a:avLst/>
          </a:prstGeom>
          <a:solidFill>
            <a:srgbClr val="F5FAF9"/>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anose="02020603050405020304" pitchFamily="18" charset="0"/>
            </a:endParaRPr>
          </a:p>
        </p:txBody>
      </p:sp>
      <p:sp>
        <p:nvSpPr>
          <p:cNvPr id="21" name="Rectangle 20">
            <a:extLst>
              <a:ext uri="{FF2B5EF4-FFF2-40B4-BE49-F238E27FC236}">
                <a16:creationId xmlns:a16="http://schemas.microsoft.com/office/drawing/2014/main" id="{DD8B9977-A724-4719-8A30-F51F97856958}"/>
              </a:ext>
            </a:extLst>
          </p:cNvPr>
          <p:cNvSpPr/>
          <p:nvPr/>
        </p:nvSpPr>
        <p:spPr>
          <a:xfrm>
            <a:off x="0" y="-3969"/>
            <a:ext cx="12191999" cy="36576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a16="http://schemas.microsoft.com/office/drawing/2014/main" id="{78A2E34C-8105-4902-B672-3DA58566EE3A}"/>
              </a:ext>
            </a:extLst>
          </p:cNvPr>
          <p:cNvSpPr/>
          <p:nvPr userDrawn="1"/>
        </p:nvSpPr>
        <p:spPr bwMode="auto">
          <a:xfrm>
            <a:off x="1" y="-3969"/>
            <a:ext cx="12192000" cy="320040"/>
          </a:xfrm>
          <a:prstGeom prst="rect">
            <a:avLst/>
          </a:prstGeom>
          <a:solidFill>
            <a:srgbClr val="F5FAF9"/>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anose="02020603050405020304" pitchFamily="18" charset="0"/>
            </a:endParaRPr>
          </a:p>
        </p:txBody>
      </p:sp>
      <p:sp>
        <p:nvSpPr>
          <p:cNvPr id="26" name="Rectangle 25">
            <a:extLst>
              <a:ext uri="{FF2B5EF4-FFF2-40B4-BE49-F238E27FC236}">
                <a16:creationId xmlns:a16="http://schemas.microsoft.com/office/drawing/2014/main" id="{EF7AEEBC-766D-40C8-BE0B-3900CBE588A6}"/>
              </a:ext>
            </a:extLst>
          </p:cNvPr>
          <p:cNvSpPr/>
          <p:nvPr userDrawn="1"/>
        </p:nvSpPr>
        <p:spPr>
          <a:xfrm>
            <a:off x="0" y="-3969"/>
            <a:ext cx="12191999" cy="36576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Content Placeholder 2">
            <a:extLst>
              <a:ext uri="{FF2B5EF4-FFF2-40B4-BE49-F238E27FC236}">
                <a16:creationId xmlns:a16="http://schemas.microsoft.com/office/drawing/2014/main" id="{96237EC1-B6EE-4341-A1BB-867E3AF3CCAA}"/>
              </a:ext>
            </a:extLst>
          </p:cNvPr>
          <p:cNvSpPr>
            <a:spLocks noGrp="1"/>
          </p:cNvSpPr>
          <p:nvPr>
            <p:ph idx="1"/>
          </p:nvPr>
        </p:nvSpPr>
        <p:spPr>
          <a:xfrm>
            <a:off x="609600" y="1604431"/>
            <a:ext cx="10972800" cy="4193913"/>
          </a:xfrm>
          <a:prstGeom prst="rect">
            <a:avLst/>
          </a:prstGeom>
        </p:spPr>
        <p:txBody>
          <a:bodyPr>
            <a:noAutofit/>
          </a:bodyPr>
          <a:lstStyle>
            <a:lvl1pPr marL="0" indent="0">
              <a:lnSpc>
                <a:spcPct val="100000"/>
              </a:lnSpc>
              <a:spcBef>
                <a:spcPts val="0"/>
              </a:spcBef>
              <a:spcAft>
                <a:spcPts val="1200"/>
              </a:spcAft>
              <a:buClr>
                <a:schemeClr val="accent1"/>
              </a:buClr>
              <a:buSzPct val="100000"/>
              <a:buFont typeface="Arial" panose="020B0604020202020204" pitchFamily="34" charset="0"/>
              <a:buNone/>
              <a:defRPr sz="2400">
                <a:solidFill>
                  <a:schemeClr val="tx1"/>
                </a:solidFill>
              </a:defRPr>
            </a:lvl1pPr>
            <a:lvl2pPr marL="800100" indent="-342900">
              <a:lnSpc>
                <a:spcPct val="100000"/>
              </a:lnSpc>
              <a:spcBef>
                <a:spcPts val="0"/>
              </a:spcBef>
              <a:spcAft>
                <a:spcPts val="1200"/>
              </a:spcAft>
              <a:buClr>
                <a:schemeClr val="accent1"/>
              </a:buClr>
              <a:buFont typeface="Arial" panose="020B0604020202020204" pitchFamily="34" charset="0"/>
              <a:buChar char="•"/>
              <a:defRPr sz="2400"/>
            </a:lvl2pPr>
            <a:lvl3pPr marL="1257300" indent="-342900">
              <a:lnSpc>
                <a:spcPct val="100000"/>
              </a:lnSpc>
              <a:spcBef>
                <a:spcPts val="0"/>
              </a:spcBef>
              <a:spcAft>
                <a:spcPts val="1200"/>
              </a:spcAft>
              <a:buClr>
                <a:schemeClr val="accent1"/>
              </a:buClr>
              <a:buFont typeface="Arial" panose="020B0604020202020204" pitchFamily="34" charset="0"/>
              <a:buChar char="•"/>
              <a:defRPr sz="2400"/>
            </a:lvl3pPr>
            <a:lvl4pPr marL="1371600" indent="0">
              <a:buFontTx/>
              <a:buNone/>
              <a:defRPr/>
            </a:lvl4pPr>
            <a:lvl5pPr marL="1828800" indent="0">
              <a:buFontTx/>
              <a:buNone/>
              <a:defRPr/>
            </a:lvl5pPr>
          </a:lstStyle>
          <a:p>
            <a:pPr lvl="0"/>
            <a:r>
              <a:rPr lang="en-US"/>
              <a:t>Click to edit Master text styles</a:t>
            </a:r>
          </a:p>
        </p:txBody>
      </p:sp>
      <p:cxnSp>
        <p:nvCxnSpPr>
          <p:cNvPr id="25" name="Straight Connector 24">
            <a:extLst>
              <a:ext uri="{FF2B5EF4-FFF2-40B4-BE49-F238E27FC236}">
                <a16:creationId xmlns:a16="http://schemas.microsoft.com/office/drawing/2014/main" id="{517B73CE-9FC0-4AFD-8715-D3A36021F0FE}"/>
              </a:ext>
            </a:extLst>
          </p:cNvPr>
          <p:cNvCxnSpPr/>
          <p:nvPr userDrawn="1"/>
        </p:nvCxnSpPr>
        <p:spPr bwMode="auto">
          <a:xfrm flipV="1">
            <a:off x="508000" y="6477003"/>
            <a:ext cx="7528560" cy="1"/>
          </a:xfrm>
          <a:prstGeom prst="line">
            <a:avLst/>
          </a:prstGeom>
          <a:solidFill>
            <a:schemeClr val="accent1"/>
          </a:solidFill>
          <a:ln w="19050" cap="flat" cmpd="sng" algn="ctr">
            <a:solidFill>
              <a:srgbClr val="005595"/>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grpSp>
        <p:nvGrpSpPr>
          <p:cNvPr id="27" name="Group 26">
            <a:extLst>
              <a:ext uri="{FF2B5EF4-FFF2-40B4-BE49-F238E27FC236}">
                <a16:creationId xmlns:a16="http://schemas.microsoft.com/office/drawing/2014/main" id="{4DAA027E-995F-443C-A291-A3A4A0CD2B41}"/>
              </a:ext>
            </a:extLst>
          </p:cNvPr>
          <p:cNvGrpSpPr/>
          <p:nvPr userDrawn="1"/>
        </p:nvGrpSpPr>
        <p:grpSpPr>
          <a:xfrm>
            <a:off x="8077200" y="5999253"/>
            <a:ext cx="3501057" cy="621892"/>
            <a:chOff x="3468688" y="5138631"/>
            <a:chExt cx="5782943" cy="1027223"/>
          </a:xfrm>
        </p:grpSpPr>
        <p:pic>
          <p:nvPicPr>
            <p:cNvPr id="28" name="Picture 27" descr="Logo&#10;&#10;Description automatically generated">
              <a:extLst>
                <a:ext uri="{FF2B5EF4-FFF2-40B4-BE49-F238E27FC236}">
                  <a16:creationId xmlns:a16="http://schemas.microsoft.com/office/drawing/2014/main" id="{177C0256-B64E-48AD-88D0-6774379ADA44}"/>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468688" y="5138631"/>
              <a:ext cx="2740557" cy="1027223"/>
            </a:xfrm>
            <a:prstGeom prst="rect">
              <a:avLst/>
            </a:prstGeom>
          </p:spPr>
        </p:pic>
        <p:pic>
          <p:nvPicPr>
            <p:cNvPr id="29" name="Picture 28">
              <a:extLst>
                <a:ext uri="{FF2B5EF4-FFF2-40B4-BE49-F238E27FC236}">
                  <a16:creationId xmlns:a16="http://schemas.microsoft.com/office/drawing/2014/main" id="{C9710575-3908-47D4-BC75-21B71382A157}"/>
                </a:ext>
              </a:extLst>
            </p:cNvPr>
            <p:cNvPicPr>
              <a:picLocks noChangeAspect="1"/>
            </p:cNvPicPr>
            <p:nvPr userDrawn="1"/>
          </p:nvPicPr>
          <p:blipFill>
            <a:blip r:embed="rId3">
              <a:extLst>
                <a:ext uri="{28A0092B-C50C-407E-A947-70E740481C1C}">
                  <a14:useLocalDpi xmlns:a14="http://schemas.microsoft.com/office/drawing/2010/main" val="0"/>
                </a:ext>
              </a:extLst>
            </a:blip>
            <a:srcRect/>
            <a:stretch/>
          </p:blipFill>
          <p:spPr>
            <a:xfrm>
              <a:off x="6511072" y="5155227"/>
              <a:ext cx="2740559" cy="992082"/>
            </a:xfrm>
            <a:prstGeom prst="rect">
              <a:avLst/>
            </a:prstGeom>
          </p:spPr>
        </p:pic>
      </p:grpSp>
    </p:spTree>
    <p:extLst>
      <p:ext uri="{BB962C8B-B14F-4D97-AF65-F5344CB8AC3E}">
        <p14:creationId xmlns:p14="http://schemas.microsoft.com/office/powerpoint/2010/main" val="2078991283"/>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Blank_magenta">
    <p:spTree>
      <p:nvGrpSpPr>
        <p:cNvPr id="1" name=""/>
        <p:cNvGrpSpPr/>
        <p:nvPr/>
      </p:nvGrpSpPr>
      <p:grpSpPr>
        <a:xfrm>
          <a:off x="0" y="0"/>
          <a:ext cx="0" cy="0"/>
          <a:chOff x="0" y="0"/>
          <a:chExt cx="0" cy="0"/>
        </a:xfrm>
      </p:grpSpPr>
      <p:sp>
        <p:nvSpPr>
          <p:cNvPr id="8" name="Slide Number Placeholder 4">
            <a:extLst>
              <a:ext uri="{FF2B5EF4-FFF2-40B4-BE49-F238E27FC236}">
                <a16:creationId xmlns:a16="http://schemas.microsoft.com/office/drawing/2014/main" id="{FD162C41-C7D1-46B2-9E43-D4051A8C9BD0}"/>
              </a:ext>
            </a:extLst>
          </p:cNvPr>
          <p:cNvSpPr txBox="1">
            <a:spLocks/>
          </p:cNvSpPr>
          <p:nvPr userDrawn="1"/>
        </p:nvSpPr>
        <p:spPr>
          <a:xfrm>
            <a:off x="406400" y="6477000"/>
            <a:ext cx="2844800" cy="247650"/>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fld id="{C0C88AE2-E25C-4F57-8C19-525ED9ADFB53}" type="slidenum">
              <a:rPr lang="en-US" altLang="en-US" sz="1050" smtClean="0">
                <a:solidFill>
                  <a:schemeClr val="accent1"/>
                </a:solidFill>
              </a:rPr>
              <a:pPr algn="l"/>
              <a:t>‹#›</a:t>
            </a:fld>
            <a:endParaRPr lang="en-US" altLang="en-US" sz="1050">
              <a:solidFill>
                <a:schemeClr val="accent1"/>
              </a:solidFill>
            </a:endParaRPr>
          </a:p>
        </p:txBody>
      </p:sp>
      <p:cxnSp>
        <p:nvCxnSpPr>
          <p:cNvPr id="10" name="Straight Connector 9">
            <a:extLst>
              <a:ext uri="{FF2B5EF4-FFF2-40B4-BE49-F238E27FC236}">
                <a16:creationId xmlns:a16="http://schemas.microsoft.com/office/drawing/2014/main" id="{E981F6F2-32B9-485F-9E34-DF5E7AA5DA14}"/>
              </a:ext>
            </a:extLst>
          </p:cNvPr>
          <p:cNvCxnSpPr/>
          <p:nvPr/>
        </p:nvCxnSpPr>
        <p:spPr bwMode="auto">
          <a:xfrm flipV="1">
            <a:off x="508000" y="6477000"/>
            <a:ext cx="11074400" cy="9526"/>
          </a:xfrm>
          <a:prstGeom prst="line">
            <a:avLst/>
          </a:prstGeom>
          <a:solidFill>
            <a:schemeClr val="accent1"/>
          </a:solidFill>
          <a:ln w="19050" cap="flat" cmpd="sng" algn="ctr">
            <a:solidFill>
              <a:srgbClr val="005595"/>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9" name="Rectangle 8">
            <a:extLst>
              <a:ext uri="{FF2B5EF4-FFF2-40B4-BE49-F238E27FC236}">
                <a16:creationId xmlns:a16="http://schemas.microsoft.com/office/drawing/2014/main" id="{EF20FEA9-D685-445C-BE1B-75C2E121F97F}"/>
              </a:ext>
            </a:extLst>
          </p:cNvPr>
          <p:cNvSpPr/>
          <p:nvPr/>
        </p:nvSpPr>
        <p:spPr bwMode="auto">
          <a:xfrm>
            <a:off x="1" y="-3969"/>
            <a:ext cx="12192000" cy="320040"/>
          </a:xfrm>
          <a:prstGeom prst="rect">
            <a:avLst/>
          </a:prstGeom>
          <a:solidFill>
            <a:srgbClr val="F5FAF9"/>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anose="02020603050405020304" pitchFamily="18" charset="0"/>
            </a:endParaRPr>
          </a:p>
        </p:txBody>
      </p:sp>
      <p:sp>
        <p:nvSpPr>
          <p:cNvPr id="7" name="Rectangle 6">
            <a:extLst>
              <a:ext uri="{FF2B5EF4-FFF2-40B4-BE49-F238E27FC236}">
                <a16:creationId xmlns:a16="http://schemas.microsoft.com/office/drawing/2014/main" id="{4A487B6E-A10D-4217-99DA-F9F21D9FF149}"/>
              </a:ext>
            </a:extLst>
          </p:cNvPr>
          <p:cNvSpPr/>
          <p:nvPr/>
        </p:nvSpPr>
        <p:spPr>
          <a:xfrm>
            <a:off x="0" y="-3969"/>
            <a:ext cx="12191999" cy="36576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itle 1">
            <a:extLst>
              <a:ext uri="{FF2B5EF4-FFF2-40B4-BE49-F238E27FC236}">
                <a16:creationId xmlns:a16="http://schemas.microsoft.com/office/drawing/2014/main" id="{60513989-00EA-4005-982C-A0406DD0C12C}"/>
              </a:ext>
            </a:extLst>
          </p:cNvPr>
          <p:cNvSpPr>
            <a:spLocks noGrp="1"/>
          </p:cNvSpPr>
          <p:nvPr>
            <p:ph type="title" hasCustomPrompt="1"/>
          </p:nvPr>
        </p:nvSpPr>
        <p:spPr>
          <a:xfrm>
            <a:off x="609600" y="379020"/>
            <a:ext cx="10972800" cy="1143000"/>
          </a:xfrm>
          <a:prstGeom prst="rect">
            <a:avLst/>
          </a:prstGeom>
        </p:spPr>
        <p:txBody>
          <a:bodyPr anchor="ctr">
            <a:normAutofit/>
          </a:bodyPr>
          <a:lstStyle>
            <a:lvl1pPr algn="l">
              <a:defRPr sz="3600" b="1">
                <a:solidFill>
                  <a:schemeClr val="accent1"/>
                </a:solidFill>
              </a:defRPr>
            </a:lvl1pPr>
          </a:lstStyle>
          <a:p>
            <a:r>
              <a:rPr lang="en-US"/>
              <a:t>Click to add title</a:t>
            </a:r>
          </a:p>
        </p:txBody>
      </p:sp>
      <p:sp>
        <p:nvSpPr>
          <p:cNvPr id="11" name="Rectangle 10">
            <a:extLst>
              <a:ext uri="{FF2B5EF4-FFF2-40B4-BE49-F238E27FC236}">
                <a16:creationId xmlns:a16="http://schemas.microsoft.com/office/drawing/2014/main" id="{EF218F5B-C1B8-46D5-A393-C77A18A9D034}"/>
              </a:ext>
            </a:extLst>
          </p:cNvPr>
          <p:cNvSpPr/>
          <p:nvPr/>
        </p:nvSpPr>
        <p:spPr>
          <a:xfrm>
            <a:off x="0" y="-3969"/>
            <a:ext cx="12191999" cy="36576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E60CAA36-1225-411D-8FAA-483DC3AE2A62}"/>
              </a:ext>
            </a:extLst>
          </p:cNvPr>
          <p:cNvSpPr/>
          <p:nvPr userDrawn="1"/>
        </p:nvSpPr>
        <p:spPr>
          <a:xfrm>
            <a:off x="0" y="-3969"/>
            <a:ext cx="12191999" cy="36576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Content Placeholder 2">
            <a:extLst>
              <a:ext uri="{FF2B5EF4-FFF2-40B4-BE49-F238E27FC236}">
                <a16:creationId xmlns:a16="http://schemas.microsoft.com/office/drawing/2014/main" id="{19BE0BBD-1AFE-42F6-84BB-BDD5CCF06BE9}"/>
              </a:ext>
            </a:extLst>
          </p:cNvPr>
          <p:cNvSpPr>
            <a:spLocks noGrp="1"/>
          </p:cNvSpPr>
          <p:nvPr>
            <p:ph idx="1"/>
          </p:nvPr>
        </p:nvSpPr>
        <p:spPr>
          <a:xfrm>
            <a:off x="609600" y="1604431"/>
            <a:ext cx="10972800" cy="4193913"/>
          </a:xfrm>
          <a:prstGeom prst="rect">
            <a:avLst/>
          </a:prstGeom>
        </p:spPr>
        <p:txBody>
          <a:bodyPr>
            <a:noAutofit/>
          </a:bodyPr>
          <a:lstStyle>
            <a:lvl1pPr marL="0" indent="0">
              <a:lnSpc>
                <a:spcPct val="100000"/>
              </a:lnSpc>
              <a:spcBef>
                <a:spcPts val="0"/>
              </a:spcBef>
              <a:spcAft>
                <a:spcPts val="1200"/>
              </a:spcAft>
              <a:buClr>
                <a:schemeClr val="accent1"/>
              </a:buClr>
              <a:buSzPct val="100000"/>
              <a:buFont typeface="Arial" panose="020B0604020202020204" pitchFamily="34" charset="0"/>
              <a:buNone/>
              <a:defRPr sz="2400">
                <a:solidFill>
                  <a:schemeClr val="tx1"/>
                </a:solidFill>
              </a:defRPr>
            </a:lvl1pPr>
            <a:lvl2pPr marL="800100" indent="-342900">
              <a:lnSpc>
                <a:spcPct val="100000"/>
              </a:lnSpc>
              <a:spcBef>
                <a:spcPts val="0"/>
              </a:spcBef>
              <a:spcAft>
                <a:spcPts val="1200"/>
              </a:spcAft>
              <a:buClr>
                <a:schemeClr val="accent1"/>
              </a:buClr>
              <a:buFont typeface="Arial" panose="020B0604020202020204" pitchFamily="34" charset="0"/>
              <a:buChar char="•"/>
              <a:defRPr sz="2400"/>
            </a:lvl2pPr>
            <a:lvl3pPr marL="1257300" indent="-342900">
              <a:lnSpc>
                <a:spcPct val="100000"/>
              </a:lnSpc>
              <a:spcBef>
                <a:spcPts val="0"/>
              </a:spcBef>
              <a:spcAft>
                <a:spcPts val="1200"/>
              </a:spcAft>
              <a:buClr>
                <a:schemeClr val="accent1"/>
              </a:buClr>
              <a:buFont typeface="Arial" panose="020B0604020202020204" pitchFamily="34" charset="0"/>
              <a:buChar char="•"/>
              <a:defRPr sz="2400"/>
            </a:lvl3pPr>
            <a:lvl4pPr marL="1371600" indent="0">
              <a:buFontTx/>
              <a:buNone/>
              <a:defRPr/>
            </a:lvl4pPr>
            <a:lvl5pPr marL="1828800" indent="0">
              <a:buFontTx/>
              <a:buNone/>
              <a:defRPr/>
            </a:lvl5pPr>
          </a:lstStyle>
          <a:p>
            <a:pPr lvl="0"/>
            <a:r>
              <a:rPr lang="en-US"/>
              <a:t>Click to edit Master text styles</a:t>
            </a:r>
          </a:p>
        </p:txBody>
      </p:sp>
    </p:spTree>
    <p:extLst>
      <p:ext uri="{BB962C8B-B14F-4D97-AF65-F5344CB8AC3E}">
        <p14:creationId xmlns:p14="http://schemas.microsoft.com/office/powerpoint/2010/main" val="3945663135"/>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Sidebar_magenta">
    <p:spTree>
      <p:nvGrpSpPr>
        <p:cNvPr id="1" name=""/>
        <p:cNvGrpSpPr/>
        <p:nvPr/>
      </p:nvGrpSpPr>
      <p:grpSpPr>
        <a:xfrm>
          <a:off x="0" y="0"/>
          <a:ext cx="0" cy="0"/>
          <a:chOff x="0" y="0"/>
          <a:chExt cx="0" cy="0"/>
        </a:xfrm>
      </p:grpSpPr>
      <p:sp>
        <p:nvSpPr>
          <p:cNvPr id="8" name="Slide Number Placeholder 4">
            <a:extLst>
              <a:ext uri="{FF2B5EF4-FFF2-40B4-BE49-F238E27FC236}">
                <a16:creationId xmlns:a16="http://schemas.microsoft.com/office/drawing/2014/main" id="{FD162C41-C7D1-46B2-9E43-D4051A8C9BD0}"/>
              </a:ext>
            </a:extLst>
          </p:cNvPr>
          <p:cNvSpPr txBox="1">
            <a:spLocks/>
          </p:cNvSpPr>
          <p:nvPr userDrawn="1"/>
        </p:nvSpPr>
        <p:spPr>
          <a:xfrm>
            <a:off x="406400" y="6477000"/>
            <a:ext cx="2844800" cy="247650"/>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fld id="{C0C88AE2-E25C-4F57-8C19-525ED9ADFB53}" type="slidenum">
              <a:rPr lang="en-US" altLang="en-US" sz="1050" smtClean="0">
                <a:solidFill>
                  <a:schemeClr val="accent1"/>
                </a:solidFill>
              </a:rPr>
              <a:pPr algn="l"/>
              <a:t>‹#›</a:t>
            </a:fld>
            <a:endParaRPr lang="en-US" altLang="en-US" sz="1050">
              <a:solidFill>
                <a:schemeClr val="accent1"/>
              </a:solidFill>
            </a:endParaRPr>
          </a:p>
        </p:txBody>
      </p:sp>
      <p:cxnSp>
        <p:nvCxnSpPr>
          <p:cNvPr id="10" name="Straight Connector 9">
            <a:extLst>
              <a:ext uri="{FF2B5EF4-FFF2-40B4-BE49-F238E27FC236}">
                <a16:creationId xmlns:a16="http://schemas.microsoft.com/office/drawing/2014/main" id="{E981F6F2-32B9-485F-9E34-DF5E7AA5DA14}"/>
              </a:ext>
            </a:extLst>
          </p:cNvPr>
          <p:cNvCxnSpPr/>
          <p:nvPr/>
        </p:nvCxnSpPr>
        <p:spPr bwMode="auto">
          <a:xfrm flipV="1">
            <a:off x="508000" y="6477000"/>
            <a:ext cx="11074400" cy="9526"/>
          </a:xfrm>
          <a:prstGeom prst="line">
            <a:avLst/>
          </a:prstGeom>
          <a:solidFill>
            <a:schemeClr val="accent1"/>
          </a:solidFill>
          <a:ln w="19050" cap="flat" cmpd="sng" algn="ctr">
            <a:solidFill>
              <a:srgbClr val="005595"/>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9" name="Rectangle 8">
            <a:extLst>
              <a:ext uri="{FF2B5EF4-FFF2-40B4-BE49-F238E27FC236}">
                <a16:creationId xmlns:a16="http://schemas.microsoft.com/office/drawing/2014/main" id="{EF20FEA9-D685-445C-BE1B-75C2E121F97F}"/>
              </a:ext>
            </a:extLst>
          </p:cNvPr>
          <p:cNvSpPr/>
          <p:nvPr/>
        </p:nvSpPr>
        <p:spPr bwMode="auto">
          <a:xfrm>
            <a:off x="1" y="-3969"/>
            <a:ext cx="12192000" cy="320040"/>
          </a:xfrm>
          <a:prstGeom prst="rect">
            <a:avLst/>
          </a:prstGeom>
          <a:solidFill>
            <a:srgbClr val="F5FAF9"/>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anose="02020603050405020304" pitchFamily="18" charset="0"/>
            </a:endParaRPr>
          </a:p>
        </p:txBody>
      </p:sp>
      <p:sp>
        <p:nvSpPr>
          <p:cNvPr id="7" name="Rectangle 6">
            <a:extLst>
              <a:ext uri="{FF2B5EF4-FFF2-40B4-BE49-F238E27FC236}">
                <a16:creationId xmlns:a16="http://schemas.microsoft.com/office/drawing/2014/main" id="{4A487B6E-A10D-4217-99DA-F9F21D9FF149}"/>
              </a:ext>
            </a:extLst>
          </p:cNvPr>
          <p:cNvSpPr/>
          <p:nvPr/>
        </p:nvSpPr>
        <p:spPr>
          <a:xfrm>
            <a:off x="9561443" y="-3970"/>
            <a:ext cx="2630556" cy="6861969"/>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itle 1">
            <a:extLst>
              <a:ext uri="{FF2B5EF4-FFF2-40B4-BE49-F238E27FC236}">
                <a16:creationId xmlns:a16="http://schemas.microsoft.com/office/drawing/2014/main" id="{C255E1E6-D5AD-497F-A6A5-CA30987CCFD4}"/>
              </a:ext>
            </a:extLst>
          </p:cNvPr>
          <p:cNvSpPr>
            <a:spLocks noGrp="1"/>
          </p:cNvSpPr>
          <p:nvPr>
            <p:ph type="title" hasCustomPrompt="1"/>
          </p:nvPr>
        </p:nvSpPr>
        <p:spPr>
          <a:xfrm>
            <a:off x="609600" y="379020"/>
            <a:ext cx="8693426" cy="1143000"/>
          </a:xfrm>
          <a:prstGeom prst="rect">
            <a:avLst/>
          </a:prstGeom>
        </p:spPr>
        <p:txBody>
          <a:bodyPr anchor="ctr">
            <a:normAutofit/>
          </a:bodyPr>
          <a:lstStyle>
            <a:lvl1pPr algn="l">
              <a:defRPr sz="3600" b="1">
                <a:solidFill>
                  <a:schemeClr val="accent1"/>
                </a:solidFill>
              </a:defRPr>
            </a:lvl1pPr>
          </a:lstStyle>
          <a:p>
            <a:r>
              <a:rPr lang="en-US" dirty="0"/>
              <a:t>Click to add title</a:t>
            </a:r>
          </a:p>
        </p:txBody>
      </p:sp>
      <p:sp>
        <p:nvSpPr>
          <p:cNvPr id="12" name="Rectangle 11">
            <a:extLst>
              <a:ext uri="{FF2B5EF4-FFF2-40B4-BE49-F238E27FC236}">
                <a16:creationId xmlns:a16="http://schemas.microsoft.com/office/drawing/2014/main" id="{C0181A01-FBB9-499C-B9A8-8CDC1C687CF7}"/>
              </a:ext>
            </a:extLst>
          </p:cNvPr>
          <p:cNvSpPr/>
          <p:nvPr/>
        </p:nvSpPr>
        <p:spPr>
          <a:xfrm>
            <a:off x="9561443" y="-3970"/>
            <a:ext cx="2630556" cy="6861969"/>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6CC81F07-BA77-4279-9937-5F410A69E195}"/>
              </a:ext>
            </a:extLst>
          </p:cNvPr>
          <p:cNvSpPr/>
          <p:nvPr userDrawn="1"/>
        </p:nvSpPr>
        <p:spPr>
          <a:xfrm>
            <a:off x="9561443" y="-3970"/>
            <a:ext cx="2630556" cy="6861969"/>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Content Placeholder 2">
            <a:extLst>
              <a:ext uri="{FF2B5EF4-FFF2-40B4-BE49-F238E27FC236}">
                <a16:creationId xmlns:a16="http://schemas.microsoft.com/office/drawing/2014/main" id="{4D4964FC-B56F-42D1-B02E-D4051C763E0E}"/>
              </a:ext>
            </a:extLst>
          </p:cNvPr>
          <p:cNvSpPr>
            <a:spLocks noGrp="1"/>
          </p:cNvSpPr>
          <p:nvPr>
            <p:ph idx="1"/>
          </p:nvPr>
        </p:nvSpPr>
        <p:spPr>
          <a:xfrm>
            <a:off x="609600" y="1604431"/>
            <a:ext cx="8693426" cy="4193913"/>
          </a:xfrm>
          <a:prstGeom prst="rect">
            <a:avLst/>
          </a:prstGeom>
        </p:spPr>
        <p:txBody>
          <a:bodyPr>
            <a:noAutofit/>
          </a:bodyPr>
          <a:lstStyle>
            <a:lvl1pPr marL="0" indent="0">
              <a:lnSpc>
                <a:spcPct val="100000"/>
              </a:lnSpc>
              <a:spcBef>
                <a:spcPts val="0"/>
              </a:spcBef>
              <a:spcAft>
                <a:spcPts val="1200"/>
              </a:spcAft>
              <a:buClr>
                <a:schemeClr val="accent1"/>
              </a:buClr>
              <a:buSzPct val="100000"/>
              <a:buFont typeface="Arial" panose="020B0604020202020204" pitchFamily="34" charset="0"/>
              <a:buNone/>
              <a:defRPr sz="2400">
                <a:solidFill>
                  <a:schemeClr val="tx1"/>
                </a:solidFill>
              </a:defRPr>
            </a:lvl1pPr>
            <a:lvl2pPr marL="800100" indent="-342900">
              <a:lnSpc>
                <a:spcPct val="100000"/>
              </a:lnSpc>
              <a:spcBef>
                <a:spcPts val="0"/>
              </a:spcBef>
              <a:spcAft>
                <a:spcPts val="1200"/>
              </a:spcAft>
              <a:buClr>
                <a:schemeClr val="accent1"/>
              </a:buClr>
              <a:buFont typeface="Arial" panose="020B0604020202020204" pitchFamily="34" charset="0"/>
              <a:buChar char="•"/>
              <a:defRPr sz="2400"/>
            </a:lvl2pPr>
            <a:lvl3pPr marL="1257300" indent="-342900">
              <a:lnSpc>
                <a:spcPct val="100000"/>
              </a:lnSpc>
              <a:spcBef>
                <a:spcPts val="0"/>
              </a:spcBef>
              <a:spcAft>
                <a:spcPts val="1200"/>
              </a:spcAft>
              <a:buClr>
                <a:schemeClr val="accent1"/>
              </a:buClr>
              <a:buFont typeface="Arial" panose="020B0604020202020204" pitchFamily="34" charset="0"/>
              <a:buChar char="•"/>
              <a:defRPr sz="2400"/>
            </a:lvl3pPr>
            <a:lvl4pPr marL="1371600" indent="0">
              <a:buFontTx/>
              <a:buNone/>
              <a:defRPr/>
            </a:lvl4pPr>
            <a:lvl5pPr marL="1828800" indent="0">
              <a:buFontTx/>
              <a:buNone/>
              <a:defRPr/>
            </a:lvl5pPr>
          </a:lstStyle>
          <a:p>
            <a:pPr lvl="0"/>
            <a:r>
              <a:rPr lang="en-US"/>
              <a:t>Click to edit Master text styles</a:t>
            </a:r>
          </a:p>
        </p:txBody>
      </p:sp>
    </p:spTree>
    <p:extLst>
      <p:ext uri="{BB962C8B-B14F-4D97-AF65-F5344CB8AC3E}">
        <p14:creationId xmlns:p14="http://schemas.microsoft.com/office/powerpoint/2010/main" val="3870988745"/>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p:cSld name="Section Header_indigo">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50D202AE-E26D-4EA5-8DAA-E3DC5147A7DF}"/>
              </a:ext>
            </a:extLst>
          </p:cNvPr>
          <p:cNvSpPr/>
          <p:nvPr userDrawn="1"/>
        </p:nvSpPr>
        <p:spPr>
          <a:xfrm>
            <a:off x="0" y="-3969"/>
            <a:ext cx="12192000" cy="6861969"/>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7" name="Text Placeholder 2">
            <a:extLst>
              <a:ext uri="{FF2B5EF4-FFF2-40B4-BE49-F238E27FC236}">
                <a16:creationId xmlns:a16="http://schemas.microsoft.com/office/drawing/2014/main" id="{BB4DCB2A-DBA5-4EF7-8A8A-23B2BE48B687}"/>
              </a:ext>
            </a:extLst>
          </p:cNvPr>
          <p:cNvSpPr>
            <a:spLocks noGrp="1"/>
          </p:cNvSpPr>
          <p:nvPr>
            <p:ph type="body" sz="quarter" idx="10" hasCustomPrompt="1"/>
          </p:nvPr>
        </p:nvSpPr>
        <p:spPr>
          <a:xfrm>
            <a:off x="600890" y="4779963"/>
            <a:ext cx="10528664" cy="1025525"/>
          </a:xfrm>
          <a:prstGeom prst="rect">
            <a:avLst/>
          </a:prstGeom>
        </p:spPr>
        <p:txBody>
          <a:bodyPr/>
          <a:lstStyle>
            <a:lvl1pPr marL="0" indent="0">
              <a:buFontTx/>
              <a:buNone/>
              <a:defRPr>
                <a:solidFill>
                  <a:schemeClr val="bg2"/>
                </a:solidFill>
              </a:defRPr>
            </a:lvl1pPr>
          </a:lstStyle>
          <a:p>
            <a:pPr lvl="0"/>
            <a:r>
              <a:rPr lang="en-US" dirty="0"/>
              <a:t>Click to add subtitle</a:t>
            </a:r>
          </a:p>
        </p:txBody>
      </p:sp>
      <p:sp>
        <p:nvSpPr>
          <p:cNvPr id="11" name="Text Placeholder 3">
            <a:extLst>
              <a:ext uri="{FF2B5EF4-FFF2-40B4-BE49-F238E27FC236}">
                <a16:creationId xmlns:a16="http://schemas.microsoft.com/office/drawing/2014/main" id="{B66AFAA7-1327-4259-B4EB-D5AB4DD08008}"/>
              </a:ext>
            </a:extLst>
          </p:cNvPr>
          <p:cNvSpPr>
            <a:spLocks noGrp="1"/>
          </p:cNvSpPr>
          <p:nvPr>
            <p:ph type="body" sz="quarter" idx="11"/>
          </p:nvPr>
        </p:nvSpPr>
        <p:spPr>
          <a:xfrm>
            <a:off x="600889" y="3637633"/>
            <a:ext cx="10528300" cy="1097280"/>
          </a:xfrm>
          <a:prstGeom prst="rect">
            <a:avLst/>
          </a:prstGeom>
        </p:spPr>
        <p:txBody>
          <a:bodyPr anchor="ctr"/>
          <a:lstStyle>
            <a:lvl1pPr marL="0" indent="0" algn="l" defTabSz="914400" rtl="0" eaLnBrk="1" latinLnBrk="0" hangingPunct="1">
              <a:lnSpc>
                <a:spcPct val="90000"/>
              </a:lnSpc>
              <a:spcBef>
                <a:spcPct val="0"/>
              </a:spcBef>
              <a:buFontTx/>
              <a:buNone/>
              <a:defRPr lang="en-US" sz="4800" b="1" kern="1200" dirty="0" smtClean="0">
                <a:solidFill>
                  <a:schemeClr val="bg2"/>
                </a:solidFill>
                <a:latin typeface="+mj-lt"/>
                <a:ea typeface="+mj-ea"/>
                <a:cs typeface="+mj-cs"/>
              </a:defRPr>
            </a:lvl1pPr>
            <a:lvl5pPr marL="52388" indent="0">
              <a:buNone/>
              <a:defRPr sz="5400" b="1">
                <a:solidFill>
                  <a:schemeClr val="accent1"/>
                </a:solidFill>
              </a:defRPr>
            </a:lvl5pPr>
          </a:lstStyle>
          <a:p>
            <a:pPr lvl="0"/>
            <a:r>
              <a:rPr lang="en-US"/>
              <a:t>Click to edit Master text styles</a:t>
            </a:r>
          </a:p>
        </p:txBody>
      </p:sp>
    </p:spTree>
    <p:extLst>
      <p:ext uri="{BB962C8B-B14F-4D97-AF65-F5344CB8AC3E}">
        <p14:creationId xmlns:p14="http://schemas.microsoft.com/office/powerpoint/2010/main" val="3239056664"/>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Title and Content_indigo">
    <p:spTree>
      <p:nvGrpSpPr>
        <p:cNvPr id="1" name=""/>
        <p:cNvGrpSpPr/>
        <p:nvPr/>
      </p:nvGrpSpPr>
      <p:grpSpPr>
        <a:xfrm>
          <a:off x="0" y="0"/>
          <a:ext cx="0" cy="0"/>
          <a:chOff x="0" y="0"/>
          <a:chExt cx="0" cy="0"/>
        </a:xfrm>
      </p:grpSpPr>
      <p:sp>
        <p:nvSpPr>
          <p:cNvPr id="8" name="Slide Number Placeholder 4">
            <a:extLst>
              <a:ext uri="{FF2B5EF4-FFF2-40B4-BE49-F238E27FC236}">
                <a16:creationId xmlns:a16="http://schemas.microsoft.com/office/drawing/2014/main" id="{FD162C41-C7D1-46B2-9E43-D4051A8C9BD0}"/>
              </a:ext>
            </a:extLst>
          </p:cNvPr>
          <p:cNvSpPr txBox="1">
            <a:spLocks/>
          </p:cNvSpPr>
          <p:nvPr userDrawn="1"/>
        </p:nvSpPr>
        <p:spPr>
          <a:xfrm>
            <a:off x="406400" y="6477000"/>
            <a:ext cx="2844800" cy="247650"/>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fld id="{C0C88AE2-E25C-4F57-8C19-525ED9ADFB53}" type="slidenum">
              <a:rPr lang="en-US" altLang="en-US" sz="1050" smtClean="0">
                <a:solidFill>
                  <a:schemeClr val="accent1"/>
                </a:solidFill>
              </a:rPr>
              <a:pPr algn="l"/>
              <a:t>‹#›</a:t>
            </a:fld>
            <a:endParaRPr lang="en-US" altLang="en-US" sz="1050">
              <a:solidFill>
                <a:schemeClr val="accent1"/>
              </a:solidFill>
            </a:endParaRPr>
          </a:p>
        </p:txBody>
      </p:sp>
      <p:sp>
        <p:nvSpPr>
          <p:cNvPr id="16" name="Rectangle 15">
            <a:extLst>
              <a:ext uri="{FF2B5EF4-FFF2-40B4-BE49-F238E27FC236}">
                <a16:creationId xmlns:a16="http://schemas.microsoft.com/office/drawing/2014/main" id="{2342E8A2-CF38-4B9D-BC79-66E6E4B7C320}"/>
              </a:ext>
            </a:extLst>
          </p:cNvPr>
          <p:cNvSpPr/>
          <p:nvPr/>
        </p:nvSpPr>
        <p:spPr bwMode="auto">
          <a:xfrm>
            <a:off x="1" y="-3969"/>
            <a:ext cx="12192000" cy="320040"/>
          </a:xfrm>
          <a:prstGeom prst="rect">
            <a:avLst/>
          </a:prstGeom>
          <a:solidFill>
            <a:srgbClr val="F5FAF9"/>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anose="02020603050405020304" pitchFamily="18" charset="0"/>
            </a:endParaRPr>
          </a:p>
        </p:txBody>
      </p:sp>
      <p:sp>
        <p:nvSpPr>
          <p:cNvPr id="14" name="Rectangle 13">
            <a:extLst>
              <a:ext uri="{FF2B5EF4-FFF2-40B4-BE49-F238E27FC236}">
                <a16:creationId xmlns:a16="http://schemas.microsoft.com/office/drawing/2014/main" id="{60C9ED46-B40F-4FFE-BCC0-B3E0E8A56B48}"/>
              </a:ext>
            </a:extLst>
          </p:cNvPr>
          <p:cNvSpPr/>
          <p:nvPr/>
        </p:nvSpPr>
        <p:spPr bwMode="auto">
          <a:xfrm>
            <a:off x="1" y="-3969"/>
            <a:ext cx="12192000" cy="320040"/>
          </a:xfrm>
          <a:prstGeom prst="rect">
            <a:avLst/>
          </a:prstGeom>
          <a:solidFill>
            <a:srgbClr val="F5FAF9"/>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anose="02020603050405020304" pitchFamily="18" charset="0"/>
            </a:endParaRPr>
          </a:p>
        </p:txBody>
      </p:sp>
      <p:sp>
        <p:nvSpPr>
          <p:cNvPr id="10" name="Rectangle 9">
            <a:extLst>
              <a:ext uri="{FF2B5EF4-FFF2-40B4-BE49-F238E27FC236}">
                <a16:creationId xmlns:a16="http://schemas.microsoft.com/office/drawing/2014/main" id="{CF36C8BD-87E4-430D-93F0-F0EFD443C657}"/>
              </a:ext>
            </a:extLst>
          </p:cNvPr>
          <p:cNvSpPr/>
          <p:nvPr/>
        </p:nvSpPr>
        <p:spPr>
          <a:xfrm>
            <a:off x="0" y="-3969"/>
            <a:ext cx="12191999" cy="36576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itle 1">
            <a:extLst>
              <a:ext uri="{FF2B5EF4-FFF2-40B4-BE49-F238E27FC236}">
                <a16:creationId xmlns:a16="http://schemas.microsoft.com/office/drawing/2014/main" id="{73528F62-F210-4DCB-B6DA-7231025B5F1D}"/>
              </a:ext>
            </a:extLst>
          </p:cNvPr>
          <p:cNvSpPr>
            <a:spLocks noGrp="1"/>
          </p:cNvSpPr>
          <p:nvPr>
            <p:ph type="title" hasCustomPrompt="1"/>
          </p:nvPr>
        </p:nvSpPr>
        <p:spPr>
          <a:xfrm>
            <a:off x="609600" y="379020"/>
            <a:ext cx="10972800" cy="1143000"/>
          </a:xfrm>
          <a:prstGeom prst="rect">
            <a:avLst/>
          </a:prstGeom>
        </p:spPr>
        <p:txBody>
          <a:bodyPr anchor="ctr">
            <a:normAutofit/>
          </a:bodyPr>
          <a:lstStyle>
            <a:lvl1pPr algn="l">
              <a:defRPr sz="3600" b="1">
                <a:solidFill>
                  <a:schemeClr val="accent1"/>
                </a:solidFill>
              </a:defRPr>
            </a:lvl1pPr>
          </a:lstStyle>
          <a:p>
            <a:r>
              <a:rPr lang="en-US" dirty="0"/>
              <a:t>Click to add title</a:t>
            </a:r>
          </a:p>
        </p:txBody>
      </p:sp>
      <p:sp>
        <p:nvSpPr>
          <p:cNvPr id="19" name="Rectangle 18">
            <a:extLst>
              <a:ext uri="{FF2B5EF4-FFF2-40B4-BE49-F238E27FC236}">
                <a16:creationId xmlns:a16="http://schemas.microsoft.com/office/drawing/2014/main" id="{A02D0D24-140B-43E5-BCE6-B0B6E6083953}"/>
              </a:ext>
            </a:extLst>
          </p:cNvPr>
          <p:cNvSpPr/>
          <p:nvPr/>
        </p:nvSpPr>
        <p:spPr bwMode="auto">
          <a:xfrm>
            <a:off x="1" y="-3969"/>
            <a:ext cx="12192000" cy="320040"/>
          </a:xfrm>
          <a:prstGeom prst="rect">
            <a:avLst/>
          </a:prstGeom>
          <a:solidFill>
            <a:srgbClr val="F5FAF9"/>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anose="02020603050405020304" pitchFamily="18" charset="0"/>
            </a:endParaRPr>
          </a:p>
        </p:txBody>
      </p:sp>
      <p:sp>
        <p:nvSpPr>
          <p:cNvPr id="21" name="Rectangle 20">
            <a:extLst>
              <a:ext uri="{FF2B5EF4-FFF2-40B4-BE49-F238E27FC236}">
                <a16:creationId xmlns:a16="http://schemas.microsoft.com/office/drawing/2014/main" id="{DD8B9977-A724-4719-8A30-F51F97856958}"/>
              </a:ext>
            </a:extLst>
          </p:cNvPr>
          <p:cNvSpPr/>
          <p:nvPr/>
        </p:nvSpPr>
        <p:spPr>
          <a:xfrm>
            <a:off x="0" y="-3969"/>
            <a:ext cx="12191999" cy="36576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a16="http://schemas.microsoft.com/office/drawing/2014/main" id="{78A2E34C-8105-4902-B672-3DA58566EE3A}"/>
              </a:ext>
            </a:extLst>
          </p:cNvPr>
          <p:cNvSpPr/>
          <p:nvPr userDrawn="1"/>
        </p:nvSpPr>
        <p:spPr bwMode="auto">
          <a:xfrm>
            <a:off x="1" y="-3969"/>
            <a:ext cx="12192000" cy="320040"/>
          </a:xfrm>
          <a:prstGeom prst="rect">
            <a:avLst/>
          </a:prstGeom>
          <a:solidFill>
            <a:srgbClr val="F5FAF9"/>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anose="02020603050405020304" pitchFamily="18" charset="0"/>
            </a:endParaRPr>
          </a:p>
        </p:txBody>
      </p:sp>
      <p:sp>
        <p:nvSpPr>
          <p:cNvPr id="26" name="Rectangle 25">
            <a:extLst>
              <a:ext uri="{FF2B5EF4-FFF2-40B4-BE49-F238E27FC236}">
                <a16:creationId xmlns:a16="http://schemas.microsoft.com/office/drawing/2014/main" id="{EF7AEEBC-766D-40C8-BE0B-3900CBE588A6}"/>
              </a:ext>
            </a:extLst>
          </p:cNvPr>
          <p:cNvSpPr/>
          <p:nvPr userDrawn="1"/>
        </p:nvSpPr>
        <p:spPr>
          <a:xfrm>
            <a:off x="0" y="-3969"/>
            <a:ext cx="12191999" cy="36576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Content Placeholder 2">
            <a:extLst>
              <a:ext uri="{FF2B5EF4-FFF2-40B4-BE49-F238E27FC236}">
                <a16:creationId xmlns:a16="http://schemas.microsoft.com/office/drawing/2014/main" id="{61202D8D-1ABB-40FB-A78F-9D512D6A1C78}"/>
              </a:ext>
            </a:extLst>
          </p:cNvPr>
          <p:cNvSpPr>
            <a:spLocks noGrp="1"/>
          </p:cNvSpPr>
          <p:nvPr>
            <p:ph idx="1"/>
          </p:nvPr>
        </p:nvSpPr>
        <p:spPr>
          <a:xfrm>
            <a:off x="609600" y="1604431"/>
            <a:ext cx="10972800" cy="4193913"/>
          </a:xfrm>
          <a:prstGeom prst="rect">
            <a:avLst/>
          </a:prstGeom>
        </p:spPr>
        <p:txBody>
          <a:bodyPr>
            <a:noAutofit/>
          </a:bodyPr>
          <a:lstStyle>
            <a:lvl1pPr marL="0" indent="0">
              <a:lnSpc>
                <a:spcPct val="100000"/>
              </a:lnSpc>
              <a:spcBef>
                <a:spcPts val="0"/>
              </a:spcBef>
              <a:spcAft>
                <a:spcPts val="1200"/>
              </a:spcAft>
              <a:buClr>
                <a:schemeClr val="accent1"/>
              </a:buClr>
              <a:buSzPct val="100000"/>
              <a:buFont typeface="Arial" panose="020B0604020202020204" pitchFamily="34" charset="0"/>
              <a:buNone/>
              <a:defRPr sz="2400">
                <a:solidFill>
                  <a:schemeClr val="tx1"/>
                </a:solidFill>
              </a:defRPr>
            </a:lvl1pPr>
            <a:lvl2pPr marL="800100" indent="-342900">
              <a:lnSpc>
                <a:spcPct val="100000"/>
              </a:lnSpc>
              <a:spcBef>
                <a:spcPts val="0"/>
              </a:spcBef>
              <a:spcAft>
                <a:spcPts val="1200"/>
              </a:spcAft>
              <a:buClr>
                <a:schemeClr val="accent1"/>
              </a:buClr>
              <a:buFont typeface="Arial" panose="020B0604020202020204" pitchFamily="34" charset="0"/>
              <a:buChar char="•"/>
              <a:defRPr sz="2400"/>
            </a:lvl2pPr>
            <a:lvl3pPr marL="1257300" indent="-342900">
              <a:lnSpc>
                <a:spcPct val="100000"/>
              </a:lnSpc>
              <a:spcBef>
                <a:spcPts val="0"/>
              </a:spcBef>
              <a:spcAft>
                <a:spcPts val="1200"/>
              </a:spcAft>
              <a:buClr>
                <a:schemeClr val="accent1"/>
              </a:buClr>
              <a:buFont typeface="Arial" panose="020B0604020202020204" pitchFamily="34" charset="0"/>
              <a:buChar char="•"/>
              <a:defRPr sz="2400"/>
            </a:lvl3pPr>
            <a:lvl4pPr marL="1371600" indent="0">
              <a:buFontTx/>
              <a:buNone/>
              <a:defRPr/>
            </a:lvl4pPr>
            <a:lvl5pPr marL="1828800" indent="0">
              <a:buFontTx/>
              <a:buNone/>
              <a:defRPr/>
            </a:lvl5pPr>
          </a:lstStyle>
          <a:p>
            <a:pPr lvl="0"/>
            <a:r>
              <a:rPr lang="en-US"/>
              <a:t>Click to edit Master text styles</a:t>
            </a:r>
          </a:p>
        </p:txBody>
      </p:sp>
      <p:cxnSp>
        <p:nvCxnSpPr>
          <p:cNvPr id="25" name="Straight Connector 24">
            <a:extLst>
              <a:ext uri="{FF2B5EF4-FFF2-40B4-BE49-F238E27FC236}">
                <a16:creationId xmlns:a16="http://schemas.microsoft.com/office/drawing/2014/main" id="{BC9E0555-A76A-4BFE-B98B-718210E521D3}"/>
              </a:ext>
            </a:extLst>
          </p:cNvPr>
          <p:cNvCxnSpPr/>
          <p:nvPr userDrawn="1"/>
        </p:nvCxnSpPr>
        <p:spPr bwMode="auto">
          <a:xfrm flipV="1">
            <a:off x="508000" y="6477003"/>
            <a:ext cx="7528560" cy="1"/>
          </a:xfrm>
          <a:prstGeom prst="line">
            <a:avLst/>
          </a:prstGeom>
          <a:solidFill>
            <a:schemeClr val="accent1"/>
          </a:solidFill>
          <a:ln w="19050" cap="flat" cmpd="sng" algn="ctr">
            <a:solidFill>
              <a:srgbClr val="005595"/>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grpSp>
        <p:nvGrpSpPr>
          <p:cNvPr id="27" name="Group 26">
            <a:extLst>
              <a:ext uri="{FF2B5EF4-FFF2-40B4-BE49-F238E27FC236}">
                <a16:creationId xmlns:a16="http://schemas.microsoft.com/office/drawing/2014/main" id="{F6B84E09-1459-41FB-921D-029F68A98867}"/>
              </a:ext>
            </a:extLst>
          </p:cNvPr>
          <p:cNvGrpSpPr/>
          <p:nvPr userDrawn="1"/>
        </p:nvGrpSpPr>
        <p:grpSpPr>
          <a:xfrm>
            <a:off x="8077200" y="5999253"/>
            <a:ext cx="3501057" cy="621892"/>
            <a:chOff x="3468688" y="5138631"/>
            <a:chExt cx="5782943" cy="1027223"/>
          </a:xfrm>
        </p:grpSpPr>
        <p:pic>
          <p:nvPicPr>
            <p:cNvPr id="28" name="Picture 27" descr="Logo&#10;&#10;Description automatically generated">
              <a:extLst>
                <a:ext uri="{FF2B5EF4-FFF2-40B4-BE49-F238E27FC236}">
                  <a16:creationId xmlns:a16="http://schemas.microsoft.com/office/drawing/2014/main" id="{96F91CA9-1201-4E92-8357-87E2087C638A}"/>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468688" y="5138631"/>
              <a:ext cx="2740557" cy="1027223"/>
            </a:xfrm>
            <a:prstGeom prst="rect">
              <a:avLst/>
            </a:prstGeom>
          </p:spPr>
        </p:pic>
        <p:pic>
          <p:nvPicPr>
            <p:cNvPr id="29" name="Picture 28">
              <a:extLst>
                <a:ext uri="{FF2B5EF4-FFF2-40B4-BE49-F238E27FC236}">
                  <a16:creationId xmlns:a16="http://schemas.microsoft.com/office/drawing/2014/main" id="{4F890821-1158-4D40-B81A-F25BB76DC8FB}"/>
                </a:ext>
              </a:extLst>
            </p:cNvPr>
            <p:cNvPicPr>
              <a:picLocks noChangeAspect="1"/>
            </p:cNvPicPr>
            <p:nvPr userDrawn="1"/>
          </p:nvPicPr>
          <p:blipFill>
            <a:blip r:embed="rId3">
              <a:extLst>
                <a:ext uri="{28A0092B-C50C-407E-A947-70E740481C1C}">
                  <a14:useLocalDpi xmlns:a14="http://schemas.microsoft.com/office/drawing/2010/main" val="0"/>
                </a:ext>
              </a:extLst>
            </a:blip>
            <a:srcRect/>
            <a:stretch/>
          </p:blipFill>
          <p:spPr>
            <a:xfrm>
              <a:off x="6511072" y="5155227"/>
              <a:ext cx="2740559" cy="992082"/>
            </a:xfrm>
            <a:prstGeom prst="rect">
              <a:avLst/>
            </a:prstGeom>
          </p:spPr>
        </p:pic>
      </p:grpSp>
    </p:spTree>
    <p:extLst>
      <p:ext uri="{BB962C8B-B14F-4D97-AF65-F5344CB8AC3E}">
        <p14:creationId xmlns:p14="http://schemas.microsoft.com/office/powerpoint/2010/main" val="1652028765"/>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Blank_indigo">
    <p:spTree>
      <p:nvGrpSpPr>
        <p:cNvPr id="1" name=""/>
        <p:cNvGrpSpPr/>
        <p:nvPr/>
      </p:nvGrpSpPr>
      <p:grpSpPr>
        <a:xfrm>
          <a:off x="0" y="0"/>
          <a:ext cx="0" cy="0"/>
          <a:chOff x="0" y="0"/>
          <a:chExt cx="0" cy="0"/>
        </a:xfrm>
      </p:grpSpPr>
      <p:sp>
        <p:nvSpPr>
          <p:cNvPr id="8" name="Slide Number Placeholder 4">
            <a:extLst>
              <a:ext uri="{FF2B5EF4-FFF2-40B4-BE49-F238E27FC236}">
                <a16:creationId xmlns:a16="http://schemas.microsoft.com/office/drawing/2014/main" id="{FD162C41-C7D1-46B2-9E43-D4051A8C9BD0}"/>
              </a:ext>
            </a:extLst>
          </p:cNvPr>
          <p:cNvSpPr txBox="1">
            <a:spLocks/>
          </p:cNvSpPr>
          <p:nvPr/>
        </p:nvSpPr>
        <p:spPr>
          <a:xfrm>
            <a:off x="406400" y="6477000"/>
            <a:ext cx="2844800" cy="247650"/>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fld id="{C0C88AE2-E25C-4F57-8C19-525ED9ADFB53}" type="slidenum">
              <a:rPr lang="en-US" altLang="en-US" sz="1050" smtClean="0">
                <a:solidFill>
                  <a:schemeClr val="accent1"/>
                </a:solidFill>
              </a:rPr>
              <a:pPr algn="l"/>
              <a:t>‹#›</a:t>
            </a:fld>
            <a:endParaRPr lang="en-US" altLang="en-US" sz="1050">
              <a:solidFill>
                <a:schemeClr val="accent1"/>
              </a:solidFill>
            </a:endParaRPr>
          </a:p>
        </p:txBody>
      </p:sp>
      <p:cxnSp>
        <p:nvCxnSpPr>
          <p:cNvPr id="10" name="Straight Connector 9">
            <a:extLst>
              <a:ext uri="{FF2B5EF4-FFF2-40B4-BE49-F238E27FC236}">
                <a16:creationId xmlns:a16="http://schemas.microsoft.com/office/drawing/2014/main" id="{E981F6F2-32B9-485F-9E34-DF5E7AA5DA14}"/>
              </a:ext>
            </a:extLst>
          </p:cNvPr>
          <p:cNvCxnSpPr/>
          <p:nvPr/>
        </p:nvCxnSpPr>
        <p:spPr bwMode="auto">
          <a:xfrm flipV="1">
            <a:off x="508000" y="6477000"/>
            <a:ext cx="11074400" cy="9526"/>
          </a:xfrm>
          <a:prstGeom prst="line">
            <a:avLst/>
          </a:prstGeom>
          <a:solidFill>
            <a:schemeClr val="accent1"/>
          </a:solidFill>
          <a:ln w="19050" cap="flat" cmpd="sng" algn="ctr">
            <a:solidFill>
              <a:srgbClr val="005595"/>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9" name="Rectangle 8">
            <a:extLst>
              <a:ext uri="{FF2B5EF4-FFF2-40B4-BE49-F238E27FC236}">
                <a16:creationId xmlns:a16="http://schemas.microsoft.com/office/drawing/2014/main" id="{EF20FEA9-D685-445C-BE1B-75C2E121F97F}"/>
              </a:ext>
            </a:extLst>
          </p:cNvPr>
          <p:cNvSpPr/>
          <p:nvPr/>
        </p:nvSpPr>
        <p:spPr bwMode="auto">
          <a:xfrm>
            <a:off x="1" y="-3969"/>
            <a:ext cx="12192000" cy="320040"/>
          </a:xfrm>
          <a:prstGeom prst="rect">
            <a:avLst/>
          </a:prstGeom>
          <a:solidFill>
            <a:srgbClr val="F5FAF9"/>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anose="02020603050405020304" pitchFamily="18" charset="0"/>
            </a:endParaRPr>
          </a:p>
        </p:txBody>
      </p:sp>
      <p:sp>
        <p:nvSpPr>
          <p:cNvPr id="7" name="Rectangle 6">
            <a:extLst>
              <a:ext uri="{FF2B5EF4-FFF2-40B4-BE49-F238E27FC236}">
                <a16:creationId xmlns:a16="http://schemas.microsoft.com/office/drawing/2014/main" id="{4A487B6E-A10D-4217-99DA-F9F21D9FF149}"/>
              </a:ext>
            </a:extLst>
          </p:cNvPr>
          <p:cNvSpPr/>
          <p:nvPr/>
        </p:nvSpPr>
        <p:spPr>
          <a:xfrm>
            <a:off x="0" y="-3969"/>
            <a:ext cx="12191999" cy="36576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itle 1">
            <a:extLst>
              <a:ext uri="{FF2B5EF4-FFF2-40B4-BE49-F238E27FC236}">
                <a16:creationId xmlns:a16="http://schemas.microsoft.com/office/drawing/2014/main" id="{60513989-00EA-4005-982C-A0406DD0C12C}"/>
              </a:ext>
            </a:extLst>
          </p:cNvPr>
          <p:cNvSpPr>
            <a:spLocks noGrp="1"/>
          </p:cNvSpPr>
          <p:nvPr>
            <p:ph type="title" hasCustomPrompt="1"/>
          </p:nvPr>
        </p:nvSpPr>
        <p:spPr>
          <a:xfrm>
            <a:off x="609600" y="379020"/>
            <a:ext cx="10972800" cy="1143000"/>
          </a:xfrm>
          <a:prstGeom prst="rect">
            <a:avLst/>
          </a:prstGeom>
        </p:spPr>
        <p:txBody>
          <a:bodyPr anchor="ctr">
            <a:normAutofit/>
          </a:bodyPr>
          <a:lstStyle>
            <a:lvl1pPr algn="l">
              <a:defRPr sz="3600" b="1">
                <a:solidFill>
                  <a:schemeClr val="accent1"/>
                </a:solidFill>
              </a:defRPr>
            </a:lvl1pPr>
          </a:lstStyle>
          <a:p>
            <a:r>
              <a:rPr lang="en-US"/>
              <a:t>Click to add title</a:t>
            </a:r>
          </a:p>
        </p:txBody>
      </p:sp>
      <p:sp>
        <p:nvSpPr>
          <p:cNvPr id="11" name="Rectangle 10">
            <a:extLst>
              <a:ext uri="{FF2B5EF4-FFF2-40B4-BE49-F238E27FC236}">
                <a16:creationId xmlns:a16="http://schemas.microsoft.com/office/drawing/2014/main" id="{EF218F5B-C1B8-46D5-A393-C77A18A9D034}"/>
              </a:ext>
            </a:extLst>
          </p:cNvPr>
          <p:cNvSpPr/>
          <p:nvPr/>
        </p:nvSpPr>
        <p:spPr>
          <a:xfrm>
            <a:off x="0" y="-3969"/>
            <a:ext cx="12191999" cy="36576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E60CAA36-1225-411D-8FAA-483DC3AE2A62}"/>
              </a:ext>
            </a:extLst>
          </p:cNvPr>
          <p:cNvSpPr/>
          <p:nvPr userDrawn="1"/>
        </p:nvSpPr>
        <p:spPr>
          <a:xfrm>
            <a:off x="0" y="-3969"/>
            <a:ext cx="12191999" cy="36576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Content Placeholder 2">
            <a:extLst>
              <a:ext uri="{FF2B5EF4-FFF2-40B4-BE49-F238E27FC236}">
                <a16:creationId xmlns:a16="http://schemas.microsoft.com/office/drawing/2014/main" id="{3F966EC1-25F1-46D0-B434-1BC99D035A24}"/>
              </a:ext>
            </a:extLst>
          </p:cNvPr>
          <p:cNvSpPr>
            <a:spLocks noGrp="1"/>
          </p:cNvSpPr>
          <p:nvPr>
            <p:ph idx="1"/>
          </p:nvPr>
        </p:nvSpPr>
        <p:spPr>
          <a:xfrm>
            <a:off x="609600" y="1604431"/>
            <a:ext cx="10972800" cy="4193913"/>
          </a:xfrm>
          <a:prstGeom prst="rect">
            <a:avLst/>
          </a:prstGeom>
        </p:spPr>
        <p:txBody>
          <a:bodyPr>
            <a:noAutofit/>
          </a:bodyPr>
          <a:lstStyle>
            <a:lvl1pPr marL="0" indent="0">
              <a:lnSpc>
                <a:spcPct val="100000"/>
              </a:lnSpc>
              <a:spcBef>
                <a:spcPts val="0"/>
              </a:spcBef>
              <a:spcAft>
                <a:spcPts val="1200"/>
              </a:spcAft>
              <a:buClr>
                <a:schemeClr val="accent1"/>
              </a:buClr>
              <a:buSzPct val="100000"/>
              <a:buFont typeface="Arial" panose="020B0604020202020204" pitchFamily="34" charset="0"/>
              <a:buNone/>
              <a:defRPr sz="2400">
                <a:solidFill>
                  <a:schemeClr val="tx1"/>
                </a:solidFill>
              </a:defRPr>
            </a:lvl1pPr>
            <a:lvl2pPr marL="800100" indent="-342900">
              <a:lnSpc>
                <a:spcPct val="100000"/>
              </a:lnSpc>
              <a:spcBef>
                <a:spcPts val="0"/>
              </a:spcBef>
              <a:spcAft>
                <a:spcPts val="1200"/>
              </a:spcAft>
              <a:buClr>
                <a:schemeClr val="accent1"/>
              </a:buClr>
              <a:buFont typeface="Arial" panose="020B0604020202020204" pitchFamily="34" charset="0"/>
              <a:buChar char="•"/>
              <a:defRPr sz="2400"/>
            </a:lvl2pPr>
            <a:lvl3pPr marL="1257300" indent="-342900">
              <a:lnSpc>
                <a:spcPct val="100000"/>
              </a:lnSpc>
              <a:spcBef>
                <a:spcPts val="0"/>
              </a:spcBef>
              <a:spcAft>
                <a:spcPts val="1200"/>
              </a:spcAft>
              <a:buClr>
                <a:schemeClr val="accent1"/>
              </a:buClr>
              <a:buFont typeface="Arial" panose="020B0604020202020204" pitchFamily="34" charset="0"/>
              <a:buChar char="•"/>
              <a:defRPr sz="2400"/>
            </a:lvl3pPr>
            <a:lvl4pPr marL="1371600" indent="0">
              <a:buFontTx/>
              <a:buNone/>
              <a:defRPr/>
            </a:lvl4pPr>
            <a:lvl5pPr marL="1828800" indent="0">
              <a:buFontTx/>
              <a:buNone/>
              <a:defRPr/>
            </a:lvl5pPr>
          </a:lstStyle>
          <a:p>
            <a:pPr lvl="0"/>
            <a:r>
              <a:rPr lang="en-US"/>
              <a:t>Click to edit Master text styles</a:t>
            </a:r>
          </a:p>
        </p:txBody>
      </p:sp>
    </p:spTree>
    <p:extLst>
      <p:ext uri="{BB962C8B-B14F-4D97-AF65-F5344CB8AC3E}">
        <p14:creationId xmlns:p14="http://schemas.microsoft.com/office/powerpoint/2010/main" val="1910872718"/>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Sidebar_indigo">
    <p:spTree>
      <p:nvGrpSpPr>
        <p:cNvPr id="1" name=""/>
        <p:cNvGrpSpPr/>
        <p:nvPr/>
      </p:nvGrpSpPr>
      <p:grpSpPr>
        <a:xfrm>
          <a:off x="0" y="0"/>
          <a:ext cx="0" cy="0"/>
          <a:chOff x="0" y="0"/>
          <a:chExt cx="0" cy="0"/>
        </a:xfrm>
      </p:grpSpPr>
      <p:sp>
        <p:nvSpPr>
          <p:cNvPr id="8" name="Slide Number Placeholder 4">
            <a:extLst>
              <a:ext uri="{FF2B5EF4-FFF2-40B4-BE49-F238E27FC236}">
                <a16:creationId xmlns:a16="http://schemas.microsoft.com/office/drawing/2014/main" id="{FD162C41-C7D1-46B2-9E43-D4051A8C9BD0}"/>
              </a:ext>
            </a:extLst>
          </p:cNvPr>
          <p:cNvSpPr txBox="1">
            <a:spLocks/>
          </p:cNvSpPr>
          <p:nvPr/>
        </p:nvSpPr>
        <p:spPr>
          <a:xfrm>
            <a:off x="406400" y="6477000"/>
            <a:ext cx="2844800" cy="247650"/>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fld id="{C0C88AE2-E25C-4F57-8C19-525ED9ADFB53}" type="slidenum">
              <a:rPr lang="en-US" altLang="en-US" sz="1050" smtClean="0">
                <a:solidFill>
                  <a:schemeClr val="accent1"/>
                </a:solidFill>
              </a:rPr>
              <a:pPr algn="l"/>
              <a:t>‹#›</a:t>
            </a:fld>
            <a:endParaRPr lang="en-US" altLang="en-US" sz="1050">
              <a:solidFill>
                <a:schemeClr val="accent1"/>
              </a:solidFill>
            </a:endParaRPr>
          </a:p>
        </p:txBody>
      </p:sp>
      <p:cxnSp>
        <p:nvCxnSpPr>
          <p:cNvPr id="10" name="Straight Connector 9">
            <a:extLst>
              <a:ext uri="{FF2B5EF4-FFF2-40B4-BE49-F238E27FC236}">
                <a16:creationId xmlns:a16="http://schemas.microsoft.com/office/drawing/2014/main" id="{E981F6F2-32B9-485F-9E34-DF5E7AA5DA14}"/>
              </a:ext>
            </a:extLst>
          </p:cNvPr>
          <p:cNvCxnSpPr/>
          <p:nvPr/>
        </p:nvCxnSpPr>
        <p:spPr bwMode="auto">
          <a:xfrm flipV="1">
            <a:off x="508000" y="6477000"/>
            <a:ext cx="11074400" cy="9526"/>
          </a:xfrm>
          <a:prstGeom prst="line">
            <a:avLst/>
          </a:prstGeom>
          <a:solidFill>
            <a:schemeClr val="accent1"/>
          </a:solidFill>
          <a:ln w="19050" cap="flat" cmpd="sng" algn="ctr">
            <a:solidFill>
              <a:srgbClr val="005595"/>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9" name="Rectangle 8">
            <a:extLst>
              <a:ext uri="{FF2B5EF4-FFF2-40B4-BE49-F238E27FC236}">
                <a16:creationId xmlns:a16="http://schemas.microsoft.com/office/drawing/2014/main" id="{EF20FEA9-D685-445C-BE1B-75C2E121F97F}"/>
              </a:ext>
            </a:extLst>
          </p:cNvPr>
          <p:cNvSpPr/>
          <p:nvPr/>
        </p:nvSpPr>
        <p:spPr bwMode="auto">
          <a:xfrm>
            <a:off x="1" y="-3969"/>
            <a:ext cx="12192000" cy="320040"/>
          </a:xfrm>
          <a:prstGeom prst="rect">
            <a:avLst/>
          </a:prstGeom>
          <a:solidFill>
            <a:srgbClr val="F5FAF9"/>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anose="02020603050405020304" pitchFamily="18" charset="0"/>
            </a:endParaRPr>
          </a:p>
        </p:txBody>
      </p:sp>
      <p:sp>
        <p:nvSpPr>
          <p:cNvPr id="7" name="Rectangle 6">
            <a:extLst>
              <a:ext uri="{FF2B5EF4-FFF2-40B4-BE49-F238E27FC236}">
                <a16:creationId xmlns:a16="http://schemas.microsoft.com/office/drawing/2014/main" id="{4A487B6E-A10D-4217-99DA-F9F21D9FF149}"/>
              </a:ext>
            </a:extLst>
          </p:cNvPr>
          <p:cNvSpPr/>
          <p:nvPr/>
        </p:nvSpPr>
        <p:spPr>
          <a:xfrm>
            <a:off x="9561443" y="-3970"/>
            <a:ext cx="2630556" cy="6861969"/>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itle 1">
            <a:extLst>
              <a:ext uri="{FF2B5EF4-FFF2-40B4-BE49-F238E27FC236}">
                <a16:creationId xmlns:a16="http://schemas.microsoft.com/office/drawing/2014/main" id="{C255E1E6-D5AD-497F-A6A5-CA30987CCFD4}"/>
              </a:ext>
            </a:extLst>
          </p:cNvPr>
          <p:cNvSpPr>
            <a:spLocks noGrp="1"/>
          </p:cNvSpPr>
          <p:nvPr>
            <p:ph type="title" hasCustomPrompt="1"/>
          </p:nvPr>
        </p:nvSpPr>
        <p:spPr>
          <a:xfrm>
            <a:off x="609600" y="379020"/>
            <a:ext cx="8693426" cy="1143000"/>
          </a:xfrm>
          <a:prstGeom prst="rect">
            <a:avLst/>
          </a:prstGeom>
        </p:spPr>
        <p:txBody>
          <a:bodyPr anchor="ctr">
            <a:normAutofit/>
          </a:bodyPr>
          <a:lstStyle>
            <a:lvl1pPr algn="l">
              <a:defRPr sz="3600" b="1">
                <a:solidFill>
                  <a:schemeClr val="accent1"/>
                </a:solidFill>
              </a:defRPr>
            </a:lvl1pPr>
          </a:lstStyle>
          <a:p>
            <a:r>
              <a:rPr lang="en-US" dirty="0"/>
              <a:t>Click to add title</a:t>
            </a:r>
          </a:p>
        </p:txBody>
      </p:sp>
      <p:sp>
        <p:nvSpPr>
          <p:cNvPr id="12" name="Rectangle 11">
            <a:extLst>
              <a:ext uri="{FF2B5EF4-FFF2-40B4-BE49-F238E27FC236}">
                <a16:creationId xmlns:a16="http://schemas.microsoft.com/office/drawing/2014/main" id="{C0181A01-FBB9-499C-B9A8-8CDC1C687CF7}"/>
              </a:ext>
            </a:extLst>
          </p:cNvPr>
          <p:cNvSpPr/>
          <p:nvPr/>
        </p:nvSpPr>
        <p:spPr>
          <a:xfrm>
            <a:off x="9561443" y="-3970"/>
            <a:ext cx="2630556" cy="6861969"/>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6CC81F07-BA77-4279-9937-5F410A69E195}"/>
              </a:ext>
            </a:extLst>
          </p:cNvPr>
          <p:cNvSpPr/>
          <p:nvPr userDrawn="1"/>
        </p:nvSpPr>
        <p:spPr>
          <a:xfrm>
            <a:off x="9561443" y="-3970"/>
            <a:ext cx="2630556" cy="6861969"/>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Content Placeholder 2">
            <a:extLst>
              <a:ext uri="{FF2B5EF4-FFF2-40B4-BE49-F238E27FC236}">
                <a16:creationId xmlns:a16="http://schemas.microsoft.com/office/drawing/2014/main" id="{6C79AB72-CBCA-42D8-8549-6667E1B7454B}"/>
              </a:ext>
            </a:extLst>
          </p:cNvPr>
          <p:cNvSpPr>
            <a:spLocks noGrp="1"/>
          </p:cNvSpPr>
          <p:nvPr>
            <p:ph idx="1"/>
          </p:nvPr>
        </p:nvSpPr>
        <p:spPr>
          <a:xfrm>
            <a:off x="609600" y="1604431"/>
            <a:ext cx="8693426" cy="4193913"/>
          </a:xfrm>
          <a:prstGeom prst="rect">
            <a:avLst/>
          </a:prstGeom>
        </p:spPr>
        <p:txBody>
          <a:bodyPr>
            <a:noAutofit/>
          </a:bodyPr>
          <a:lstStyle>
            <a:lvl1pPr marL="0" indent="0">
              <a:lnSpc>
                <a:spcPct val="100000"/>
              </a:lnSpc>
              <a:spcBef>
                <a:spcPts val="0"/>
              </a:spcBef>
              <a:spcAft>
                <a:spcPts val="1200"/>
              </a:spcAft>
              <a:buClr>
                <a:schemeClr val="accent1"/>
              </a:buClr>
              <a:buSzPct val="100000"/>
              <a:buFont typeface="Arial" panose="020B0604020202020204" pitchFamily="34" charset="0"/>
              <a:buNone/>
              <a:defRPr sz="2400">
                <a:solidFill>
                  <a:schemeClr val="tx1"/>
                </a:solidFill>
              </a:defRPr>
            </a:lvl1pPr>
            <a:lvl2pPr marL="800100" indent="-342900">
              <a:lnSpc>
                <a:spcPct val="100000"/>
              </a:lnSpc>
              <a:spcBef>
                <a:spcPts val="0"/>
              </a:spcBef>
              <a:spcAft>
                <a:spcPts val="1200"/>
              </a:spcAft>
              <a:buClr>
                <a:schemeClr val="accent1"/>
              </a:buClr>
              <a:buFont typeface="Arial" panose="020B0604020202020204" pitchFamily="34" charset="0"/>
              <a:buChar char="•"/>
              <a:defRPr sz="2400"/>
            </a:lvl2pPr>
            <a:lvl3pPr marL="1257300" indent="-342900">
              <a:lnSpc>
                <a:spcPct val="100000"/>
              </a:lnSpc>
              <a:spcBef>
                <a:spcPts val="0"/>
              </a:spcBef>
              <a:spcAft>
                <a:spcPts val="1200"/>
              </a:spcAft>
              <a:buClr>
                <a:schemeClr val="accent1"/>
              </a:buClr>
              <a:buFont typeface="Arial" panose="020B0604020202020204" pitchFamily="34" charset="0"/>
              <a:buChar char="•"/>
              <a:defRPr sz="2400"/>
            </a:lvl3pPr>
            <a:lvl4pPr marL="1371600" indent="0">
              <a:buFontTx/>
              <a:buNone/>
              <a:defRPr/>
            </a:lvl4pPr>
            <a:lvl5pPr marL="1828800" indent="0">
              <a:buFontTx/>
              <a:buNone/>
              <a:defRPr/>
            </a:lvl5pPr>
          </a:lstStyle>
          <a:p>
            <a:pPr lvl="0"/>
            <a:r>
              <a:rPr lang="en-US"/>
              <a:t>Click to edit Master text styles</a:t>
            </a:r>
          </a:p>
        </p:txBody>
      </p:sp>
    </p:spTree>
    <p:extLst>
      <p:ext uri="{BB962C8B-B14F-4D97-AF65-F5344CB8AC3E}">
        <p14:creationId xmlns:p14="http://schemas.microsoft.com/office/powerpoint/2010/main" val="3358107445"/>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p:cSld name="Closing slide">
    <p:spTree>
      <p:nvGrpSpPr>
        <p:cNvPr id="1" name=""/>
        <p:cNvGrpSpPr/>
        <p:nvPr/>
      </p:nvGrpSpPr>
      <p:grpSpPr>
        <a:xfrm>
          <a:off x="0" y="0"/>
          <a:ext cx="0" cy="0"/>
          <a:chOff x="0" y="0"/>
          <a:chExt cx="0" cy="0"/>
        </a:xfrm>
      </p:grpSpPr>
      <p:sp>
        <p:nvSpPr>
          <p:cNvPr id="7" name="Rectangle 2">
            <a:extLst>
              <a:ext uri="{FF2B5EF4-FFF2-40B4-BE49-F238E27FC236}">
                <a16:creationId xmlns:a16="http://schemas.microsoft.com/office/drawing/2014/main" id="{E00191DC-3516-4FAE-B604-A84B0B2B6ACA}"/>
              </a:ext>
            </a:extLst>
          </p:cNvPr>
          <p:cNvSpPr txBox="1">
            <a:spLocks noChangeArrowheads="1"/>
          </p:cNvSpPr>
          <p:nvPr/>
        </p:nvSpPr>
        <p:spPr>
          <a:xfrm>
            <a:off x="0" y="1383020"/>
            <a:ext cx="12192000" cy="1470025"/>
          </a:xfrm>
          <a:prstGeom prst="rect">
            <a:avLst/>
          </a:prstGeom>
        </p:spPr>
        <p:txBody>
          <a:bodyPr anchor="ctr"/>
          <a:lstStyle>
            <a:lvl1pPr algn="ctr" defTabSz="914400" rtl="0" eaLnBrk="1" latinLnBrk="0" hangingPunct="1">
              <a:lnSpc>
                <a:spcPct val="90000"/>
              </a:lnSpc>
              <a:spcBef>
                <a:spcPct val="0"/>
              </a:spcBef>
              <a:buNone/>
              <a:defRPr sz="4000" b="1" kern="1200">
                <a:solidFill>
                  <a:schemeClr val="accent1"/>
                </a:solidFill>
                <a:latin typeface="+mj-lt"/>
                <a:ea typeface="+mj-ea"/>
                <a:cs typeface="+mj-cs"/>
              </a:defRPr>
            </a:lvl1pPr>
          </a:lstStyle>
          <a:p>
            <a:r>
              <a:rPr lang="en-US" altLang="en-US" sz="4000" dirty="0"/>
              <a:t>Thank You</a:t>
            </a:r>
          </a:p>
        </p:txBody>
      </p:sp>
      <p:pic>
        <p:nvPicPr>
          <p:cNvPr id="14" name="Picture 13">
            <a:extLst>
              <a:ext uri="{FF2B5EF4-FFF2-40B4-BE49-F238E27FC236}">
                <a16:creationId xmlns:a16="http://schemas.microsoft.com/office/drawing/2014/main" id="{17FF5DD7-8BAE-4F09-8FD3-192A4DF42D21}"/>
              </a:ext>
            </a:extLst>
          </p:cNvPr>
          <p:cNvPicPr>
            <a:picLocks noChangeAspect="1"/>
          </p:cNvPicPr>
          <p:nvPr userDrawn="1"/>
        </p:nvPicPr>
        <p:blipFill rotWithShape="1">
          <a:blip r:embed="rId2"/>
          <a:srcRect l="1395" r="528" b="3776"/>
          <a:stretch/>
        </p:blipFill>
        <p:spPr>
          <a:xfrm>
            <a:off x="372750" y="4552950"/>
            <a:ext cx="11446500" cy="2085975"/>
          </a:xfrm>
          <a:prstGeom prst="rect">
            <a:avLst/>
          </a:prstGeom>
        </p:spPr>
      </p:pic>
      <p:cxnSp>
        <p:nvCxnSpPr>
          <p:cNvPr id="18" name="Straight Connector 17">
            <a:extLst>
              <a:ext uri="{FF2B5EF4-FFF2-40B4-BE49-F238E27FC236}">
                <a16:creationId xmlns:a16="http://schemas.microsoft.com/office/drawing/2014/main" id="{709D48C8-D7E0-4CA1-81B5-56B22D176BA2}"/>
              </a:ext>
            </a:extLst>
          </p:cNvPr>
          <p:cNvCxnSpPr>
            <a:cxnSpLocks/>
          </p:cNvCxnSpPr>
          <p:nvPr userDrawn="1"/>
        </p:nvCxnSpPr>
        <p:spPr bwMode="auto">
          <a:xfrm>
            <a:off x="355600" y="219075"/>
            <a:ext cx="11480800" cy="0"/>
          </a:xfrm>
          <a:prstGeom prst="line">
            <a:avLst/>
          </a:prstGeom>
          <a:solidFill>
            <a:schemeClr val="accent1"/>
          </a:solidFill>
          <a:ln w="28575" cap="flat" cmpd="sng" algn="ctr">
            <a:solidFill>
              <a:srgbClr val="005595"/>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9" name="Straight Connector 18">
            <a:extLst>
              <a:ext uri="{FF2B5EF4-FFF2-40B4-BE49-F238E27FC236}">
                <a16:creationId xmlns:a16="http://schemas.microsoft.com/office/drawing/2014/main" id="{82292231-0303-46DC-987D-463074DBEF31}"/>
              </a:ext>
            </a:extLst>
          </p:cNvPr>
          <p:cNvCxnSpPr>
            <a:cxnSpLocks/>
          </p:cNvCxnSpPr>
          <p:nvPr userDrawn="1"/>
        </p:nvCxnSpPr>
        <p:spPr bwMode="auto">
          <a:xfrm>
            <a:off x="355600" y="6638925"/>
            <a:ext cx="11480800" cy="0"/>
          </a:xfrm>
          <a:prstGeom prst="line">
            <a:avLst/>
          </a:prstGeom>
          <a:solidFill>
            <a:schemeClr val="accent1"/>
          </a:solidFill>
          <a:ln w="28575" cap="flat" cmpd="sng" algn="ctr">
            <a:solidFill>
              <a:srgbClr val="005595"/>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grpSp>
        <p:nvGrpSpPr>
          <p:cNvPr id="20" name="Group 19">
            <a:extLst>
              <a:ext uri="{FF2B5EF4-FFF2-40B4-BE49-F238E27FC236}">
                <a16:creationId xmlns:a16="http://schemas.microsoft.com/office/drawing/2014/main" id="{563A3465-A424-4F3D-B352-F75F19988BB2}"/>
              </a:ext>
            </a:extLst>
          </p:cNvPr>
          <p:cNvGrpSpPr/>
          <p:nvPr userDrawn="1"/>
        </p:nvGrpSpPr>
        <p:grpSpPr>
          <a:xfrm>
            <a:off x="2940368" y="5138631"/>
            <a:ext cx="6311263" cy="1027223"/>
            <a:chOff x="2928942" y="5095576"/>
            <a:chExt cx="6311263" cy="1027223"/>
          </a:xfrm>
        </p:grpSpPr>
        <p:pic>
          <p:nvPicPr>
            <p:cNvPr id="21" name="Picture 20" descr="Logo&#10;&#10;Description automatically generated">
              <a:extLst>
                <a:ext uri="{FF2B5EF4-FFF2-40B4-BE49-F238E27FC236}">
                  <a16:creationId xmlns:a16="http://schemas.microsoft.com/office/drawing/2014/main" id="{F469EF17-DCA1-4542-A919-C3F582900F54}"/>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2928942" y="5095576"/>
              <a:ext cx="2740557" cy="1027223"/>
            </a:xfrm>
            <a:prstGeom prst="rect">
              <a:avLst/>
            </a:prstGeom>
          </p:spPr>
        </p:pic>
        <p:pic>
          <p:nvPicPr>
            <p:cNvPr id="22" name="Picture 21">
              <a:extLst>
                <a:ext uri="{FF2B5EF4-FFF2-40B4-BE49-F238E27FC236}">
                  <a16:creationId xmlns:a16="http://schemas.microsoft.com/office/drawing/2014/main" id="{F98B234F-E2C4-49DD-B2C7-471F8F7B9C5E}"/>
                </a:ext>
              </a:extLst>
            </p:cNvPr>
            <p:cNvPicPr>
              <a:picLocks noChangeAspect="1"/>
            </p:cNvPicPr>
            <p:nvPr userDrawn="1"/>
          </p:nvPicPr>
          <p:blipFill>
            <a:blip r:embed="rId4">
              <a:extLst>
                <a:ext uri="{28A0092B-C50C-407E-A947-70E740481C1C}">
                  <a14:useLocalDpi xmlns:a14="http://schemas.microsoft.com/office/drawing/2010/main" val="0"/>
                </a:ext>
              </a:extLst>
            </a:blip>
            <a:srcRect/>
            <a:stretch/>
          </p:blipFill>
          <p:spPr>
            <a:xfrm>
              <a:off x="6499646" y="5112172"/>
              <a:ext cx="2740559" cy="992082"/>
            </a:xfrm>
            <a:prstGeom prst="rect">
              <a:avLst/>
            </a:prstGeom>
          </p:spPr>
        </p:pic>
      </p:grpSp>
    </p:spTree>
    <p:extLst>
      <p:ext uri="{BB962C8B-B14F-4D97-AF65-F5344CB8AC3E}">
        <p14:creationId xmlns:p14="http://schemas.microsoft.com/office/powerpoint/2010/main" val="410992073"/>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19" name="Rectangle 18">
            <a:extLst>
              <a:ext uri="{FF2B5EF4-FFF2-40B4-BE49-F238E27FC236}">
                <a16:creationId xmlns:a16="http://schemas.microsoft.com/office/drawing/2014/main" id="{DF4D0F4F-E481-46DD-8BE4-669BC68C78A4}"/>
              </a:ext>
              <a:ext uri="{C183D7F6-B498-43B3-948B-1728B52AA6E4}">
                <adec:decorative xmlns:adec="http://schemas.microsoft.com/office/drawing/2017/decorative" val="1"/>
              </a:ext>
            </a:extLst>
          </p:cNvPr>
          <p:cNvSpPr/>
          <p:nvPr userDrawn="1"/>
        </p:nvSpPr>
        <p:spPr>
          <a:xfrm>
            <a:off x="109860" y="94196"/>
            <a:ext cx="1923082" cy="193427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n-lt"/>
            </a:endParaRPr>
          </a:p>
        </p:txBody>
      </p:sp>
      <p:sp>
        <p:nvSpPr>
          <p:cNvPr id="2" name="Title 1">
            <a:extLst>
              <a:ext uri="{FF2B5EF4-FFF2-40B4-BE49-F238E27FC236}">
                <a16:creationId xmlns:a16="http://schemas.microsoft.com/office/drawing/2014/main" id="{503EE646-F231-45F5-AEE0-442EB2F58A68}"/>
              </a:ext>
            </a:extLst>
          </p:cNvPr>
          <p:cNvSpPr>
            <a:spLocks noGrp="1"/>
          </p:cNvSpPr>
          <p:nvPr>
            <p:ph type="ctrTitle" hasCustomPrompt="1"/>
          </p:nvPr>
        </p:nvSpPr>
        <p:spPr>
          <a:xfrm>
            <a:off x="1535837" y="3607041"/>
            <a:ext cx="9144000" cy="546866"/>
          </a:xfrm>
        </p:spPr>
        <p:txBody>
          <a:bodyPr anchor="ctr">
            <a:normAutofit/>
          </a:bodyPr>
          <a:lstStyle>
            <a:lvl1pPr algn="ctr">
              <a:defRPr sz="2800">
                <a:solidFill>
                  <a:srgbClr val="1F4E79"/>
                </a:solidFill>
                <a:latin typeface="+mn-lt"/>
                <a:cs typeface="Times New Roman" panose="02020603050405020304" pitchFamily="18" charset="0"/>
              </a:defRPr>
            </a:lvl1pPr>
          </a:lstStyle>
          <a:p>
            <a:r>
              <a:rPr lang="en-US"/>
              <a:t>Click to edit Division</a:t>
            </a:r>
          </a:p>
        </p:txBody>
      </p:sp>
      <p:sp>
        <p:nvSpPr>
          <p:cNvPr id="3" name="Subtitle 2">
            <a:extLst>
              <a:ext uri="{FF2B5EF4-FFF2-40B4-BE49-F238E27FC236}">
                <a16:creationId xmlns:a16="http://schemas.microsoft.com/office/drawing/2014/main" id="{443D2A38-DA5C-4122-927F-2D59F907BA7E}"/>
              </a:ext>
            </a:extLst>
          </p:cNvPr>
          <p:cNvSpPr>
            <a:spLocks noGrp="1"/>
          </p:cNvSpPr>
          <p:nvPr>
            <p:ph type="subTitle" idx="1" hasCustomPrompt="1"/>
          </p:nvPr>
        </p:nvSpPr>
        <p:spPr>
          <a:xfrm>
            <a:off x="1535837" y="4305774"/>
            <a:ext cx="9144000" cy="469665"/>
          </a:xfrm>
        </p:spPr>
        <p:txBody>
          <a:bodyPr anchor="ctr">
            <a:normAutofit/>
          </a:bodyPr>
          <a:lstStyle>
            <a:lvl1pPr marL="0" indent="0" algn="ctr" defTabSz="914400" rtl="0" eaLnBrk="1" latinLnBrk="0" hangingPunct="1">
              <a:lnSpc>
                <a:spcPct val="90000"/>
              </a:lnSpc>
              <a:spcBef>
                <a:spcPct val="0"/>
              </a:spcBef>
              <a:buNone/>
              <a:defRPr lang="en-US" sz="2400" kern="1200" dirty="0">
                <a:solidFill>
                  <a:schemeClr val="tx1">
                    <a:lumMod val="75000"/>
                    <a:lumOff val="25000"/>
                  </a:schemeClr>
                </a:solidFill>
                <a:latin typeface="+mn-lt"/>
                <a:ea typeface="+mn-ea"/>
                <a:cs typeface="Times New Roman" panose="02020603050405020304" pitchFamily="18"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presented by (Person’s Name)</a:t>
            </a:r>
          </a:p>
        </p:txBody>
      </p:sp>
      <p:sp>
        <p:nvSpPr>
          <p:cNvPr id="7" name="Title 1">
            <a:extLst>
              <a:ext uri="{FF2B5EF4-FFF2-40B4-BE49-F238E27FC236}">
                <a16:creationId xmlns:a16="http://schemas.microsoft.com/office/drawing/2014/main" id="{551B421A-CEB0-4122-A55F-E52ACE10098F}"/>
              </a:ext>
            </a:extLst>
          </p:cNvPr>
          <p:cNvSpPr txBox="1">
            <a:spLocks/>
          </p:cNvSpPr>
          <p:nvPr userDrawn="1"/>
        </p:nvSpPr>
        <p:spPr>
          <a:xfrm>
            <a:off x="2445106" y="5626671"/>
            <a:ext cx="7320347" cy="680802"/>
          </a:xfrm>
          <a:prstGeom prst="rect">
            <a:avLst/>
          </a:prstGeom>
        </p:spPr>
        <p:txBody>
          <a:bodyPr vert="horz" lIns="0" tIns="0" rIns="0" bIns="0" rtlCol="0" anchor="b">
            <a:noAutofit/>
          </a:bodyPr>
          <a:lstStyle>
            <a:lvl1pPr algn="ctr" defTabSz="914400" rtl="0" eaLnBrk="1" latinLnBrk="0" hangingPunct="1">
              <a:lnSpc>
                <a:spcPct val="90000"/>
              </a:lnSpc>
              <a:spcBef>
                <a:spcPct val="0"/>
              </a:spcBef>
              <a:buNone/>
              <a:defRPr sz="4800" kern="1200">
                <a:solidFill>
                  <a:srgbClr val="1F4E79"/>
                </a:solidFill>
                <a:latin typeface="Times New Roman" panose="02020603050405020304" pitchFamily="18" charset="0"/>
                <a:ea typeface="+mj-ea"/>
                <a:cs typeface="Times New Roman" panose="02020603050405020304" pitchFamily="18" charset="0"/>
              </a:defRPr>
            </a:lvl1pPr>
          </a:lstStyle>
          <a:p>
            <a:r>
              <a:rPr lang="en-US" sz="3200">
                <a:solidFill>
                  <a:srgbClr val="1F4E79"/>
                </a:solidFill>
                <a:latin typeface="+mn-lt"/>
              </a:rPr>
              <a:t>Department of Health and Human Services</a:t>
            </a:r>
          </a:p>
        </p:txBody>
      </p:sp>
      <p:pic>
        <p:nvPicPr>
          <p:cNvPr id="9" name="Picture 8" descr="The Great Seal of the State of Nevada &quot;All for our Country&quot;">
            <a:extLst>
              <a:ext uri="{FF2B5EF4-FFF2-40B4-BE49-F238E27FC236}">
                <a16:creationId xmlns:a16="http://schemas.microsoft.com/office/drawing/2014/main" id="{0FBC4D1A-84EE-45B6-95D2-A5CAB3A4B7F9}"/>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288616" y="233499"/>
            <a:ext cx="1638443" cy="1592718"/>
          </a:xfrm>
          <a:prstGeom prst="rect">
            <a:avLst/>
          </a:prstGeom>
        </p:spPr>
      </p:pic>
      <p:cxnSp>
        <p:nvCxnSpPr>
          <p:cNvPr id="10" name="Straight Connector 9">
            <a:extLst>
              <a:ext uri="{FF2B5EF4-FFF2-40B4-BE49-F238E27FC236}">
                <a16:creationId xmlns:a16="http://schemas.microsoft.com/office/drawing/2014/main" id="{579730DB-1305-49C4-B8EC-9A382996C578}"/>
              </a:ext>
            </a:extLst>
          </p:cNvPr>
          <p:cNvCxnSpPr/>
          <p:nvPr userDrawn="1"/>
        </p:nvCxnSpPr>
        <p:spPr>
          <a:xfrm>
            <a:off x="2681145" y="5626671"/>
            <a:ext cx="6853383" cy="0"/>
          </a:xfrm>
          <a:prstGeom prst="line">
            <a:avLst/>
          </a:prstGeom>
          <a:ln w="25400" cap="sq">
            <a:solidFill>
              <a:schemeClr val="accent5">
                <a:lumMod val="50000"/>
              </a:schemeClr>
            </a:solidFill>
            <a:headEnd type="diamond" w="med" len="lg"/>
            <a:tailEnd type="diamond" w="med" len="lg"/>
          </a:ln>
        </p:spPr>
        <p:style>
          <a:lnRef idx="1">
            <a:schemeClr val="accent1"/>
          </a:lnRef>
          <a:fillRef idx="0">
            <a:schemeClr val="accent1"/>
          </a:fillRef>
          <a:effectRef idx="0">
            <a:schemeClr val="accent1"/>
          </a:effectRef>
          <a:fontRef idx="minor">
            <a:schemeClr val="tx1"/>
          </a:fontRef>
        </p:style>
      </p:cxnSp>
      <p:sp>
        <p:nvSpPr>
          <p:cNvPr id="14" name="Text Placeholder 13">
            <a:extLst>
              <a:ext uri="{FF2B5EF4-FFF2-40B4-BE49-F238E27FC236}">
                <a16:creationId xmlns:a16="http://schemas.microsoft.com/office/drawing/2014/main" id="{B527F0BC-AEA1-43B2-AD84-6EFBE6989832}"/>
              </a:ext>
            </a:extLst>
          </p:cNvPr>
          <p:cNvSpPr>
            <a:spLocks noGrp="1"/>
          </p:cNvSpPr>
          <p:nvPr>
            <p:ph type="body" sz="quarter" idx="13" hasCustomPrompt="1"/>
          </p:nvPr>
        </p:nvSpPr>
        <p:spPr>
          <a:xfrm>
            <a:off x="1535837" y="1978556"/>
            <a:ext cx="9144000" cy="1507436"/>
          </a:xfrm>
        </p:spPr>
        <p:txBody>
          <a:bodyPr anchor="ctr">
            <a:noAutofit/>
          </a:bodyPr>
          <a:lstStyle>
            <a:lvl1pPr marL="0" indent="0" algn="ctr">
              <a:buNone/>
              <a:defRPr lang="en-US" sz="4800" kern="1200" dirty="0">
                <a:solidFill>
                  <a:srgbClr val="1F4E79"/>
                </a:solidFill>
                <a:latin typeface="+mn-lt"/>
                <a:ea typeface="+mj-ea"/>
                <a:cs typeface="Times New Roman" panose="02020603050405020304" pitchFamily="18" charset="0"/>
              </a:defRPr>
            </a:lvl1pPr>
          </a:lstStyle>
          <a:p>
            <a:pPr lvl="0"/>
            <a:r>
              <a:rPr lang="en-US"/>
              <a:t>Click to edit Presentation Title</a:t>
            </a:r>
          </a:p>
        </p:txBody>
      </p:sp>
      <p:grpSp>
        <p:nvGrpSpPr>
          <p:cNvPr id="13" name="Group 12">
            <a:extLst>
              <a:ext uri="{FF2B5EF4-FFF2-40B4-BE49-F238E27FC236}">
                <a16:creationId xmlns:a16="http://schemas.microsoft.com/office/drawing/2014/main" id="{58C09CD6-2C7D-4515-A322-8CDBBC428003}"/>
              </a:ext>
            </a:extLst>
          </p:cNvPr>
          <p:cNvGrpSpPr/>
          <p:nvPr userDrawn="1"/>
        </p:nvGrpSpPr>
        <p:grpSpPr>
          <a:xfrm>
            <a:off x="2451567" y="915697"/>
            <a:ext cx="7313886" cy="712788"/>
            <a:chOff x="1793977" y="915697"/>
            <a:chExt cx="8635179" cy="712788"/>
          </a:xfrm>
        </p:grpSpPr>
        <p:sp>
          <p:nvSpPr>
            <p:cNvPr id="15" name="Text Box 49">
              <a:extLst>
                <a:ext uri="{FF2B5EF4-FFF2-40B4-BE49-F238E27FC236}">
                  <a16:creationId xmlns:a16="http://schemas.microsoft.com/office/drawing/2014/main" id="{9BE4A1A1-78D9-4BBC-B062-4D3401361671}"/>
                </a:ext>
              </a:extLst>
            </p:cNvPr>
            <p:cNvSpPr txBox="1">
              <a:spLocks noChangeArrowheads="1"/>
            </p:cNvSpPr>
            <p:nvPr userDrawn="1"/>
          </p:nvSpPr>
          <p:spPr bwMode="auto">
            <a:xfrm>
              <a:off x="1793977" y="915697"/>
              <a:ext cx="1809751" cy="712788"/>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377" rtl="0" eaLnBrk="0" fontAlgn="base" latinLnBrk="0" hangingPunct="0">
                <a:lnSpc>
                  <a:spcPct val="100000"/>
                </a:lnSpc>
                <a:spcBef>
                  <a:spcPct val="0"/>
                </a:spcBef>
                <a:spcAft>
                  <a:spcPct val="0"/>
                </a:spcAft>
                <a:buClrTx/>
                <a:buSzTx/>
                <a:buFontTx/>
                <a:buNone/>
                <a:tabLst/>
              </a:pPr>
              <a:r>
                <a:rPr lang="en-US" altLang="en-US" sz="1600" b="1">
                  <a:solidFill>
                    <a:srgbClr val="1F4E79"/>
                  </a:solidFill>
                  <a:latin typeface="+mn-lt"/>
                </a:rPr>
                <a:t>Joe Lombardo</a:t>
              </a:r>
              <a:endParaRPr kumimoji="0" lang="en-US" altLang="en-US" sz="1600" b="1" i="0" u="none" strike="noStrike" cap="none" normalizeH="0" baseline="0">
                <a:ln>
                  <a:noFill/>
                </a:ln>
                <a:solidFill>
                  <a:srgbClr val="1F4E79"/>
                </a:solidFill>
                <a:effectLst/>
                <a:latin typeface="+mn-lt"/>
              </a:endParaRPr>
            </a:p>
            <a:p>
              <a:pPr marL="0" marR="0" lvl="0" indent="0" algn="ctr" defTabSz="914377" rtl="0" eaLnBrk="0" fontAlgn="base" latinLnBrk="0" hangingPunct="0">
                <a:lnSpc>
                  <a:spcPct val="100000"/>
                </a:lnSpc>
                <a:spcBef>
                  <a:spcPct val="0"/>
                </a:spcBef>
                <a:spcAft>
                  <a:spcPct val="0"/>
                </a:spcAft>
                <a:buClrTx/>
                <a:buSzTx/>
                <a:buFontTx/>
                <a:buNone/>
                <a:tabLst/>
              </a:pPr>
              <a:r>
                <a:rPr kumimoji="0" lang="en-US" altLang="en-US" sz="1600" b="1" i="1" u="none" strike="noStrike" cap="none" normalizeH="0" baseline="0">
                  <a:ln>
                    <a:noFill/>
                  </a:ln>
                  <a:solidFill>
                    <a:srgbClr val="1F4E79"/>
                  </a:solidFill>
                  <a:effectLst/>
                  <a:latin typeface="+mn-lt"/>
                </a:rPr>
                <a:t>Governor</a:t>
              </a:r>
              <a:endParaRPr kumimoji="0" lang="en-US" altLang="en-US" sz="1800" b="0" i="1" u="none" strike="noStrike" cap="none" normalizeH="0" baseline="0">
                <a:ln>
                  <a:noFill/>
                </a:ln>
                <a:solidFill>
                  <a:srgbClr val="1F4E79"/>
                </a:solidFill>
                <a:effectLst/>
                <a:latin typeface="+mn-lt"/>
              </a:endParaRPr>
            </a:p>
          </p:txBody>
        </p:sp>
        <p:sp>
          <p:nvSpPr>
            <p:cNvPr id="16" name="Text Box 50">
              <a:extLst>
                <a:ext uri="{FF2B5EF4-FFF2-40B4-BE49-F238E27FC236}">
                  <a16:creationId xmlns:a16="http://schemas.microsoft.com/office/drawing/2014/main" id="{1D244E04-4923-4419-99EE-A25D79284685}"/>
                </a:ext>
              </a:extLst>
            </p:cNvPr>
            <p:cNvSpPr txBox="1">
              <a:spLocks noChangeArrowheads="1"/>
            </p:cNvSpPr>
            <p:nvPr userDrawn="1"/>
          </p:nvSpPr>
          <p:spPr bwMode="auto">
            <a:xfrm>
              <a:off x="8617817" y="915697"/>
              <a:ext cx="1811339" cy="712788"/>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377" rtl="0" eaLnBrk="0" fontAlgn="base" latinLnBrk="0" hangingPunct="0">
                <a:lnSpc>
                  <a:spcPct val="100000"/>
                </a:lnSpc>
                <a:spcBef>
                  <a:spcPct val="0"/>
                </a:spcBef>
                <a:spcAft>
                  <a:spcPct val="0"/>
                </a:spcAft>
                <a:buClrTx/>
                <a:buSzTx/>
                <a:buFontTx/>
                <a:buNone/>
                <a:tabLst/>
              </a:pPr>
              <a:r>
                <a:rPr kumimoji="0" lang="en-US" altLang="en-US" sz="1600" b="1" i="0" u="none" strike="noStrike" cap="none" normalizeH="0" baseline="0">
                  <a:ln>
                    <a:noFill/>
                  </a:ln>
                  <a:solidFill>
                    <a:srgbClr val="1F4E79"/>
                  </a:solidFill>
                  <a:effectLst/>
                  <a:latin typeface="+mn-lt"/>
                </a:rPr>
                <a:t>Richard Whitley</a:t>
              </a:r>
            </a:p>
            <a:p>
              <a:pPr marL="0" marR="0" lvl="0" indent="0" algn="ctr" defTabSz="914377" rtl="0" eaLnBrk="0" fontAlgn="base" latinLnBrk="0" hangingPunct="0">
                <a:lnSpc>
                  <a:spcPct val="100000"/>
                </a:lnSpc>
                <a:spcBef>
                  <a:spcPct val="0"/>
                </a:spcBef>
                <a:spcAft>
                  <a:spcPct val="0"/>
                </a:spcAft>
                <a:buClrTx/>
                <a:buSzTx/>
                <a:buFontTx/>
                <a:buNone/>
                <a:tabLst/>
              </a:pPr>
              <a:r>
                <a:rPr kumimoji="0" lang="en-US" altLang="en-US" sz="1600" b="1" i="1" u="none" strike="noStrike" cap="none" normalizeH="0" baseline="0">
                  <a:ln>
                    <a:noFill/>
                  </a:ln>
                  <a:solidFill>
                    <a:srgbClr val="1F4E79"/>
                  </a:solidFill>
                  <a:effectLst/>
                  <a:latin typeface="+mn-lt"/>
                </a:rPr>
                <a:t>Director</a:t>
              </a:r>
              <a:endParaRPr kumimoji="0" lang="en-US" altLang="en-US" sz="1800" b="0" i="1" u="none" strike="noStrike" cap="none" normalizeH="0" baseline="0">
                <a:ln>
                  <a:noFill/>
                </a:ln>
                <a:solidFill>
                  <a:srgbClr val="1F4E79"/>
                </a:solidFill>
                <a:effectLst/>
                <a:latin typeface="+mn-lt"/>
              </a:endParaRPr>
            </a:p>
          </p:txBody>
        </p:sp>
      </p:grpSp>
      <p:pic>
        <p:nvPicPr>
          <p:cNvPr id="18" name="Picture 17" descr="Department of Health and Human Services logo &quot;DHHS&quot;">
            <a:extLst>
              <a:ext uri="{FF2B5EF4-FFF2-40B4-BE49-F238E27FC236}">
                <a16:creationId xmlns:a16="http://schemas.microsoft.com/office/drawing/2014/main" id="{9D76AB1F-A8ED-4B18-9C33-FBEC13EC0AD3}"/>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83441" y="5032259"/>
            <a:ext cx="1331869" cy="1789077"/>
          </a:xfrm>
          <a:prstGeom prst="rect">
            <a:avLst/>
          </a:prstGeom>
        </p:spPr>
      </p:pic>
      <p:sp>
        <p:nvSpPr>
          <p:cNvPr id="20" name="Footer Placeholder 5">
            <a:extLst>
              <a:ext uri="{FF2B5EF4-FFF2-40B4-BE49-F238E27FC236}">
                <a16:creationId xmlns:a16="http://schemas.microsoft.com/office/drawing/2014/main" id="{436F594D-EFA8-4AEE-9799-7C7A899224C7}"/>
              </a:ext>
            </a:extLst>
          </p:cNvPr>
          <p:cNvSpPr txBox="1">
            <a:spLocks/>
          </p:cNvSpPr>
          <p:nvPr userDrawn="1"/>
        </p:nvSpPr>
        <p:spPr>
          <a:xfrm>
            <a:off x="3771900" y="6307473"/>
            <a:ext cx="4114800" cy="365125"/>
          </a:xfrm>
          <a:prstGeom prst="rect">
            <a:avLst/>
          </a:prstGeom>
        </p:spPr>
        <p:txBody>
          <a:bodyPr lIns="0" tIns="0" rIns="0" bIns="0" anchor="ctr"/>
          <a:lstStyle>
            <a:defPPr>
              <a:defRPr lang="en-US"/>
            </a:defPPr>
            <a:lvl1pPr marL="0" algn="ctr" defTabSz="914400" rtl="0" eaLnBrk="1" latinLnBrk="0" hangingPunct="1">
              <a:lnSpc>
                <a:spcPct val="90000"/>
              </a:lnSpc>
              <a:spcBef>
                <a:spcPct val="0"/>
              </a:spcBef>
              <a:buNone/>
              <a:defRPr lang="en-US" altLang="en-US" sz="1400" kern="1200" smtClean="0">
                <a:solidFill>
                  <a:srgbClr val="1F4E79"/>
                </a:solidFill>
                <a:latin typeface="Times New Roman" panose="02020603050405020304" pitchFamily="18" charset="0"/>
                <a:ea typeface="+mj-ea"/>
                <a:cs typeface="Times New Roman" panose="02020603050405020304" pitchFamily="18"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i="1">
                <a:solidFill>
                  <a:srgbClr val="1F4E79"/>
                </a:solidFill>
                <a:latin typeface="+mn-lt"/>
              </a:rPr>
              <a:t>Helping people.  It’s who we are and what we do.</a:t>
            </a:r>
          </a:p>
        </p:txBody>
      </p:sp>
      <p:sp>
        <p:nvSpPr>
          <p:cNvPr id="23" name="Text Placeholder 22">
            <a:extLst>
              <a:ext uri="{FF2B5EF4-FFF2-40B4-BE49-F238E27FC236}">
                <a16:creationId xmlns:a16="http://schemas.microsoft.com/office/drawing/2014/main" id="{3426419D-5A94-4288-8759-EF0C171EACEE}"/>
              </a:ext>
            </a:extLst>
          </p:cNvPr>
          <p:cNvSpPr>
            <a:spLocks noGrp="1"/>
          </p:cNvSpPr>
          <p:nvPr>
            <p:ph type="body" sz="quarter" idx="14" hasCustomPrompt="1"/>
          </p:nvPr>
        </p:nvSpPr>
        <p:spPr>
          <a:xfrm>
            <a:off x="3485217" y="4958756"/>
            <a:ext cx="5245240" cy="342979"/>
          </a:xfrm>
        </p:spPr>
        <p:txBody>
          <a:bodyPr>
            <a:noAutofit/>
          </a:bodyPr>
          <a:lstStyle>
            <a:lvl1pPr marL="0" indent="0" algn="ctr">
              <a:buNone/>
              <a:defRPr sz="2000"/>
            </a:lvl1pPr>
            <a:lvl2pPr marL="457200" indent="0">
              <a:buNone/>
              <a:defRPr/>
            </a:lvl2pPr>
            <a:lvl3pPr marL="914400" indent="0">
              <a:buNone/>
              <a:defRPr/>
            </a:lvl3pPr>
            <a:lvl4pPr marL="1371600" indent="0">
              <a:buNone/>
              <a:defRPr/>
            </a:lvl4pPr>
            <a:lvl5pPr marL="1828800" indent="0">
              <a:buNone/>
              <a:defRPr/>
            </a:lvl5pPr>
          </a:lstStyle>
          <a:p>
            <a:pPr lvl="0"/>
            <a:r>
              <a:rPr lang="en-US"/>
              <a:t>Date of Presentation</a:t>
            </a:r>
          </a:p>
        </p:txBody>
      </p:sp>
      <p:sp>
        <p:nvSpPr>
          <p:cNvPr id="17" name="Text Placeholder 22">
            <a:extLst>
              <a:ext uri="{FF2B5EF4-FFF2-40B4-BE49-F238E27FC236}">
                <a16:creationId xmlns:a16="http://schemas.microsoft.com/office/drawing/2014/main" id="{2BA2630A-15E2-4634-89E7-CF26F59875EA}"/>
              </a:ext>
            </a:extLst>
          </p:cNvPr>
          <p:cNvSpPr>
            <a:spLocks noGrp="1"/>
          </p:cNvSpPr>
          <p:nvPr>
            <p:ph type="body" sz="quarter" idx="15" hasCustomPrompt="1"/>
          </p:nvPr>
        </p:nvSpPr>
        <p:spPr>
          <a:xfrm>
            <a:off x="10001492" y="5128182"/>
            <a:ext cx="2020551" cy="1621410"/>
          </a:xfrm>
        </p:spPr>
        <p:txBody>
          <a:bodyPr>
            <a:noAutofit/>
          </a:bodyPr>
          <a:lstStyle>
            <a:lvl1pPr marL="0" indent="0" algn="ctr">
              <a:buNone/>
              <a:defRPr sz="2000"/>
            </a:lvl1pPr>
            <a:lvl2pPr marL="457200" indent="0">
              <a:buNone/>
              <a:defRPr/>
            </a:lvl2pPr>
            <a:lvl3pPr marL="914400" indent="0">
              <a:buNone/>
              <a:defRPr/>
            </a:lvl3pPr>
            <a:lvl4pPr marL="1371600" indent="0">
              <a:buNone/>
              <a:defRPr/>
            </a:lvl4pPr>
            <a:lvl5pPr marL="1828800" indent="0">
              <a:buNone/>
              <a:defRPr/>
            </a:lvl5pPr>
          </a:lstStyle>
          <a:p>
            <a:pPr lvl="0"/>
            <a:r>
              <a:rPr lang="en-US" dirty="0"/>
              <a:t>REMOVE text box or REPLACE with Division or Program logo not to exceed 2” height</a:t>
            </a:r>
          </a:p>
        </p:txBody>
      </p:sp>
    </p:spTree>
    <p:extLst>
      <p:ext uri="{BB962C8B-B14F-4D97-AF65-F5344CB8AC3E}">
        <p14:creationId xmlns:p14="http://schemas.microsoft.com/office/powerpoint/2010/main" val="2720927481"/>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Agenda">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5E2229-ECE3-49A5-A1BD-2CB5EC1143CF}"/>
              </a:ext>
            </a:extLst>
          </p:cNvPr>
          <p:cNvSpPr>
            <a:spLocks noGrp="1"/>
          </p:cNvSpPr>
          <p:nvPr>
            <p:ph type="title" hasCustomPrompt="1"/>
          </p:nvPr>
        </p:nvSpPr>
        <p:spPr>
          <a:xfrm>
            <a:off x="357447" y="0"/>
            <a:ext cx="11670009" cy="1325563"/>
          </a:xfrm>
        </p:spPr>
        <p:txBody>
          <a:bodyPr/>
          <a:lstStyle>
            <a:lvl1pPr>
              <a:defRPr/>
            </a:lvl1pPr>
          </a:lstStyle>
          <a:p>
            <a:r>
              <a:rPr lang="en-US"/>
              <a:t>Add “Agenda”</a:t>
            </a:r>
          </a:p>
        </p:txBody>
      </p:sp>
      <p:sp>
        <p:nvSpPr>
          <p:cNvPr id="3" name="Content Placeholder 2"/>
          <p:cNvSpPr>
            <a:spLocks noGrp="1"/>
          </p:cNvSpPr>
          <p:nvPr>
            <p:ph idx="1" hasCustomPrompt="1"/>
          </p:nvPr>
        </p:nvSpPr>
        <p:spPr>
          <a:xfrm>
            <a:off x="357447" y="1460498"/>
            <a:ext cx="11670010" cy="4895852"/>
          </a:xfrm>
        </p:spPr>
        <p:txBody>
          <a:bodyPr/>
          <a:lstStyle>
            <a:lvl1pPr marL="514350" indent="-514350">
              <a:buFont typeface="+mj-lt"/>
              <a:buAutoNum type="arabicPeriod"/>
              <a:defRPr/>
            </a:lvl1pPr>
            <a:lvl2pPr marL="914400" indent="-457200">
              <a:buFont typeface="+mj-lt"/>
              <a:buAutoNum type="arabicPeriod"/>
              <a:defRPr/>
            </a:lvl2pPr>
            <a:lvl3pPr marL="1371600" indent="-457200">
              <a:buFont typeface="+mj-lt"/>
              <a:buAutoNum type="arabicPeriod"/>
              <a:defRPr/>
            </a:lvl3pPr>
            <a:lvl4pPr marL="1714500" indent="-342900">
              <a:buFont typeface="+mj-lt"/>
              <a:buAutoNum type="arabicPeriod"/>
              <a:defRPr/>
            </a:lvl4pPr>
            <a:lvl5pPr marL="2171700" indent="-342900">
              <a:buFont typeface="+mj-lt"/>
              <a:buAutoNum type="arabicPeriod"/>
              <a:defRPr/>
            </a:lvl5pPr>
          </a:lstStyle>
          <a:p>
            <a:pPr lvl="0"/>
            <a:r>
              <a:rPr lang="en-US"/>
              <a:t>Click to add Agenda item 1</a:t>
            </a:r>
          </a:p>
        </p:txBody>
      </p:sp>
      <p:sp>
        <p:nvSpPr>
          <p:cNvPr id="6" name="Slide Number Placeholder 5"/>
          <p:cNvSpPr>
            <a:spLocks noGrp="1"/>
          </p:cNvSpPr>
          <p:nvPr>
            <p:ph type="sldNum" sz="quarter" idx="12"/>
          </p:nvPr>
        </p:nvSpPr>
        <p:spPr/>
        <p:txBody>
          <a:bodyPr/>
          <a:lstStyle/>
          <a:p>
            <a:fld id="{A0EC8638-D38E-4C5B-8C11-DA859CF37C29}" type="slidenum">
              <a:rPr lang="en-US" smtClean="0"/>
              <a:t>‹#›</a:t>
            </a:fld>
            <a:endParaRPr lang="en-US"/>
          </a:p>
        </p:txBody>
      </p:sp>
    </p:spTree>
    <p:extLst>
      <p:ext uri="{BB962C8B-B14F-4D97-AF65-F5344CB8AC3E}">
        <p14:creationId xmlns:p14="http://schemas.microsoft.com/office/powerpoint/2010/main" val="10675049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RULY 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443691063"/>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76E067E-DCDD-43CE-A2C6-47C7E7D02A40}"/>
              </a:ext>
            </a:extLst>
          </p:cNvPr>
          <p:cNvSpPr>
            <a:spLocks noGrp="1"/>
          </p:cNvSpPr>
          <p:nvPr>
            <p:ph idx="1"/>
          </p:nvPr>
        </p:nvSpPr>
        <p:spPr>
          <a:xfrm>
            <a:off x="357447" y="1460500"/>
            <a:ext cx="11670010" cy="48958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a:extLst>
              <a:ext uri="{FF2B5EF4-FFF2-40B4-BE49-F238E27FC236}">
                <a16:creationId xmlns:a16="http://schemas.microsoft.com/office/drawing/2014/main" id="{B0ACE2C2-9B9E-4B3E-AC9A-244696EB97A3}"/>
              </a:ext>
            </a:extLst>
          </p:cNvPr>
          <p:cNvSpPr>
            <a:spLocks noGrp="1"/>
          </p:cNvSpPr>
          <p:nvPr>
            <p:ph type="sldNum" sz="quarter" idx="12"/>
          </p:nvPr>
        </p:nvSpPr>
        <p:spPr/>
        <p:txBody>
          <a:bodyPr/>
          <a:lstStyle/>
          <a:p>
            <a:fld id="{E9C1D828-F931-464A-8E86-F9D742DA373F}" type="slidenum">
              <a:rPr lang="en-US" smtClean="0"/>
              <a:t>‹#›</a:t>
            </a:fld>
            <a:endParaRPr lang="en-US"/>
          </a:p>
        </p:txBody>
      </p:sp>
      <p:sp>
        <p:nvSpPr>
          <p:cNvPr id="5" name="Title 1">
            <a:extLst>
              <a:ext uri="{FF2B5EF4-FFF2-40B4-BE49-F238E27FC236}">
                <a16:creationId xmlns:a16="http://schemas.microsoft.com/office/drawing/2014/main" id="{266E7EE1-E575-465C-90AC-24DF7BC4CEF0}"/>
              </a:ext>
            </a:extLst>
          </p:cNvPr>
          <p:cNvSpPr>
            <a:spLocks noGrp="1"/>
          </p:cNvSpPr>
          <p:nvPr>
            <p:ph type="title" hasCustomPrompt="1"/>
          </p:nvPr>
        </p:nvSpPr>
        <p:spPr>
          <a:xfrm>
            <a:off x="357447" y="0"/>
            <a:ext cx="11670009" cy="1325563"/>
          </a:xfrm>
        </p:spPr>
        <p:txBody>
          <a:bodyPr/>
          <a:lstStyle>
            <a:lvl1pPr>
              <a:defRPr/>
            </a:lvl1pPr>
          </a:lstStyle>
          <a:p>
            <a:r>
              <a:rPr lang="en-US"/>
              <a:t>Add Slide Title</a:t>
            </a:r>
          </a:p>
        </p:txBody>
      </p:sp>
    </p:spTree>
    <p:extLst>
      <p:ext uri="{BB962C8B-B14F-4D97-AF65-F5344CB8AC3E}">
        <p14:creationId xmlns:p14="http://schemas.microsoft.com/office/powerpoint/2010/main" val="3933571910"/>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CFC800-7359-4452-8C9C-726AEEF44903}"/>
              </a:ext>
            </a:extLst>
          </p:cNvPr>
          <p:cNvSpPr>
            <a:spLocks noGrp="1"/>
          </p:cNvSpPr>
          <p:nvPr>
            <p:ph type="title"/>
          </p:nvPr>
        </p:nvSpPr>
        <p:spPr>
          <a:xfrm>
            <a:off x="831850" y="1709738"/>
            <a:ext cx="10515600" cy="2852737"/>
          </a:xfrm>
        </p:spPr>
        <p:txBody>
          <a:bodyPr anchor="b"/>
          <a:lstStyle>
            <a:lvl1pPr>
              <a:defRPr sz="6000">
                <a:solidFill>
                  <a:srgbClr val="1F4E79"/>
                </a:solidFill>
              </a:defRPr>
            </a:lvl1pPr>
          </a:lstStyle>
          <a:p>
            <a:r>
              <a:rPr lang="en-US"/>
              <a:t>Click to edit Master title style</a:t>
            </a:r>
          </a:p>
        </p:txBody>
      </p:sp>
      <p:sp>
        <p:nvSpPr>
          <p:cNvPr id="3" name="Text Placeholder 2">
            <a:extLst>
              <a:ext uri="{FF2B5EF4-FFF2-40B4-BE49-F238E27FC236}">
                <a16:creationId xmlns:a16="http://schemas.microsoft.com/office/drawing/2014/main" id="{636461A9-3331-4ABE-9A64-5AB5D2295392}"/>
              </a:ext>
            </a:extLst>
          </p:cNvPr>
          <p:cNvSpPr>
            <a:spLocks noGrp="1"/>
          </p:cNvSpPr>
          <p:nvPr>
            <p:ph type="body" idx="1"/>
          </p:nvPr>
        </p:nvSpPr>
        <p:spPr>
          <a:xfrm>
            <a:off x="831850" y="4589463"/>
            <a:ext cx="10515600" cy="1500187"/>
          </a:xfrm>
        </p:spPr>
        <p:txBody>
          <a:bodyPr/>
          <a:lstStyle>
            <a:lvl1pPr marL="0" indent="0">
              <a:buNone/>
              <a:defRPr sz="2400">
                <a:solidFill>
                  <a:schemeClr val="tx1">
                    <a:lumMod val="75000"/>
                    <a:lumOff val="2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6" name="Slide Number Placeholder 5">
            <a:extLst>
              <a:ext uri="{FF2B5EF4-FFF2-40B4-BE49-F238E27FC236}">
                <a16:creationId xmlns:a16="http://schemas.microsoft.com/office/drawing/2014/main" id="{AFD80A44-01AC-4FFC-AA21-0F2E7F88A6F5}"/>
              </a:ext>
            </a:extLst>
          </p:cNvPr>
          <p:cNvSpPr>
            <a:spLocks noGrp="1"/>
          </p:cNvSpPr>
          <p:nvPr>
            <p:ph type="sldNum" sz="quarter" idx="12"/>
          </p:nvPr>
        </p:nvSpPr>
        <p:spPr/>
        <p:txBody>
          <a:bodyPr/>
          <a:lstStyle/>
          <a:p>
            <a:fld id="{E9C1D828-F931-464A-8E86-F9D742DA373F}" type="slidenum">
              <a:rPr lang="en-US" smtClean="0"/>
              <a:t>‹#›</a:t>
            </a:fld>
            <a:endParaRPr lang="en-US"/>
          </a:p>
        </p:txBody>
      </p:sp>
    </p:spTree>
    <p:extLst>
      <p:ext uri="{BB962C8B-B14F-4D97-AF65-F5344CB8AC3E}">
        <p14:creationId xmlns:p14="http://schemas.microsoft.com/office/powerpoint/2010/main" val="2507736279"/>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8F71DD24-6C95-4034-884F-B0C09EDE9D10}"/>
              </a:ext>
            </a:extLst>
          </p:cNvPr>
          <p:cNvSpPr>
            <a:spLocks noGrp="1"/>
          </p:cNvSpPr>
          <p:nvPr>
            <p:ph sz="half" idx="1"/>
          </p:nvPr>
        </p:nvSpPr>
        <p:spPr>
          <a:xfrm>
            <a:off x="357448" y="1465465"/>
            <a:ext cx="5374177" cy="490031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C24ADBD2-493D-4281-B5D9-94DD2B671C37}"/>
              </a:ext>
            </a:extLst>
          </p:cNvPr>
          <p:cNvSpPr>
            <a:spLocks noGrp="1"/>
          </p:cNvSpPr>
          <p:nvPr>
            <p:ph sz="half" idx="2"/>
          </p:nvPr>
        </p:nvSpPr>
        <p:spPr>
          <a:xfrm>
            <a:off x="5893723" y="1465465"/>
            <a:ext cx="6133733" cy="490031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6">
            <a:extLst>
              <a:ext uri="{FF2B5EF4-FFF2-40B4-BE49-F238E27FC236}">
                <a16:creationId xmlns:a16="http://schemas.microsoft.com/office/drawing/2014/main" id="{C89A8DFC-D64C-41B5-9A16-1822DA3233AC}"/>
              </a:ext>
            </a:extLst>
          </p:cNvPr>
          <p:cNvSpPr>
            <a:spLocks noGrp="1"/>
          </p:cNvSpPr>
          <p:nvPr>
            <p:ph type="sldNum" sz="quarter" idx="12"/>
          </p:nvPr>
        </p:nvSpPr>
        <p:spPr/>
        <p:txBody>
          <a:bodyPr/>
          <a:lstStyle/>
          <a:p>
            <a:fld id="{E9C1D828-F931-464A-8E86-F9D742DA373F}" type="slidenum">
              <a:rPr lang="en-US" smtClean="0"/>
              <a:t>‹#›</a:t>
            </a:fld>
            <a:endParaRPr lang="en-US"/>
          </a:p>
        </p:txBody>
      </p:sp>
      <p:sp>
        <p:nvSpPr>
          <p:cNvPr id="8" name="Title 1">
            <a:extLst>
              <a:ext uri="{FF2B5EF4-FFF2-40B4-BE49-F238E27FC236}">
                <a16:creationId xmlns:a16="http://schemas.microsoft.com/office/drawing/2014/main" id="{B6750193-6397-4876-BD08-6974362A43D1}"/>
              </a:ext>
            </a:extLst>
          </p:cNvPr>
          <p:cNvSpPr>
            <a:spLocks noGrp="1"/>
          </p:cNvSpPr>
          <p:nvPr>
            <p:ph type="title" hasCustomPrompt="1"/>
          </p:nvPr>
        </p:nvSpPr>
        <p:spPr>
          <a:xfrm>
            <a:off x="357448" y="0"/>
            <a:ext cx="11670008" cy="1325563"/>
          </a:xfrm>
        </p:spPr>
        <p:txBody>
          <a:bodyPr/>
          <a:lstStyle>
            <a:lvl1pPr>
              <a:defRPr/>
            </a:lvl1pPr>
          </a:lstStyle>
          <a:p>
            <a:r>
              <a:rPr lang="en-US"/>
              <a:t>Add Slide Title</a:t>
            </a:r>
          </a:p>
        </p:txBody>
      </p:sp>
    </p:spTree>
    <p:extLst>
      <p:ext uri="{BB962C8B-B14F-4D97-AF65-F5344CB8AC3E}">
        <p14:creationId xmlns:p14="http://schemas.microsoft.com/office/powerpoint/2010/main" val="3684965376"/>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Questions?">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B0ACE2C2-9B9E-4B3E-AC9A-244696EB97A3}"/>
              </a:ext>
            </a:extLst>
          </p:cNvPr>
          <p:cNvSpPr>
            <a:spLocks noGrp="1"/>
          </p:cNvSpPr>
          <p:nvPr>
            <p:ph type="sldNum" sz="quarter" idx="12"/>
          </p:nvPr>
        </p:nvSpPr>
        <p:spPr/>
        <p:txBody>
          <a:bodyPr/>
          <a:lstStyle/>
          <a:p>
            <a:fld id="{E9C1D828-F931-464A-8E86-F9D742DA373F}" type="slidenum">
              <a:rPr lang="en-US" smtClean="0"/>
              <a:t>‹#›</a:t>
            </a:fld>
            <a:endParaRPr lang="en-US"/>
          </a:p>
        </p:txBody>
      </p:sp>
      <p:sp>
        <p:nvSpPr>
          <p:cNvPr id="2" name="Title 1">
            <a:extLst>
              <a:ext uri="{FF2B5EF4-FFF2-40B4-BE49-F238E27FC236}">
                <a16:creationId xmlns:a16="http://schemas.microsoft.com/office/drawing/2014/main" id="{9E66C148-6FEC-4A4F-A9AE-811E307EF688}"/>
              </a:ext>
            </a:extLst>
          </p:cNvPr>
          <p:cNvSpPr>
            <a:spLocks noGrp="1"/>
          </p:cNvSpPr>
          <p:nvPr>
            <p:ph type="title" hasCustomPrompt="1"/>
          </p:nvPr>
        </p:nvSpPr>
        <p:spPr>
          <a:xfrm>
            <a:off x="1540626" y="1828801"/>
            <a:ext cx="9110749" cy="3200399"/>
          </a:xfrm>
        </p:spPr>
        <p:txBody>
          <a:bodyPr>
            <a:noAutofit/>
          </a:bodyPr>
          <a:lstStyle>
            <a:lvl1pPr marL="0" algn="ctr" defTabSz="914400" rtl="0" eaLnBrk="1" latinLnBrk="0" hangingPunct="1">
              <a:lnSpc>
                <a:spcPct val="90000"/>
              </a:lnSpc>
              <a:spcBef>
                <a:spcPct val="0"/>
              </a:spcBef>
              <a:buNone/>
              <a:defRPr lang="en-US" sz="11600" kern="1200" dirty="0" smtClean="0">
                <a:solidFill>
                  <a:srgbClr val="1F4E79"/>
                </a:solidFill>
                <a:latin typeface="+mn-lt"/>
                <a:ea typeface="+mj-ea"/>
                <a:cs typeface="Times New Roman" panose="02020603050405020304" pitchFamily="18" charset="0"/>
              </a:defRPr>
            </a:lvl1pPr>
          </a:lstStyle>
          <a:p>
            <a:r>
              <a:rPr lang="en-US" dirty="0"/>
              <a:t>Add “Questions?”</a:t>
            </a:r>
          </a:p>
        </p:txBody>
      </p:sp>
    </p:spTree>
    <p:extLst>
      <p:ext uri="{BB962C8B-B14F-4D97-AF65-F5344CB8AC3E}">
        <p14:creationId xmlns:p14="http://schemas.microsoft.com/office/powerpoint/2010/main" val="3793731929"/>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Contact Information">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B0ACE2C2-9B9E-4B3E-AC9A-244696EB97A3}"/>
              </a:ext>
            </a:extLst>
          </p:cNvPr>
          <p:cNvSpPr>
            <a:spLocks noGrp="1"/>
          </p:cNvSpPr>
          <p:nvPr>
            <p:ph type="sldNum" sz="quarter" idx="12"/>
          </p:nvPr>
        </p:nvSpPr>
        <p:spPr/>
        <p:txBody>
          <a:bodyPr/>
          <a:lstStyle>
            <a:lvl1pPr>
              <a:defRPr>
                <a:latin typeface="+mn-lt"/>
              </a:defRPr>
            </a:lvl1pPr>
          </a:lstStyle>
          <a:p>
            <a:fld id="{E9C1D828-F931-464A-8E86-F9D742DA373F}" type="slidenum">
              <a:rPr lang="en-US" smtClean="0"/>
              <a:pPr/>
              <a:t>‹#›</a:t>
            </a:fld>
            <a:endParaRPr lang="en-US"/>
          </a:p>
        </p:txBody>
      </p:sp>
      <p:sp>
        <p:nvSpPr>
          <p:cNvPr id="17" name="Text Placeholder 10">
            <a:extLst>
              <a:ext uri="{FF2B5EF4-FFF2-40B4-BE49-F238E27FC236}">
                <a16:creationId xmlns:a16="http://schemas.microsoft.com/office/drawing/2014/main" id="{0BCA736D-CC37-4A51-89AE-E21A02317A58}"/>
              </a:ext>
            </a:extLst>
          </p:cNvPr>
          <p:cNvSpPr>
            <a:spLocks noGrp="1"/>
          </p:cNvSpPr>
          <p:nvPr>
            <p:ph type="body" sz="quarter" idx="21" hasCustomPrompt="1"/>
          </p:nvPr>
        </p:nvSpPr>
        <p:spPr>
          <a:xfrm>
            <a:off x="3467100" y="5383674"/>
            <a:ext cx="5257800" cy="532592"/>
          </a:xfrm>
        </p:spPr>
        <p:txBody>
          <a:bodyPr anchor="ctr"/>
          <a:lstStyle>
            <a:lvl1pPr marL="0" indent="0" algn="ctr">
              <a:buNone/>
              <a:defRPr>
                <a:latin typeface="+mn-lt"/>
              </a:defRPr>
            </a:lvl1pPr>
          </a:lstStyle>
          <a:p>
            <a:pPr lvl="0"/>
            <a:r>
              <a:rPr lang="en-US"/>
              <a:t>Web Address</a:t>
            </a:r>
          </a:p>
        </p:txBody>
      </p:sp>
      <p:sp>
        <p:nvSpPr>
          <p:cNvPr id="19" name="Content Placeholder 2">
            <a:extLst>
              <a:ext uri="{FF2B5EF4-FFF2-40B4-BE49-F238E27FC236}">
                <a16:creationId xmlns:a16="http://schemas.microsoft.com/office/drawing/2014/main" id="{DF3C1F5E-A7B3-4E0F-BFAE-6F2EE1D9BEE6}"/>
              </a:ext>
            </a:extLst>
          </p:cNvPr>
          <p:cNvSpPr>
            <a:spLocks noGrp="1"/>
          </p:cNvSpPr>
          <p:nvPr>
            <p:ph sz="half" idx="1" hasCustomPrompt="1"/>
          </p:nvPr>
        </p:nvSpPr>
        <p:spPr>
          <a:xfrm>
            <a:off x="839585" y="1456037"/>
            <a:ext cx="4422372" cy="3232341"/>
          </a:xfrm>
        </p:spPr>
        <p:txBody>
          <a:bodyPr/>
          <a:lstStyle>
            <a:lvl1pPr marL="0" indent="0">
              <a:lnSpc>
                <a:spcPct val="100000"/>
              </a:lnSpc>
              <a:spcBef>
                <a:spcPts val="0"/>
              </a:spcBef>
              <a:buNone/>
              <a:defRPr/>
            </a:lvl1pPr>
          </a:lstStyle>
          <a:p>
            <a:pPr lvl="0"/>
            <a:r>
              <a:rPr lang="en-US"/>
              <a:t>Name</a:t>
            </a:r>
          </a:p>
          <a:p>
            <a:pPr lvl="0"/>
            <a:r>
              <a:rPr lang="en-US"/>
              <a:t>Job Title</a:t>
            </a:r>
          </a:p>
          <a:p>
            <a:pPr lvl="0"/>
            <a:r>
              <a:rPr lang="en-US"/>
              <a:t>Email</a:t>
            </a:r>
          </a:p>
          <a:p>
            <a:pPr lvl="0"/>
            <a:r>
              <a:rPr lang="en-US"/>
              <a:t>Phone Number</a:t>
            </a:r>
          </a:p>
        </p:txBody>
      </p:sp>
      <p:sp>
        <p:nvSpPr>
          <p:cNvPr id="20" name="Content Placeholder 2">
            <a:extLst>
              <a:ext uri="{FF2B5EF4-FFF2-40B4-BE49-F238E27FC236}">
                <a16:creationId xmlns:a16="http://schemas.microsoft.com/office/drawing/2014/main" id="{DE4D0672-6795-4687-ADE2-30C6EEC8E405}"/>
              </a:ext>
            </a:extLst>
          </p:cNvPr>
          <p:cNvSpPr>
            <a:spLocks noGrp="1"/>
          </p:cNvSpPr>
          <p:nvPr>
            <p:ph sz="half" idx="22" hasCustomPrompt="1"/>
          </p:nvPr>
        </p:nvSpPr>
        <p:spPr>
          <a:xfrm>
            <a:off x="5422669" y="1456037"/>
            <a:ext cx="4422372" cy="3232341"/>
          </a:xfrm>
        </p:spPr>
        <p:txBody>
          <a:bodyPr/>
          <a:lstStyle>
            <a:lvl1pPr marL="0" indent="0">
              <a:lnSpc>
                <a:spcPct val="100000"/>
              </a:lnSpc>
              <a:spcBef>
                <a:spcPts val="0"/>
              </a:spcBef>
              <a:buNone/>
              <a:defRPr/>
            </a:lvl1pPr>
          </a:lstStyle>
          <a:p>
            <a:pPr lvl="0"/>
            <a:r>
              <a:rPr lang="en-US"/>
              <a:t>Name</a:t>
            </a:r>
          </a:p>
          <a:p>
            <a:pPr lvl="0"/>
            <a:r>
              <a:rPr lang="en-US"/>
              <a:t>Job Title</a:t>
            </a:r>
          </a:p>
          <a:p>
            <a:pPr lvl="0"/>
            <a:r>
              <a:rPr lang="en-US"/>
              <a:t>Email</a:t>
            </a:r>
          </a:p>
          <a:p>
            <a:pPr lvl="0"/>
            <a:r>
              <a:rPr lang="en-US"/>
              <a:t>Phone Number</a:t>
            </a:r>
          </a:p>
        </p:txBody>
      </p:sp>
      <p:sp>
        <p:nvSpPr>
          <p:cNvPr id="8" name="Title 1">
            <a:extLst>
              <a:ext uri="{FF2B5EF4-FFF2-40B4-BE49-F238E27FC236}">
                <a16:creationId xmlns:a16="http://schemas.microsoft.com/office/drawing/2014/main" id="{02A42F20-5A57-4228-95D6-2C29761228C7}"/>
              </a:ext>
            </a:extLst>
          </p:cNvPr>
          <p:cNvSpPr>
            <a:spLocks noGrp="1"/>
          </p:cNvSpPr>
          <p:nvPr>
            <p:ph type="title" hasCustomPrompt="1"/>
          </p:nvPr>
        </p:nvSpPr>
        <p:spPr>
          <a:xfrm>
            <a:off x="357447" y="0"/>
            <a:ext cx="11670009" cy="1325563"/>
          </a:xfrm>
        </p:spPr>
        <p:txBody>
          <a:bodyPr/>
          <a:lstStyle>
            <a:lvl1pPr>
              <a:defRPr/>
            </a:lvl1pPr>
          </a:lstStyle>
          <a:p>
            <a:r>
              <a:rPr lang="en-US"/>
              <a:t>Add “Contact Information”</a:t>
            </a:r>
          </a:p>
        </p:txBody>
      </p:sp>
    </p:spTree>
    <p:extLst>
      <p:ext uri="{BB962C8B-B14F-4D97-AF65-F5344CB8AC3E}">
        <p14:creationId xmlns:p14="http://schemas.microsoft.com/office/powerpoint/2010/main" val="1072792678"/>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Acronyms">
    <p:spTree>
      <p:nvGrpSpPr>
        <p:cNvPr id="1" name=""/>
        <p:cNvGrpSpPr/>
        <p:nvPr/>
      </p:nvGrpSpPr>
      <p:grpSpPr>
        <a:xfrm>
          <a:off x="0" y="0"/>
          <a:ext cx="0" cy="0"/>
          <a:chOff x="0" y="0"/>
          <a:chExt cx="0" cy="0"/>
        </a:xfrm>
      </p:grpSpPr>
      <p:sp>
        <p:nvSpPr>
          <p:cNvPr id="3" name="Content Placeholder 2"/>
          <p:cNvSpPr>
            <a:spLocks noGrp="1"/>
          </p:cNvSpPr>
          <p:nvPr>
            <p:ph idx="1" hasCustomPrompt="1"/>
          </p:nvPr>
        </p:nvSpPr>
        <p:spPr>
          <a:xfrm>
            <a:off x="357447" y="1460500"/>
            <a:ext cx="11670010" cy="4895850"/>
          </a:xfrm>
        </p:spPr>
        <p:txBody>
          <a:bodyPr numCol="2"/>
          <a:lstStyle>
            <a:lvl1pPr>
              <a:defRPr>
                <a:latin typeface="+mn-lt"/>
              </a:defRPr>
            </a:lvl1pPr>
          </a:lstStyle>
          <a:p>
            <a:pPr lvl="0"/>
            <a:r>
              <a:rPr lang="en-US" dirty="0"/>
              <a:t>Place Acronyms Here – This list has 2 columns to make it easier to add as many as you need. </a:t>
            </a:r>
          </a:p>
        </p:txBody>
      </p:sp>
      <p:sp>
        <p:nvSpPr>
          <p:cNvPr id="6" name="Slide Number Placeholder 5"/>
          <p:cNvSpPr>
            <a:spLocks noGrp="1"/>
          </p:cNvSpPr>
          <p:nvPr>
            <p:ph type="sldNum" sz="quarter" idx="12"/>
          </p:nvPr>
        </p:nvSpPr>
        <p:spPr/>
        <p:txBody>
          <a:bodyPr/>
          <a:lstStyle>
            <a:lvl1pPr>
              <a:defRPr>
                <a:solidFill>
                  <a:srgbClr val="1F4E79"/>
                </a:solidFill>
                <a:latin typeface="+mn-lt"/>
              </a:defRPr>
            </a:lvl1pPr>
          </a:lstStyle>
          <a:p>
            <a:fld id="{A0EC8638-D38E-4C5B-8C11-DA859CF37C29}" type="slidenum">
              <a:rPr lang="en-US" smtClean="0"/>
              <a:pPr/>
              <a:t>‹#›</a:t>
            </a:fld>
            <a:endParaRPr lang="en-US"/>
          </a:p>
        </p:txBody>
      </p:sp>
      <p:sp>
        <p:nvSpPr>
          <p:cNvPr id="5" name="Title 1">
            <a:extLst>
              <a:ext uri="{FF2B5EF4-FFF2-40B4-BE49-F238E27FC236}">
                <a16:creationId xmlns:a16="http://schemas.microsoft.com/office/drawing/2014/main" id="{8359C402-E482-4385-B374-8E4FB3A0A9D4}"/>
              </a:ext>
            </a:extLst>
          </p:cNvPr>
          <p:cNvSpPr>
            <a:spLocks noGrp="1"/>
          </p:cNvSpPr>
          <p:nvPr>
            <p:ph type="title" hasCustomPrompt="1"/>
          </p:nvPr>
        </p:nvSpPr>
        <p:spPr>
          <a:xfrm>
            <a:off x="357447" y="0"/>
            <a:ext cx="11670009" cy="1325563"/>
          </a:xfrm>
        </p:spPr>
        <p:txBody>
          <a:bodyPr/>
          <a:lstStyle>
            <a:lvl1pPr>
              <a:defRPr/>
            </a:lvl1pPr>
          </a:lstStyle>
          <a:p>
            <a:r>
              <a:rPr lang="en-US" dirty="0"/>
              <a:t>Add “Acronyms”</a:t>
            </a:r>
          </a:p>
        </p:txBody>
      </p:sp>
    </p:spTree>
    <p:extLst>
      <p:ext uri="{BB962C8B-B14F-4D97-AF65-F5344CB8AC3E}">
        <p14:creationId xmlns:p14="http://schemas.microsoft.com/office/powerpoint/2010/main" val="501286151"/>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userDrawn="1"/>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97280" y="2306356"/>
            <a:ext cx="10058400" cy="2018755"/>
          </a:xfrm>
        </p:spPr>
        <p:txBody>
          <a:bodyPr anchor="b">
            <a:normAutofit/>
          </a:bodyPr>
          <a:lstStyle>
            <a:lvl1pPr algn="ctr">
              <a:lnSpc>
                <a:spcPct val="85000"/>
              </a:lnSpc>
              <a:defRPr sz="8000" spc="-50" baseline="0">
                <a:solidFill>
                  <a:srgbClr val="1D4268"/>
                </a:solidFill>
              </a:defRPr>
            </a:lvl1pPr>
          </a:lstStyle>
          <a:p>
            <a:r>
              <a:rPr lang="en-US"/>
              <a:t>Click to edit Master title style</a:t>
            </a:r>
          </a:p>
        </p:txBody>
      </p:sp>
      <p:sp>
        <p:nvSpPr>
          <p:cNvPr id="3" name="Subtitle 2"/>
          <p:cNvSpPr>
            <a:spLocks noGrp="1"/>
          </p:cNvSpPr>
          <p:nvPr>
            <p:ph type="subTitle" idx="1"/>
          </p:nvPr>
        </p:nvSpPr>
        <p:spPr>
          <a:xfrm>
            <a:off x="1100051" y="4455620"/>
            <a:ext cx="10058400" cy="1143000"/>
          </a:xfrm>
        </p:spPr>
        <p:txBody>
          <a:bodyPr lIns="91440" rIns="91440">
            <a:normAutofit/>
          </a:bodyPr>
          <a:lstStyle>
            <a:lvl1pPr marL="0" indent="0" algn="ctr">
              <a:buNone/>
              <a:defRPr sz="2400" cap="all" spc="200" baseline="0">
                <a:solidFill>
                  <a:schemeClr val="tx2">
                    <a:lumMod val="50000"/>
                  </a:schemeClr>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p>
        </p:txBody>
      </p:sp>
      <p:sp>
        <p:nvSpPr>
          <p:cNvPr id="4" name="Date Placeholder 3"/>
          <p:cNvSpPr>
            <a:spLocks noGrp="1"/>
          </p:cNvSpPr>
          <p:nvPr>
            <p:ph type="dt" sz="half" idx="10"/>
          </p:nvPr>
        </p:nvSpPr>
        <p:spPr/>
        <p:txBody>
          <a:bodyPr/>
          <a:lstStyle/>
          <a:p>
            <a:fld id="{CD81651D-A16F-4C37-9A39-C199241A6C01}" type="datetime1">
              <a:rPr lang="en-US" smtClean="0"/>
              <a:pPr/>
              <a:t>2/1/2023</a:t>
            </a:fld>
            <a:endParaRPr lang="en-US"/>
          </a:p>
        </p:txBody>
      </p:sp>
      <p:sp>
        <p:nvSpPr>
          <p:cNvPr id="6" name="Slide Number Placeholder 5"/>
          <p:cNvSpPr>
            <a:spLocks noGrp="1"/>
          </p:cNvSpPr>
          <p:nvPr>
            <p:ph type="sldNum" sz="quarter" idx="12"/>
          </p:nvPr>
        </p:nvSpPr>
        <p:spPr/>
        <p:txBody>
          <a:bodyPr/>
          <a:lstStyle/>
          <a:p>
            <a:fld id="{32BA1B2C-6684-47F0-87CE-B2A009176267}" type="slidenum">
              <a:rPr lang="en-US" smtClean="0"/>
              <a:t>‹#›</a:t>
            </a:fld>
            <a:endParaRPr lang="en-US"/>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pic>
        <p:nvPicPr>
          <p:cNvPr id="10" name="image1.jpeg">
            <a:extLst>
              <a:ext uri="{FF2B5EF4-FFF2-40B4-BE49-F238E27FC236}">
                <a16:creationId xmlns:a16="http://schemas.microsoft.com/office/drawing/2014/main" id="{3AE31069-7D15-41AE-B081-49D9D66454A6}"/>
              </a:ext>
            </a:extLst>
          </p:cNvPr>
          <p:cNvPicPr/>
          <p:nvPr userDrawn="1"/>
        </p:nvPicPr>
        <p:blipFill>
          <a:blip r:embed="rId2" cstate="print"/>
          <a:stretch>
            <a:fillRect/>
          </a:stretch>
        </p:blipFill>
        <p:spPr>
          <a:xfrm>
            <a:off x="3803559" y="23154"/>
            <a:ext cx="4584882" cy="2120039"/>
          </a:xfrm>
          <a:prstGeom prst="rect">
            <a:avLst/>
          </a:prstGeom>
        </p:spPr>
      </p:pic>
    </p:spTree>
    <p:extLst>
      <p:ext uri="{BB962C8B-B14F-4D97-AF65-F5344CB8AC3E}">
        <p14:creationId xmlns:p14="http://schemas.microsoft.com/office/powerpoint/2010/main" val="351786354"/>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showMasterSp="0" type="title" preserve="1">
  <p:cSld name="1_Title Slide">
    <p:spTree>
      <p:nvGrpSpPr>
        <p:cNvPr id="1" name=""/>
        <p:cNvGrpSpPr/>
        <p:nvPr/>
      </p:nvGrpSpPr>
      <p:grpSpPr>
        <a:xfrm>
          <a:off x="0" y="0"/>
          <a:ext cx="0" cy="0"/>
          <a:chOff x="0" y="0"/>
          <a:chExt cx="0" cy="0"/>
        </a:xfrm>
      </p:grpSpPr>
      <p:sp>
        <p:nvSpPr>
          <p:cNvPr id="7" name="Rectangle 6"/>
          <p:cNvSpPr/>
          <p:nvPr userDrawn="1"/>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97280" y="2306356"/>
            <a:ext cx="10058400" cy="2018755"/>
          </a:xfrm>
        </p:spPr>
        <p:txBody>
          <a:bodyPr anchor="b">
            <a:normAutofit/>
          </a:bodyPr>
          <a:lstStyle>
            <a:lvl1pPr algn="ctr">
              <a:lnSpc>
                <a:spcPct val="85000"/>
              </a:lnSpc>
              <a:defRPr sz="8000" spc="-50" baseline="0">
                <a:solidFill>
                  <a:srgbClr val="1D4268"/>
                </a:solidFill>
              </a:defRPr>
            </a:lvl1pPr>
          </a:lstStyle>
          <a:p>
            <a:r>
              <a:rPr lang="en-US"/>
              <a:t>Click to edit Master title style</a:t>
            </a:r>
          </a:p>
        </p:txBody>
      </p:sp>
      <p:sp>
        <p:nvSpPr>
          <p:cNvPr id="3" name="Subtitle 2"/>
          <p:cNvSpPr>
            <a:spLocks noGrp="1"/>
          </p:cNvSpPr>
          <p:nvPr>
            <p:ph type="subTitle" idx="1"/>
          </p:nvPr>
        </p:nvSpPr>
        <p:spPr>
          <a:xfrm>
            <a:off x="1100051" y="4455620"/>
            <a:ext cx="10058400" cy="1143000"/>
          </a:xfrm>
        </p:spPr>
        <p:txBody>
          <a:bodyPr lIns="91440" rIns="91440">
            <a:normAutofit/>
          </a:bodyPr>
          <a:lstStyle>
            <a:lvl1pPr marL="0" indent="0" algn="ctr">
              <a:buNone/>
              <a:defRPr sz="2400" cap="all" spc="200" baseline="0">
                <a:solidFill>
                  <a:schemeClr val="tx2">
                    <a:lumMod val="50000"/>
                  </a:schemeClr>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p>
        </p:txBody>
      </p:sp>
      <p:sp>
        <p:nvSpPr>
          <p:cNvPr id="4" name="Date Placeholder 3"/>
          <p:cNvSpPr>
            <a:spLocks noGrp="1"/>
          </p:cNvSpPr>
          <p:nvPr>
            <p:ph type="dt" sz="half" idx="10"/>
          </p:nvPr>
        </p:nvSpPr>
        <p:spPr/>
        <p:txBody>
          <a:bodyPr/>
          <a:lstStyle/>
          <a:p>
            <a:fld id="{CD81651D-A16F-4C37-9A39-C199241A6C01}" type="datetime1">
              <a:rPr lang="en-US" smtClean="0"/>
              <a:pPr/>
              <a:t>2/1/2023</a:t>
            </a:fld>
            <a:endParaRPr lang="en-US"/>
          </a:p>
        </p:txBody>
      </p:sp>
      <p:sp>
        <p:nvSpPr>
          <p:cNvPr id="6" name="Slide Number Placeholder 5"/>
          <p:cNvSpPr>
            <a:spLocks noGrp="1"/>
          </p:cNvSpPr>
          <p:nvPr>
            <p:ph type="sldNum" sz="quarter" idx="12"/>
          </p:nvPr>
        </p:nvSpPr>
        <p:spPr/>
        <p:txBody>
          <a:bodyPr/>
          <a:lstStyle/>
          <a:p>
            <a:fld id="{32BA1B2C-6684-47F0-87CE-B2A009176267}" type="slidenum">
              <a:rPr lang="en-US" smtClean="0"/>
              <a:t>‹#›</a:t>
            </a:fld>
            <a:endParaRPr lang="en-US"/>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61425583"/>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marL="0">
              <a:defRPr>
                <a:solidFill>
                  <a:srgbClr val="1D4268"/>
                </a:solidFill>
              </a:defRPr>
            </a:lvl1pPr>
          </a:lstStyle>
          <a:p>
            <a:r>
              <a:rPr lang="en-US"/>
              <a:t>Click to edit Master title style</a:t>
            </a:r>
          </a:p>
        </p:txBody>
      </p:sp>
      <p:sp>
        <p:nvSpPr>
          <p:cNvPr id="3" name="Content Placeholder 2"/>
          <p:cNvSpPr>
            <a:spLocks noGrp="1"/>
          </p:cNvSpPr>
          <p:nvPr>
            <p:ph idx="1"/>
          </p:nvPr>
        </p:nvSpPr>
        <p:spPr/>
        <p:txBody>
          <a:bodyPr/>
          <a:lstStyle>
            <a:lvl1pPr>
              <a:defRPr sz="2800"/>
            </a:lvl1pPr>
            <a:lvl2pPr>
              <a:defRPr sz="2400"/>
            </a:lvl2pPr>
            <a:lvl3pPr>
              <a:defRPr sz="2000"/>
            </a:lvl3pPr>
            <a:lvl4pPr>
              <a:defRPr sz="2000"/>
            </a:lvl4pPr>
            <a:lvl5pPr>
              <a:defRPr sz="20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6D24412-2748-4BFF-BC48-DB209666C6CF}" type="datetime1">
              <a:rPr lang="en-US" smtClean="0"/>
              <a:pPr/>
              <a:t>2/1/2023</a:t>
            </a:fld>
            <a:endParaRPr lang="en-US"/>
          </a:p>
        </p:txBody>
      </p:sp>
      <p:sp>
        <p:nvSpPr>
          <p:cNvPr id="5" name="Footer Placeholder 4"/>
          <p:cNvSpPr>
            <a:spLocks noGrp="1"/>
          </p:cNvSpPr>
          <p:nvPr>
            <p:ph type="ftr" sz="quarter" idx="11"/>
          </p:nvPr>
        </p:nvSpPr>
        <p:spPr/>
        <p:txBody>
          <a:bodyPr/>
          <a:lstStyle/>
          <a:p>
            <a:r>
              <a:rPr lang="en-US"/>
              <a:t>Office of the Health Insurance Commissioner</a:t>
            </a:r>
          </a:p>
        </p:txBody>
      </p:sp>
      <p:sp>
        <p:nvSpPr>
          <p:cNvPr id="6" name="Slide Number Placeholder 5"/>
          <p:cNvSpPr>
            <a:spLocks noGrp="1"/>
          </p:cNvSpPr>
          <p:nvPr>
            <p:ph type="sldNum" sz="quarter" idx="12"/>
          </p:nvPr>
        </p:nvSpPr>
        <p:spPr/>
        <p:txBody>
          <a:bodyPr/>
          <a:lstStyle/>
          <a:p>
            <a:fld id="{32BA1B2C-6684-47F0-87CE-B2A009176267}" type="slidenum">
              <a:rPr lang="en-US" smtClean="0"/>
              <a:t>‹#›</a:t>
            </a:fld>
            <a:endParaRPr lang="en-US"/>
          </a:p>
        </p:txBody>
      </p:sp>
    </p:spTree>
    <p:extLst>
      <p:ext uri="{BB962C8B-B14F-4D97-AF65-F5344CB8AC3E}">
        <p14:creationId xmlns:p14="http://schemas.microsoft.com/office/powerpoint/2010/main" val="3361811935"/>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 y="1716464"/>
            <a:ext cx="12188825" cy="1237047"/>
          </a:xfrm>
          <a:solidFill>
            <a:schemeClr val="accent4">
              <a:lumMod val="20000"/>
              <a:lumOff val="80000"/>
            </a:schemeClr>
          </a:solidFill>
          <a:ln>
            <a:solidFill>
              <a:schemeClr val="tx2"/>
            </a:solidFill>
          </a:ln>
        </p:spPr>
        <p:txBody>
          <a:bodyPr anchor="b" anchorCtr="0">
            <a:normAutofit/>
          </a:bodyPr>
          <a:lstStyle>
            <a:lvl1pPr>
              <a:lnSpc>
                <a:spcPct val="85000"/>
              </a:lnSpc>
              <a:defRPr sz="6000" b="0">
                <a:solidFill>
                  <a:srgbClr val="1D4268"/>
                </a:solidFill>
              </a:defRPr>
            </a:lvl1pPr>
          </a:lstStyle>
          <a:p>
            <a:r>
              <a:rPr lang="en-US"/>
              <a:t>Click to edit Master title style</a:t>
            </a:r>
          </a:p>
        </p:txBody>
      </p:sp>
      <p:sp>
        <p:nvSpPr>
          <p:cNvPr id="3" name="Text Placeholder 2"/>
          <p:cNvSpPr>
            <a:spLocks noGrp="1"/>
          </p:cNvSpPr>
          <p:nvPr>
            <p:ph type="body" idx="1"/>
          </p:nvPr>
        </p:nvSpPr>
        <p:spPr>
          <a:xfrm>
            <a:off x="0" y="2977023"/>
            <a:ext cx="12188824" cy="1143000"/>
          </a:xfrm>
        </p:spPr>
        <p:txBody>
          <a:bodyPr lIns="91440" rIns="91440" anchor="t" anchorCtr="0">
            <a:normAutofit/>
          </a:bodyPr>
          <a:lstStyle>
            <a:lvl1pPr marL="0" indent="0">
              <a:buNone/>
              <a:defRPr sz="2400" cap="all" spc="200" baseline="0">
                <a:solidFill>
                  <a:schemeClr val="tx2">
                    <a:lumMod val="50000"/>
                  </a:schemeClr>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FD852ED-31E4-45F0-B926-2DDA15617DE7}" type="datetime1">
              <a:rPr lang="en-US" smtClean="0"/>
              <a:pPr/>
              <a:t>2/1/2023</a:t>
            </a:fld>
            <a:endParaRPr lang="en-US"/>
          </a:p>
        </p:txBody>
      </p:sp>
      <p:sp>
        <p:nvSpPr>
          <p:cNvPr id="5" name="Footer Placeholder 4"/>
          <p:cNvSpPr>
            <a:spLocks noGrp="1"/>
          </p:cNvSpPr>
          <p:nvPr>
            <p:ph type="ftr" sz="quarter" idx="11"/>
          </p:nvPr>
        </p:nvSpPr>
        <p:spPr/>
        <p:txBody>
          <a:bodyPr/>
          <a:lstStyle/>
          <a:p>
            <a:r>
              <a:rPr lang="en-US"/>
              <a:t>Office of the Health Insurance Commissioner</a:t>
            </a:r>
          </a:p>
        </p:txBody>
      </p:sp>
      <p:sp>
        <p:nvSpPr>
          <p:cNvPr id="6" name="Slide Number Placeholder 5"/>
          <p:cNvSpPr>
            <a:spLocks noGrp="1"/>
          </p:cNvSpPr>
          <p:nvPr>
            <p:ph type="sldNum" sz="quarter" idx="12"/>
          </p:nvPr>
        </p:nvSpPr>
        <p:spPr/>
        <p:txBody>
          <a:bodyPr/>
          <a:lstStyle/>
          <a:p>
            <a:fld id="{32BA1B2C-6684-47F0-87CE-B2A009176267}" type="slidenum">
              <a:rPr lang="en-US" smtClean="0"/>
              <a:t>‹#›</a:t>
            </a:fld>
            <a:endParaRPr lang="en-US"/>
          </a:p>
        </p:txBody>
      </p:sp>
    </p:spTree>
    <p:extLst>
      <p:ext uri="{BB962C8B-B14F-4D97-AF65-F5344CB8AC3E}">
        <p14:creationId xmlns:p14="http://schemas.microsoft.com/office/powerpoint/2010/main" val="141631693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Title Slide">
    <p:spTree>
      <p:nvGrpSpPr>
        <p:cNvPr id="1" name=""/>
        <p:cNvGrpSpPr/>
        <p:nvPr/>
      </p:nvGrpSpPr>
      <p:grpSpPr>
        <a:xfrm>
          <a:off x="0" y="0"/>
          <a:ext cx="0" cy="0"/>
          <a:chOff x="0" y="0"/>
          <a:chExt cx="0" cy="0"/>
        </a:xfrm>
      </p:grpSpPr>
      <p:pic>
        <p:nvPicPr>
          <p:cNvPr id="28" name="Picture 27">
            <a:extLst>
              <a:ext uri="{FF2B5EF4-FFF2-40B4-BE49-F238E27FC236}">
                <a16:creationId xmlns:a16="http://schemas.microsoft.com/office/drawing/2014/main" id="{4751BF74-40CE-41AB-8967-A0C3E620CEF0}"/>
              </a:ext>
            </a:extLst>
          </p:cNvPr>
          <p:cNvPicPr>
            <a:picLocks noChangeAspect="1"/>
          </p:cNvPicPr>
          <p:nvPr userDrawn="1"/>
        </p:nvPicPr>
        <p:blipFill rotWithShape="1">
          <a:blip r:embed="rId2"/>
          <a:srcRect l="1395" r="528" b="3776"/>
          <a:stretch/>
        </p:blipFill>
        <p:spPr>
          <a:xfrm>
            <a:off x="372750" y="4552950"/>
            <a:ext cx="11446500" cy="2085975"/>
          </a:xfrm>
          <a:prstGeom prst="rect">
            <a:avLst/>
          </a:prstGeom>
        </p:spPr>
      </p:pic>
      <p:sp>
        <p:nvSpPr>
          <p:cNvPr id="7" name="Rectangle 2">
            <a:extLst>
              <a:ext uri="{FF2B5EF4-FFF2-40B4-BE49-F238E27FC236}">
                <a16:creationId xmlns:a16="http://schemas.microsoft.com/office/drawing/2014/main" id="{09550759-7198-4CB5-8840-220A82BE5B81}"/>
              </a:ext>
            </a:extLst>
          </p:cNvPr>
          <p:cNvSpPr>
            <a:spLocks noGrp="1" noChangeArrowheads="1"/>
          </p:cNvSpPr>
          <p:nvPr>
            <p:ph type="ctrTitle" hasCustomPrompt="1"/>
          </p:nvPr>
        </p:nvSpPr>
        <p:spPr>
          <a:xfrm>
            <a:off x="914400" y="710312"/>
            <a:ext cx="10363200" cy="1470025"/>
          </a:xfrm>
          <a:prstGeom prst="rect">
            <a:avLst/>
          </a:prstGeom>
        </p:spPr>
        <p:txBody>
          <a:bodyPr anchor="ctr">
            <a:noAutofit/>
          </a:bodyPr>
          <a:lstStyle>
            <a:lvl1pPr algn="ctr">
              <a:defRPr sz="4400" b="1">
                <a:solidFill>
                  <a:schemeClr val="accent1"/>
                </a:solidFill>
              </a:defRPr>
            </a:lvl1pPr>
          </a:lstStyle>
          <a:p>
            <a:r>
              <a:rPr lang="en-US" altLang="en-US" dirty="0"/>
              <a:t>Click to add title</a:t>
            </a:r>
          </a:p>
        </p:txBody>
      </p:sp>
      <p:sp>
        <p:nvSpPr>
          <p:cNvPr id="8" name="Rectangle 3">
            <a:extLst>
              <a:ext uri="{FF2B5EF4-FFF2-40B4-BE49-F238E27FC236}">
                <a16:creationId xmlns:a16="http://schemas.microsoft.com/office/drawing/2014/main" id="{964497FA-BD21-49E9-A4DE-9E2527280BEA}"/>
              </a:ext>
            </a:extLst>
          </p:cNvPr>
          <p:cNvSpPr>
            <a:spLocks noGrp="1" noChangeArrowheads="1"/>
          </p:cNvSpPr>
          <p:nvPr>
            <p:ph type="subTitle" idx="1" hasCustomPrompt="1"/>
          </p:nvPr>
        </p:nvSpPr>
        <p:spPr>
          <a:xfrm>
            <a:off x="1828800" y="2438400"/>
            <a:ext cx="8534400" cy="1752600"/>
          </a:xfrm>
          <a:prstGeom prst="rect">
            <a:avLst/>
          </a:prstGeom>
        </p:spPr>
        <p:txBody>
          <a:bodyPr>
            <a:normAutofit/>
          </a:bodyPr>
          <a:lstStyle>
            <a:lvl1pPr marL="0" indent="0" algn="ctr">
              <a:buFontTx/>
              <a:buNone/>
              <a:defRPr sz="1800">
                <a:solidFill>
                  <a:schemeClr val="accent1"/>
                </a:solidFill>
              </a:defRPr>
            </a:lvl1pPr>
          </a:lstStyle>
          <a:p>
            <a:r>
              <a:rPr lang="en-US" altLang="en-US"/>
              <a:t>Click to add subtitle</a:t>
            </a:r>
          </a:p>
        </p:txBody>
      </p:sp>
      <p:cxnSp>
        <p:nvCxnSpPr>
          <p:cNvPr id="9" name="Straight Connector 8">
            <a:extLst>
              <a:ext uri="{FF2B5EF4-FFF2-40B4-BE49-F238E27FC236}">
                <a16:creationId xmlns:a16="http://schemas.microsoft.com/office/drawing/2014/main" id="{3D73B268-07A5-4178-B7A9-025F32D51117}"/>
              </a:ext>
            </a:extLst>
          </p:cNvPr>
          <p:cNvCxnSpPr>
            <a:cxnSpLocks/>
          </p:cNvCxnSpPr>
          <p:nvPr/>
        </p:nvCxnSpPr>
        <p:spPr bwMode="auto">
          <a:xfrm>
            <a:off x="355600" y="219075"/>
            <a:ext cx="11480800" cy="0"/>
          </a:xfrm>
          <a:prstGeom prst="line">
            <a:avLst/>
          </a:prstGeom>
          <a:solidFill>
            <a:schemeClr val="accent1"/>
          </a:solidFill>
          <a:ln w="28575" cap="flat" cmpd="sng" algn="ctr">
            <a:solidFill>
              <a:srgbClr val="005595"/>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0" name="Straight Connector 9">
            <a:extLst>
              <a:ext uri="{FF2B5EF4-FFF2-40B4-BE49-F238E27FC236}">
                <a16:creationId xmlns:a16="http://schemas.microsoft.com/office/drawing/2014/main" id="{442072EB-6695-4B56-B4C0-5B221A2D3213}"/>
              </a:ext>
            </a:extLst>
          </p:cNvPr>
          <p:cNvCxnSpPr>
            <a:cxnSpLocks/>
          </p:cNvCxnSpPr>
          <p:nvPr userDrawn="1"/>
        </p:nvCxnSpPr>
        <p:spPr bwMode="auto">
          <a:xfrm>
            <a:off x="355600" y="6638925"/>
            <a:ext cx="11480800" cy="0"/>
          </a:xfrm>
          <a:prstGeom prst="line">
            <a:avLst/>
          </a:prstGeom>
          <a:solidFill>
            <a:schemeClr val="accent1"/>
          </a:solidFill>
          <a:ln w="28575" cap="flat" cmpd="sng" algn="ctr">
            <a:solidFill>
              <a:srgbClr val="005595"/>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3" name="Rectangle 2">
            <a:extLst>
              <a:ext uri="{FF2B5EF4-FFF2-40B4-BE49-F238E27FC236}">
                <a16:creationId xmlns:a16="http://schemas.microsoft.com/office/drawing/2014/main" id="{4C9CE2CE-15CA-496B-ACA7-01F19B2AF39F}"/>
              </a:ext>
            </a:extLst>
          </p:cNvPr>
          <p:cNvSpPr txBox="1">
            <a:spLocks noChangeArrowheads="1"/>
          </p:cNvSpPr>
          <p:nvPr/>
        </p:nvSpPr>
        <p:spPr>
          <a:xfrm>
            <a:off x="1117600" y="835026"/>
            <a:ext cx="10363200" cy="1470025"/>
          </a:xfrm>
          <a:prstGeom prst="rect">
            <a:avLst/>
          </a:prstGeom>
        </p:spPr>
        <p:txBody>
          <a:bodyPr>
            <a:normAutofit/>
          </a:bodyPr>
          <a:lstStyle>
            <a:lvl1pPr algn="ctr" defTabSz="914400" rtl="0" eaLnBrk="1" latinLnBrk="0" hangingPunct="1">
              <a:lnSpc>
                <a:spcPct val="90000"/>
              </a:lnSpc>
              <a:spcBef>
                <a:spcPct val="0"/>
              </a:spcBef>
              <a:buNone/>
              <a:defRPr sz="3200" b="1" kern="1200">
                <a:solidFill>
                  <a:schemeClr val="accent1"/>
                </a:solidFill>
                <a:latin typeface="+mj-lt"/>
                <a:ea typeface="+mj-ea"/>
                <a:cs typeface="+mj-cs"/>
              </a:defRPr>
            </a:lvl1pPr>
          </a:lstStyle>
          <a:p>
            <a:endParaRPr lang="en-US" altLang="en-US" sz="3200"/>
          </a:p>
        </p:txBody>
      </p:sp>
      <p:sp>
        <p:nvSpPr>
          <p:cNvPr id="17" name="Rectangle 2">
            <a:extLst>
              <a:ext uri="{FF2B5EF4-FFF2-40B4-BE49-F238E27FC236}">
                <a16:creationId xmlns:a16="http://schemas.microsoft.com/office/drawing/2014/main" id="{006DBFF6-C1D7-46D0-BB7E-6E5A50BB8E87}"/>
              </a:ext>
            </a:extLst>
          </p:cNvPr>
          <p:cNvSpPr txBox="1">
            <a:spLocks noChangeArrowheads="1"/>
          </p:cNvSpPr>
          <p:nvPr/>
        </p:nvSpPr>
        <p:spPr>
          <a:xfrm>
            <a:off x="1117600" y="835026"/>
            <a:ext cx="10363200" cy="1470025"/>
          </a:xfrm>
          <a:prstGeom prst="rect">
            <a:avLst/>
          </a:prstGeom>
        </p:spPr>
        <p:txBody>
          <a:bodyPr>
            <a:normAutofit/>
          </a:bodyPr>
          <a:lstStyle>
            <a:lvl1pPr algn="ctr" defTabSz="914400" rtl="0" eaLnBrk="1" latinLnBrk="0" hangingPunct="1">
              <a:lnSpc>
                <a:spcPct val="90000"/>
              </a:lnSpc>
              <a:spcBef>
                <a:spcPct val="0"/>
              </a:spcBef>
              <a:buNone/>
              <a:defRPr sz="3200" b="1" kern="1200">
                <a:solidFill>
                  <a:schemeClr val="accent1"/>
                </a:solidFill>
                <a:latin typeface="+mj-lt"/>
                <a:ea typeface="+mj-ea"/>
                <a:cs typeface="+mj-cs"/>
              </a:defRPr>
            </a:lvl1pPr>
          </a:lstStyle>
          <a:p>
            <a:endParaRPr lang="en-US" altLang="en-US" sz="3200"/>
          </a:p>
        </p:txBody>
      </p:sp>
      <p:sp>
        <p:nvSpPr>
          <p:cNvPr id="21" name="Rectangle 2">
            <a:extLst>
              <a:ext uri="{FF2B5EF4-FFF2-40B4-BE49-F238E27FC236}">
                <a16:creationId xmlns:a16="http://schemas.microsoft.com/office/drawing/2014/main" id="{B90FC5B8-CEC2-467D-A2B1-C32D1F92709C}"/>
              </a:ext>
            </a:extLst>
          </p:cNvPr>
          <p:cNvSpPr txBox="1">
            <a:spLocks noChangeArrowheads="1"/>
          </p:cNvSpPr>
          <p:nvPr/>
        </p:nvSpPr>
        <p:spPr>
          <a:xfrm>
            <a:off x="1117600" y="835026"/>
            <a:ext cx="10363200" cy="1470025"/>
          </a:xfrm>
          <a:prstGeom prst="rect">
            <a:avLst/>
          </a:prstGeom>
        </p:spPr>
        <p:txBody>
          <a:bodyPr>
            <a:normAutofit/>
          </a:bodyPr>
          <a:lstStyle>
            <a:lvl1pPr algn="ctr" defTabSz="914400" rtl="0" eaLnBrk="1" latinLnBrk="0" hangingPunct="1">
              <a:lnSpc>
                <a:spcPct val="90000"/>
              </a:lnSpc>
              <a:spcBef>
                <a:spcPct val="0"/>
              </a:spcBef>
              <a:buNone/>
              <a:defRPr sz="3200" b="1" kern="1200">
                <a:solidFill>
                  <a:schemeClr val="accent1"/>
                </a:solidFill>
                <a:latin typeface="+mj-lt"/>
                <a:ea typeface="+mj-ea"/>
                <a:cs typeface="+mj-cs"/>
              </a:defRPr>
            </a:lvl1pPr>
          </a:lstStyle>
          <a:p>
            <a:endParaRPr lang="en-US" altLang="en-US" sz="3200"/>
          </a:p>
        </p:txBody>
      </p:sp>
      <p:sp>
        <p:nvSpPr>
          <p:cNvPr id="26" name="Rectangle 2">
            <a:extLst>
              <a:ext uri="{FF2B5EF4-FFF2-40B4-BE49-F238E27FC236}">
                <a16:creationId xmlns:a16="http://schemas.microsoft.com/office/drawing/2014/main" id="{C04C4225-DF78-4E98-88ED-8EDC08FE2881}"/>
              </a:ext>
            </a:extLst>
          </p:cNvPr>
          <p:cNvSpPr txBox="1">
            <a:spLocks noChangeArrowheads="1"/>
          </p:cNvSpPr>
          <p:nvPr/>
        </p:nvSpPr>
        <p:spPr>
          <a:xfrm>
            <a:off x="1117600" y="835026"/>
            <a:ext cx="10363200" cy="1470025"/>
          </a:xfrm>
          <a:prstGeom prst="rect">
            <a:avLst/>
          </a:prstGeom>
        </p:spPr>
        <p:txBody>
          <a:bodyPr>
            <a:normAutofit/>
          </a:bodyPr>
          <a:lstStyle>
            <a:lvl1pPr algn="ctr" defTabSz="914400" rtl="0" eaLnBrk="1" latinLnBrk="0" hangingPunct="1">
              <a:lnSpc>
                <a:spcPct val="90000"/>
              </a:lnSpc>
              <a:spcBef>
                <a:spcPct val="0"/>
              </a:spcBef>
              <a:buNone/>
              <a:defRPr sz="3200" b="1" kern="1200">
                <a:solidFill>
                  <a:schemeClr val="accent1"/>
                </a:solidFill>
                <a:latin typeface="+mj-lt"/>
                <a:ea typeface="+mj-ea"/>
                <a:cs typeface="+mj-cs"/>
              </a:defRPr>
            </a:lvl1pPr>
          </a:lstStyle>
          <a:p>
            <a:endParaRPr lang="en-US" altLang="en-US" sz="3200"/>
          </a:p>
        </p:txBody>
      </p:sp>
      <p:grpSp>
        <p:nvGrpSpPr>
          <p:cNvPr id="3" name="Group 2">
            <a:extLst>
              <a:ext uri="{FF2B5EF4-FFF2-40B4-BE49-F238E27FC236}">
                <a16:creationId xmlns:a16="http://schemas.microsoft.com/office/drawing/2014/main" id="{80ADD963-72EA-473F-968F-7F2219D61DBE}"/>
              </a:ext>
            </a:extLst>
          </p:cNvPr>
          <p:cNvGrpSpPr/>
          <p:nvPr userDrawn="1"/>
        </p:nvGrpSpPr>
        <p:grpSpPr>
          <a:xfrm>
            <a:off x="2940368" y="5138631"/>
            <a:ext cx="6311263" cy="1027223"/>
            <a:chOff x="2928942" y="5095576"/>
            <a:chExt cx="6311263" cy="1027223"/>
          </a:xfrm>
        </p:grpSpPr>
        <p:pic>
          <p:nvPicPr>
            <p:cNvPr id="32" name="Picture 31" descr="Logo&#10;&#10;Description automatically generated">
              <a:extLst>
                <a:ext uri="{FF2B5EF4-FFF2-40B4-BE49-F238E27FC236}">
                  <a16:creationId xmlns:a16="http://schemas.microsoft.com/office/drawing/2014/main" id="{66740854-2285-4CDE-9D24-498CD2E9C489}"/>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2928942" y="5095576"/>
              <a:ext cx="2740557" cy="1027223"/>
            </a:xfrm>
            <a:prstGeom prst="rect">
              <a:avLst/>
            </a:prstGeom>
          </p:spPr>
        </p:pic>
        <p:pic>
          <p:nvPicPr>
            <p:cNvPr id="33" name="Picture 32">
              <a:extLst>
                <a:ext uri="{FF2B5EF4-FFF2-40B4-BE49-F238E27FC236}">
                  <a16:creationId xmlns:a16="http://schemas.microsoft.com/office/drawing/2014/main" id="{AFF84FE2-2C35-4E40-BAF5-1A620133BEA6}"/>
                </a:ext>
              </a:extLst>
            </p:cNvPr>
            <p:cNvPicPr>
              <a:picLocks noChangeAspect="1"/>
            </p:cNvPicPr>
            <p:nvPr userDrawn="1"/>
          </p:nvPicPr>
          <p:blipFill>
            <a:blip r:embed="rId4">
              <a:extLst>
                <a:ext uri="{28A0092B-C50C-407E-A947-70E740481C1C}">
                  <a14:useLocalDpi xmlns:a14="http://schemas.microsoft.com/office/drawing/2010/main" val="0"/>
                </a:ext>
              </a:extLst>
            </a:blip>
            <a:srcRect/>
            <a:stretch/>
          </p:blipFill>
          <p:spPr>
            <a:xfrm>
              <a:off x="6499646" y="5112172"/>
              <a:ext cx="2740559" cy="992082"/>
            </a:xfrm>
            <a:prstGeom prst="rect">
              <a:avLst/>
            </a:prstGeom>
          </p:spPr>
        </p:pic>
      </p:grpSp>
    </p:spTree>
    <p:extLst>
      <p:ext uri="{BB962C8B-B14F-4D97-AF65-F5344CB8AC3E}">
        <p14:creationId xmlns:p14="http://schemas.microsoft.com/office/powerpoint/2010/main" val="1922107995"/>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a:xfrm>
            <a:off x="444137" y="286604"/>
            <a:ext cx="11312433" cy="968440"/>
          </a:xfrm>
        </p:spPr>
        <p:txBody>
          <a:bodyPr/>
          <a:lstStyle>
            <a:lvl1pPr>
              <a:defRPr>
                <a:solidFill>
                  <a:srgbClr val="1D4268"/>
                </a:solidFill>
              </a:defRPr>
            </a:lvl1pPr>
          </a:lstStyle>
          <a:p>
            <a:r>
              <a:rPr lang="en-US"/>
              <a:t>Click to edit Master title style</a:t>
            </a:r>
          </a:p>
        </p:txBody>
      </p:sp>
      <p:sp>
        <p:nvSpPr>
          <p:cNvPr id="3" name="Content Placeholder 2"/>
          <p:cNvSpPr>
            <a:spLocks noGrp="1"/>
          </p:cNvSpPr>
          <p:nvPr>
            <p:ph sz="half" idx="1"/>
          </p:nvPr>
        </p:nvSpPr>
        <p:spPr>
          <a:xfrm>
            <a:off x="444137" y="1372611"/>
            <a:ext cx="5590902" cy="48975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65666" y="1372611"/>
            <a:ext cx="5586984" cy="48975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F0EF34C7-9E75-47C4-A516-66C3CB6DF461}" type="datetime1">
              <a:rPr lang="en-US" smtClean="0"/>
              <a:pPr/>
              <a:t>2/1/2023</a:t>
            </a:fld>
            <a:endParaRPr lang="en-US"/>
          </a:p>
        </p:txBody>
      </p:sp>
      <p:sp>
        <p:nvSpPr>
          <p:cNvPr id="6" name="Footer Placeholder 5"/>
          <p:cNvSpPr>
            <a:spLocks noGrp="1"/>
          </p:cNvSpPr>
          <p:nvPr>
            <p:ph type="ftr" sz="quarter" idx="11"/>
          </p:nvPr>
        </p:nvSpPr>
        <p:spPr/>
        <p:txBody>
          <a:bodyPr/>
          <a:lstStyle/>
          <a:p>
            <a:r>
              <a:rPr lang="en-US"/>
              <a:t>Office of the Health Insurance Commissioner</a:t>
            </a:r>
          </a:p>
        </p:txBody>
      </p:sp>
      <p:sp>
        <p:nvSpPr>
          <p:cNvPr id="7" name="Slide Number Placeholder 6"/>
          <p:cNvSpPr>
            <a:spLocks noGrp="1"/>
          </p:cNvSpPr>
          <p:nvPr>
            <p:ph type="sldNum" sz="quarter" idx="12"/>
          </p:nvPr>
        </p:nvSpPr>
        <p:spPr/>
        <p:txBody>
          <a:bodyPr/>
          <a:lstStyle/>
          <a:p>
            <a:fld id="{32BA1B2C-6684-47F0-87CE-B2A009176267}" type="slidenum">
              <a:rPr lang="en-US" smtClean="0"/>
              <a:t>‹#›</a:t>
            </a:fld>
            <a:endParaRPr lang="en-US"/>
          </a:p>
        </p:txBody>
      </p:sp>
    </p:spTree>
    <p:extLst>
      <p:ext uri="{BB962C8B-B14F-4D97-AF65-F5344CB8AC3E}">
        <p14:creationId xmlns:p14="http://schemas.microsoft.com/office/powerpoint/2010/main" val="593755686"/>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457200" y="286604"/>
            <a:ext cx="11273246" cy="954368"/>
          </a:xfrm>
        </p:spPr>
        <p:txBody>
          <a:bodyPr/>
          <a:lstStyle>
            <a:lvl1pPr>
              <a:defRPr>
                <a:solidFill>
                  <a:srgbClr val="1D4268"/>
                </a:solidFill>
              </a:defRPr>
            </a:lvl1pPr>
          </a:lstStyle>
          <a:p>
            <a:r>
              <a:rPr lang="en-US"/>
              <a:t>Click to edit Master title style</a:t>
            </a:r>
          </a:p>
        </p:txBody>
      </p:sp>
      <p:sp>
        <p:nvSpPr>
          <p:cNvPr id="3" name="Text Placeholder 2"/>
          <p:cNvSpPr>
            <a:spLocks noGrp="1"/>
          </p:cNvSpPr>
          <p:nvPr>
            <p:ph type="body" idx="1"/>
          </p:nvPr>
        </p:nvSpPr>
        <p:spPr>
          <a:xfrm>
            <a:off x="457200" y="1334506"/>
            <a:ext cx="5586984" cy="736282"/>
          </a:xfrm>
        </p:spPr>
        <p:txBody>
          <a:bodyPr lIns="91440" rIns="91440" anchor="ctr">
            <a:normAutofit/>
          </a:bodyPr>
          <a:lstStyle>
            <a:lvl1pPr marL="0" indent="0">
              <a:buNone/>
              <a:defRPr sz="2000" b="0" cap="all" baseline="0">
                <a:solidFill>
                  <a:schemeClr val="tx2">
                    <a:lumMod val="5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45293"/>
            <a:ext cx="5586984" cy="412487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47818" y="1334506"/>
            <a:ext cx="5586984" cy="736282"/>
          </a:xfrm>
        </p:spPr>
        <p:txBody>
          <a:bodyPr lIns="91440" rIns="91440" anchor="ctr">
            <a:normAutofit/>
          </a:bodyPr>
          <a:lstStyle>
            <a:lvl1pPr marL="0" indent="0">
              <a:buNone/>
              <a:defRPr sz="2000" b="0" cap="all" baseline="0">
                <a:solidFill>
                  <a:schemeClr val="tx2">
                    <a:lumMod val="5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47818" y="2145292"/>
            <a:ext cx="5586984" cy="412487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3F8763B4-BC7E-42CD-B3D6-103D73BE7EE7}" type="datetime1">
              <a:rPr lang="en-US" smtClean="0"/>
              <a:pPr/>
              <a:t>2/1/2023</a:t>
            </a:fld>
            <a:endParaRPr lang="en-US"/>
          </a:p>
        </p:txBody>
      </p:sp>
      <p:sp>
        <p:nvSpPr>
          <p:cNvPr id="8" name="Footer Placeholder 7"/>
          <p:cNvSpPr>
            <a:spLocks noGrp="1"/>
          </p:cNvSpPr>
          <p:nvPr>
            <p:ph type="ftr" sz="quarter" idx="11"/>
          </p:nvPr>
        </p:nvSpPr>
        <p:spPr/>
        <p:txBody>
          <a:bodyPr/>
          <a:lstStyle/>
          <a:p>
            <a:r>
              <a:rPr lang="en-US"/>
              <a:t>Office of the Health Insurance Commissioner</a:t>
            </a:r>
          </a:p>
        </p:txBody>
      </p:sp>
      <p:sp>
        <p:nvSpPr>
          <p:cNvPr id="9" name="Slide Number Placeholder 8"/>
          <p:cNvSpPr>
            <a:spLocks noGrp="1"/>
          </p:cNvSpPr>
          <p:nvPr>
            <p:ph type="sldNum" sz="quarter" idx="12"/>
          </p:nvPr>
        </p:nvSpPr>
        <p:spPr/>
        <p:txBody>
          <a:bodyPr/>
          <a:lstStyle/>
          <a:p>
            <a:fld id="{32BA1B2C-6684-47F0-87CE-B2A009176267}" type="slidenum">
              <a:rPr lang="en-US" smtClean="0"/>
              <a:t>‹#›</a:t>
            </a:fld>
            <a:endParaRPr lang="en-US"/>
          </a:p>
        </p:txBody>
      </p:sp>
    </p:spTree>
    <p:extLst>
      <p:ext uri="{BB962C8B-B14F-4D97-AF65-F5344CB8AC3E}">
        <p14:creationId xmlns:p14="http://schemas.microsoft.com/office/powerpoint/2010/main" val="36376733"/>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1D4268"/>
                </a:solidFill>
              </a:defRPr>
            </a:lvl1pPr>
          </a:lstStyle>
          <a:p>
            <a:r>
              <a:rPr lang="en-US"/>
              <a:t>Click to edit Master title style</a:t>
            </a:r>
          </a:p>
        </p:txBody>
      </p:sp>
      <p:sp>
        <p:nvSpPr>
          <p:cNvPr id="3" name="Date Placeholder 2"/>
          <p:cNvSpPr>
            <a:spLocks noGrp="1"/>
          </p:cNvSpPr>
          <p:nvPr>
            <p:ph type="dt" sz="half" idx="10"/>
          </p:nvPr>
        </p:nvSpPr>
        <p:spPr/>
        <p:txBody>
          <a:bodyPr/>
          <a:lstStyle/>
          <a:p>
            <a:fld id="{497CB78B-CA1C-4CF2-83E0-2165CCF69628}" type="datetime1">
              <a:rPr lang="en-US" smtClean="0"/>
              <a:pPr/>
              <a:t>2/1/2023</a:t>
            </a:fld>
            <a:endParaRPr lang="en-US"/>
          </a:p>
        </p:txBody>
      </p:sp>
      <p:sp>
        <p:nvSpPr>
          <p:cNvPr id="4" name="Footer Placeholder 3"/>
          <p:cNvSpPr>
            <a:spLocks noGrp="1"/>
          </p:cNvSpPr>
          <p:nvPr>
            <p:ph type="ftr" sz="quarter" idx="11"/>
          </p:nvPr>
        </p:nvSpPr>
        <p:spPr/>
        <p:txBody>
          <a:bodyPr/>
          <a:lstStyle/>
          <a:p>
            <a:r>
              <a:rPr lang="en-US"/>
              <a:t>Office of the Health Insurance Commissioner</a:t>
            </a:r>
          </a:p>
        </p:txBody>
      </p:sp>
      <p:sp>
        <p:nvSpPr>
          <p:cNvPr id="5" name="Slide Number Placeholder 4"/>
          <p:cNvSpPr>
            <a:spLocks noGrp="1"/>
          </p:cNvSpPr>
          <p:nvPr>
            <p:ph type="sldNum" sz="quarter" idx="12"/>
          </p:nvPr>
        </p:nvSpPr>
        <p:spPr/>
        <p:txBody>
          <a:bodyPr/>
          <a:lstStyle/>
          <a:p>
            <a:fld id="{32BA1B2C-6684-47F0-87CE-B2A009176267}" type="slidenum">
              <a:rPr lang="en-US" smtClean="0"/>
              <a:t>‹#›</a:t>
            </a:fld>
            <a:endParaRPr lang="en-US"/>
          </a:p>
        </p:txBody>
      </p:sp>
    </p:spTree>
    <p:extLst>
      <p:ext uri="{BB962C8B-B14F-4D97-AF65-F5344CB8AC3E}">
        <p14:creationId xmlns:p14="http://schemas.microsoft.com/office/powerpoint/2010/main" val="2692864414"/>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fld id="{673D604F-33AD-42BE-935C-A82F196E525E}" type="datetime1">
              <a:rPr lang="en-US" smtClean="0"/>
              <a:pPr/>
              <a:t>2/1/2023</a:t>
            </a:fld>
            <a:endParaRPr lang="en-US"/>
          </a:p>
        </p:txBody>
      </p:sp>
      <p:sp>
        <p:nvSpPr>
          <p:cNvPr id="8" name="Footer Placeholder 7"/>
          <p:cNvSpPr>
            <a:spLocks noGrp="1"/>
          </p:cNvSpPr>
          <p:nvPr>
            <p:ph type="ftr" sz="quarter" idx="11"/>
          </p:nvPr>
        </p:nvSpPr>
        <p:spPr/>
        <p:txBody>
          <a:bodyPr/>
          <a:lstStyle>
            <a:lvl1pPr>
              <a:defRPr>
                <a:solidFill>
                  <a:srgbClr val="FFFFFF"/>
                </a:solidFill>
              </a:defRPr>
            </a:lvl1pPr>
          </a:lstStyle>
          <a:p>
            <a:r>
              <a:rPr lang="en-US"/>
              <a:t>Office of the Health Insurance Commissioner</a:t>
            </a:r>
          </a:p>
        </p:txBody>
      </p:sp>
      <p:sp>
        <p:nvSpPr>
          <p:cNvPr id="9" name="Slide Number Placeholder 8"/>
          <p:cNvSpPr>
            <a:spLocks noGrp="1"/>
          </p:cNvSpPr>
          <p:nvPr>
            <p:ph type="sldNum" sz="quarter" idx="12"/>
          </p:nvPr>
        </p:nvSpPr>
        <p:spPr/>
        <p:txBody>
          <a:bodyPr/>
          <a:lstStyle/>
          <a:p>
            <a:fld id="{32BA1B2C-6684-47F0-87CE-B2A009176267}" type="slidenum">
              <a:rPr lang="en-US" smtClean="0"/>
              <a:t>‹#›</a:t>
            </a:fld>
            <a:endParaRPr lang="en-US"/>
          </a:p>
        </p:txBody>
      </p:sp>
    </p:spTree>
    <p:extLst>
      <p:ext uri="{BB962C8B-B14F-4D97-AF65-F5344CB8AC3E}">
        <p14:creationId xmlns:p14="http://schemas.microsoft.com/office/powerpoint/2010/main" val="709386992"/>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p:cNvSpPr/>
          <p:nvPr/>
        </p:nvSpPr>
        <p:spPr>
          <a:xfrm>
            <a:off x="16"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594359"/>
            <a:ext cx="3200400" cy="2286000"/>
          </a:xfrm>
        </p:spPr>
        <p:txBody>
          <a:bodyPr anchor="b">
            <a:normAutofit/>
          </a:bodyPr>
          <a:lstStyle>
            <a:lvl1pPr>
              <a:defRPr sz="3600" b="0">
                <a:solidFill>
                  <a:srgbClr val="FFFFFF"/>
                </a:solidFill>
              </a:defRPr>
            </a:lvl1pPr>
          </a:lstStyle>
          <a:p>
            <a:r>
              <a:rPr lang="en-US"/>
              <a:t>Click to edit Master title style</a:t>
            </a:r>
          </a:p>
        </p:txBody>
      </p:sp>
      <p:sp>
        <p:nvSpPr>
          <p:cNvPr id="3" name="Content Placeholder 2"/>
          <p:cNvSpPr>
            <a:spLocks noGrp="1"/>
          </p:cNvSpPr>
          <p:nvPr>
            <p:ph idx="1"/>
          </p:nvPr>
        </p:nvSpPr>
        <p:spPr>
          <a:xfrm>
            <a:off x="4800600" y="731520"/>
            <a:ext cx="6492240" cy="5257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2926080"/>
            <a:ext cx="32004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465512" y="6459785"/>
            <a:ext cx="2618510" cy="365125"/>
          </a:xfrm>
        </p:spPr>
        <p:txBody>
          <a:bodyPr/>
          <a:lstStyle>
            <a:lvl1pPr algn="l">
              <a:defRPr/>
            </a:lvl1pPr>
          </a:lstStyle>
          <a:p>
            <a:fld id="{12D29EBE-4401-477E-931E-805A5A3AC7CC}" type="datetime1">
              <a:rPr lang="en-US" smtClean="0"/>
              <a:pPr/>
              <a:t>2/1/2023</a:t>
            </a:fld>
            <a:endParaRPr lang="en-US"/>
          </a:p>
        </p:txBody>
      </p:sp>
      <p:sp>
        <p:nvSpPr>
          <p:cNvPr id="6" name="Footer Placeholder 5"/>
          <p:cNvSpPr>
            <a:spLocks noGrp="1"/>
          </p:cNvSpPr>
          <p:nvPr>
            <p:ph type="ftr" sz="quarter" idx="11"/>
          </p:nvPr>
        </p:nvSpPr>
        <p:spPr>
          <a:xfrm>
            <a:off x="4800600" y="6459785"/>
            <a:ext cx="4648200" cy="365125"/>
          </a:xfrm>
        </p:spPr>
        <p:txBody>
          <a:bodyPr/>
          <a:lstStyle>
            <a:lvl1pPr algn="l">
              <a:defRPr>
                <a:solidFill>
                  <a:srgbClr val="1D4268"/>
                </a:solidFill>
              </a:defRPr>
            </a:lvl1pPr>
          </a:lstStyle>
          <a:p>
            <a:r>
              <a:rPr lang="en-US"/>
              <a:t>Office of the Health Insurance Commissioner</a:t>
            </a:r>
          </a:p>
        </p:txBody>
      </p:sp>
      <p:sp>
        <p:nvSpPr>
          <p:cNvPr id="7" name="Slide Number Placeholder 6"/>
          <p:cNvSpPr>
            <a:spLocks noGrp="1"/>
          </p:cNvSpPr>
          <p:nvPr>
            <p:ph type="sldNum" sz="quarter" idx="12"/>
          </p:nvPr>
        </p:nvSpPr>
        <p:spPr/>
        <p:txBody>
          <a:bodyPr/>
          <a:lstStyle>
            <a:lvl1pPr>
              <a:defRPr>
                <a:solidFill>
                  <a:srgbClr val="1D4268"/>
                </a:solidFill>
              </a:defRPr>
            </a:lvl1pPr>
          </a:lstStyle>
          <a:p>
            <a:fld id="{32BA1B2C-6684-47F0-87CE-B2A009176267}" type="slidenum">
              <a:rPr lang="en-US" smtClean="0"/>
              <a:pPr/>
              <a:t>‹#›</a:t>
            </a:fld>
            <a:endParaRPr lang="en-US"/>
          </a:p>
        </p:txBody>
      </p:sp>
    </p:spTree>
    <p:extLst>
      <p:ext uri="{BB962C8B-B14F-4D97-AF65-F5344CB8AC3E}">
        <p14:creationId xmlns:p14="http://schemas.microsoft.com/office/powerpoint/2010/main" val="2499178399"/>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p:cNvSpPr/>
          <p:nvPr/>
        </p:nvSpPr>
        <p:spPr>
          <a:xfrm>
            <a:off x="0" y="4953000"/>
            <a:ext cx="12188825"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491507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5074920"/>
            <a:ext cx="10113264" cy="822960"/>
          </a:xfrm>
        </p:spPr>
        <p:txBody>
          <a:bodyPr lIns="91440" tIns="0" rIns="91440" bIns="0" anchor="b">
            <a:noAutofit/>
          </a:bodyPr>
          <a:lstStyle>
            <a:lvl1pPr>
              <a:defRPr sz="3600" b="0">
                <a:solidFill>
                  <a:srgbClr val="FFFFFF"/>
                </a:solidFill>
              </a:defRPr>
            </a:lvl1pPr>
          </a:lstStyle>
          <a:p>
            <a:r>
              <a:rPr lang="en-US"/>
              <a:t>Click to edit Master title style</a:t>
            </a:r>
          </a:p>
        </p:txBody>
      </p:sp>
      <p:sp>
        <p:nvSpPr>
          <p:cNvPr id="3" name="Picture Placeholder 2"/>
          <p:cNvSpPr>
            <a:spLocks noGrp="1" noChangeAspect="1"/>
          </p:cNvSpPr>
          <p:nvPr>
            <p:ph type="pic" idx="1"/>
          </p:nvPr>
        </p:nvSpPr>
        <p:spPr>
          <a:xfrm>
            <a:off x="15" y="0"/>
            <a:ext cx="12191985" cy="4915076"/>
          </a:xfrm>
          <a:blipFill>
            <a:blip r:embed="rId2"/>
            <a:stretch>
              <a:fillRect/>
            </a:stretch>
          </a:blipFill>
        </p:spPr>
        <p:txBody>
          <a:bodyPr lIns="457200" tIns="457200" anchor="t"/>
          <a:lstStyle>
            <a:lvl1pPr marL="0" indent="0">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1097280" y="5907023"/>
            <a:ext cx="10113264"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2D29EBE-4401-477E-931E-805A5A3AC7CC}" type="datetime1">
              <a:rPr lang="en-US" smtClean="0"/>
              <a:pPr/>
              <a:t>2/1/2023</a:t>
            </a:fld>
            <a:endParaRPr lang="en-US"/>
          </a:p>
        </p:txBody>
      </p:sp>
      <p:sp>
        <p:nvSpPr>
          <p:cNvPr id="6" name="Footer Placeholder 5"/>
          <p:cNvSpPr>
            <a:spLocks noGrp="1"/>
          </p:cNvSpPr>
          <p:nvPr>
            <p:ph type="ftr" sz="quarter" idx="11"/>
          </p:nvPr>
        </p:nvSpPr>
        <p:spPr/>
        <p:txBody>
          <a:bodyPr/>
          <a:lstStyle/>
          <a:p>
            <a:r>
              <a:rPr lang="en-US"/>
              <a:t>Office of the Health Insurance Commissioner</a:t>
            </a:r>
          </a:p>
        </p:txBody>
      </p:sp>
      <p:sp>
        <p:nvSpPr>
          <p:cNvPr id="7" name="Slide Number Placeholder 6"/>
          <p:cNvSpPr>
            <a:spLocks noGrp="1"/>
          </p:cNvSpPr>
          <p:nvPr>
            <p:ph type="sldNum" sz="quarter" idx="12"/>
          </p:nvPr>
        </p:nvSpPr>
        <p:spPr/>
        <p:txBody>
          <a:bodyPr/>
          <a:lstStyle/>
          <a:p>
            <a:fld id="{32BA1B2C-6684-47F0-87CE-B2A009176267}" type="slidenum">
              <a:rPr lang="en-US" smtClean="0"/>
              <a:t>‹#›</a:t>
            </a:fld>
            <a:endParaRPr lang="en-US"/>
          </a:p>
        </p:txBody>
      </p:sp>
    </p:spTree>
    <p:extLst>
      <p:ext uri="{BB962C8B-B14F-4D97-AF65-F5344CB8AC3E}">
        <p14:creationId xmlns:p14="http://schemas.microsoft.com/office/powerpoint/2010/main" val="2061536551"/>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1D4268"/>
                </a:solidFill>
              </a:defRPr>
            </a:lvl1pPr>
          </a:lstStyle>
          <a:p>
            <a:r>
              <a:rPr lang="en-US"/>
              <a:t>Click to edit Master title style</a:t>
            </a:r>
          </a:p>
        </p:txBody>
      </p:sp>
      <p:sp>
        <p:nvSpPr>
          <p:cNvPr id="3" name="Vertical Text Placeholder 2"/>
          <p:cNvSpPr>
            <a:spLocks noGrp="1"/>
          </p:cNvSpPr>
          <p:nvPr>
            <p:ph type="body" orient="vert" idx="1"/>
          </p:nvPr>
        </p:nvSpPr>
        <p:spPr/>
        <p:txBody>
          <a:bodyPr vert="eaVert" lIns="45720" tIns="0" rIns="4572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2D29EBE-4401-477E-931E-805A5A3AC7CC}" type="datetime1">
              <a:rPr lang="en-US" smtClean="0"/>
              <a:pPr/>
              <a:t>2/1/2023</a:t>
            </a:fld>
            <a:endParaRPr lang="en-US"/>
          </a:p>
        </p:txBody>
      </p:sp>
      <p:sp>
        <p:nvSpPr>
          <p:cNvPr id="5" name="Footer Placeholder 4"/>
          <p:cNvSpPr>
            <a:spLocks noGrp="1"/>
          </p:cNvSpPr>
          <p:nvPr>
            <p:ph type="ftr" sz="quarter" idx="11"/>
          </p:nvPr>
        </p:nvSpPr>
        <p:spPr/>
        <p:txBody>
          <a:bodyPr/>
          <a:lstStyle/>
          <a:p>
            <a:r>
              <a:rPr lang="en-US"/>
              <a:t>Office of the Health Insurance Commissioner</a:t>
            </a:r>
          </a:p>
        </p:txBody>
      </p:sp>
      <p:sp>
        <p:nvSpPr>
          <p:cNvPr id="6" name="Slide Number Placeholder 5"/>
          <p:cNvSpPr>
            <a:spLocks noGrp="1"/>
          </p:cNvSpPr>
          <p:nvPr>
            <p:ph type="sldNum" sz="quarter" idx="12"/>
          </p:nvPr>
        </p:nvSpPr>
        <p:spPr/>
        <p:txBody>
          <a:bodyPr/>
          <a:lstStyle/>
          <a:p>
            <a:fld id="{32BA1B2C-6684-47F0-87CE-B2A009176267}" type="slidenum">
              <a:rPr lang="en-US" smtClean="0"/>
              <a:t>‹#›</a:t>
            </a:fld>
            <a:endParaRPr lang="en-US"/>
          </a:p>
        </p:txBody>
      </p:sp>
    </p:spTree>
    <p:extLst>
      <p:ext uri="{BB962C8B-B14F-4D97-AF65-F5344CB8AC3E}">
        <p14:creationId xmlns:p14="http://schemas.microsoft.com/office/powerpoint/2010/main" val="888766479"/>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8724900" y="414778"/>
            <a:ext cx="2628900" cy="5757421"/>
          </a:xfrm>
        </p:spPr>
        <p:txBody>
          <a:bodyPr vert="eaVert"/>
          <a:lstStyle>
            <a:lvl1pPr>
              <a:defRPr>
                <a:solidFill>
                  <a:srgbClr val="1D4268"/>
                </a:solidFill>
              </a:defRPr>
            </a:lvl1pPr>
          </a:lstStyle>
          <a:p>
            <a:r>
              <a:rPr lang="en-US"/>
              <a:t>Click to edit Master title style</a:t>
            </a:r>
          </a:p>
        </p:txBody>
      </p:sp>
      <p:sp>
        <p:nvSpPr>
          <p:cNvPr id="3" name="Vertical Text Placeholder 2"/>
          <p:cNvSpPr>
            <a:spLocks noGrp="1"/>
          </p:cNvSpPr>
          <p:nvPr>
            <p:ph type="body" orient="vert" idx="1"/>
          </p:nvPr>
        </p:nvSpPr>
        <p:spPr>
          <a:xfrm>
            <a:off x="838200" y="414778"/>
            <a:ext cx="7734300" cy="5757422"/>
          </a:xfrm>
        </p:spPr>
        <p:txBody>
          <a:bodyPr vert="eaVert" lIns="45720" tIns="0" rIns="4572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2D29EBE-4401-477E-931E-805A5A3AC7CC}" type="datetime1">
              <a:rPr lang="en-US" smtClean="0"/>
              <a:pPr/>
              <a:t>2/1/2023</a:t>
            </a:fld>
            <a:endParaRPr lang="en-US"/>
          </a:p>
        </p:txBody>
      </p:sp>
      <p:sp>
        <p:nvSpPr>
          <p:cNvPr id="5" name="Footer Placeholder 4"/>
          <p:cNvSpPr>
            <a:spLocks noGrp="1"/>
          </p:cNvSpPr>
          <p:nvPr>
            <p:ph type="ftr" sz="quarter" idx="11"/>
          </p:nvPr>
        </p:nvSpPr>
        <p:spPr/>
        <p:txBody>
          <a:bodyPr/>
          <a:lstStyle/>
          <a:p>
            <a:r>
              <a:rPr lang="en-US"/>
              <a:t>Office of the Health Insurance Commissioner</a:t>
            </a:r>
          </a:p>
        </p:txBody>
      </p:sp>
      <p:sp>
        <p:nvSpPr>
          <p:cNvPr id="6" name="Slide Number Placeholder 5"/>
          <p:cNvSpPr>
            <a:spLocks noGrp="1"/>
          </p:cNvSpPr>
          <p:nvPr>
            <p:ph type="sldNum" sz="quarter" idx="12"/>
          </p:nvPr>
        </p:nvSpPr>
        <p:spPr/>
        <p:txBody>
          <a:bodyPr/>
          <a:lstStyle/>
          <a:p>
            <a:fld id="{32BA1B2C-6684-47F0-87CE-B2A009176267}" type="slidenum">
              <a:rPr lang="en-US" smtClean="0"/>
              <a:t>‹#›</a:t>
            </a:fld>
            <a:endParaRPr lang="en-US"/>
          </a:p>
        </p:txBody>
      </p:sp>
    </p:spTree>
    <p:extLst>
      <p:ext uri="{BB962C8B-B14F-4D97-AF65-F5344CB8AC3E}">
        <p14:creationId xmlns:p14="http://schemas.microsoft.com/office/powerpoint/2010/main" val="196637229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Section Header">
    <p:spTree>
      <p:nvGrpSpPr>
        <p:cNvPr id="1" name=""/>
        <p:cNvGrpSpPr/>
        <p:nvPr/>
      </p:nvGrpSpPr>
      <p:grpSpPr>
        <a:xfrm>
          <a:off x="0" y="0"/>
          <a:ext cx="0" cy="0"/>
          <a:chOff x="0" y="0"/>
          <a:chExt cx="0" cy="0"/>
        </a:xfrm>
      </p:grpSpPr>
      <p:sp>
        <p:nvSpPr>
          <p:cNvPr id="7" name="Text Placeholder 2">
            <a:extLst>
              <a:ext uri="{FF2B5EF4-FFF2-40B4-BE49-F238E27FC236}">
                <a16:creationId xmlns:a16="http://schemas.microsoft.com/office/drawing/2014/main" id="{BB4DCB2A-DBA5-4EF7-8A8A-23B2BE48B687}"/>
              </a:ext>
            </a:extLst>
          </p:cNvPr>
          <p:cNvSpPr>
            <a:spLocks noGrp="1"/>
          </p:cNvSpPr>
          <p:nvPr>
            <p:ph type="body" sz="quarter" idx="10" hasCustomPrompt="1"/>
          </p:nvPr>
        </p:nvSpPr>
        <p:spPr>
          <a:xfrm>
            <a:off x="600890" y="4779963"/>
            <a:ext cx="10528664" cy="1025525"/>
          </a:xfrm>
          <a:prstGeom prst="rect">
            <a:avLst/>
          </a:prstGeom>
        </p:spPr>
        <p:txBody>
          <a:bodyPr/>
          <a:lstStyle>
            <a:lvl1pPr marL="0" indent="0">
              <a:buFontTx/>
              <a:buNone/>
              <a:defRPr/>
            </a:lvl1pPr>
          </a:lstStyle>
          <a:p>
            <a:pPr lvl="0"/>
            <a:r>
              <a:rPr lang="en-US"/>
              <a:t>Click to add subtitle</a:t>
            </a:r>
          </a:p>
        </p:txBody>
      </p:sp>
      <p:sp>
        <p:nvSpPr>
          <p:cNvPr id="11" name="Text Placeholder 3">
            <a:extLst>
              <a:ext uri="{FF2B5EF4-FFF2-40B4-BE49-F238E27FC236}">
                <a16:creationId xmlns:a16="http://schemas.microsoft.com/office/drawing/2014/main" id="{B66AFAA7-1327-4259-B4EB-D5AB4DD08008}"/>
              </a:ext>
            </a:extLst>
          </p:cNvPr>
          <p:cNvSpPr>
            <a:spLocks noGrp="1"/>
          </p:cNvSpPr>
          <p:nvPr>
            <p:ph type="body" sz="quarter" idx="11"/>
          </p:nvPr>
        </p:nvSpPr>
        <p:spPr>
          <a:xfrm>
            <a:off x="600889" y="3637633"/>
            <a:ext cx="10528300" cy="1097280"/>
          </a:xfrm>
          <a:prstGeom prst="rect">
            <a:avLst/>
          </a:prstGeom>
        </p:spPr>
        <p:txBody>
          <a:bodyPr anchor="ctr"/>
          <a:lstStyle>
            <a:lvl1pPr marL="0" indent="0" algn="l" defTabSz="914400" rtl="0" eaLnBrk="1" latinLnBrk="0" hangingPunct="1">
              <a:lnSpc>
                <a:spcPct val="90000"/>
              </a:lnSpc>
              <a:spcBef>
                <a:spcPct val="0"/>
              </a:spcBef>
              <a:buFontTx/>
              <a:buNone/>
              <a:defRPr lang="en-US" sz="4800" b="1" kern="1200" dirty="0" smtClean="0">
                <a:solidFill>
                  <a:schemeClr val="accent1"/>
                </a:solidFill>
                <a:latin typeface="+mj-lt"/>
                <a:ea typeface="+mj-ea"/>
                <a:cs typeface="+mj-cs"/>
              </a:defRPr>
            </a:lvl1pPr>
            <a:lvl5pPr marL="52388" indent="0">
              <a:buNone/>
              <a:defRPr sz="5400" b="1">
                <a:solidFill>
                  <a:schemeClr val="accent1"/>
                </a:solidFill>
              </a:defRPr>
            </a:lvl5pPr>
          </a:lstStyle>
          <a:p>
            <a:pPr lvl="0"/>
            <a:r>
              <a:rPr lang="en-US"/>
              <a:t>Click to edit Master text styles</a:t>
            </a:r>
          </a:p>
        </p:txBody>
      </p:sp>
      <p:sp>
        <p:nvSpPr>
          <p:cNvPr id="15" name="Slide Number Placeholder 4">
            <a:extLst>
              <a:ext uri="{FF2B5EF4-FFF2-40B4-BE49-F238E27FC236}">
                <a16:creationId xmlns:a16="http://schemas.microsoft.com/office/drawing/2014/main" id="{CAAF0771-D327-4E04-8290-2159D2FEB10A}"/>
              </a:ext>
            </a:extLst>
          </p:cNvPr>
          <p:cNvSpPr txBox="1">
            <a:spLocks/>
          </p:cNvSpPr>
          <p:nvPr userDrawn="1"/>
        </p:nvSpPr>
        <p:spPr>
          <a:xfrm>
            <a:off x="406400" y="6477000"/>
            <a:ext cx="2844800" cy="247650"/>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fld id="{C0C88AE2-E25C-4F57-8C19-525ED9ADFB53}" type="slidenum">
              <a:rPr lang="en-US" altLang="en-US" sz="1050" smtClean="0">
                <a:solidFill>
                  <a:schemeClr val="accent1"/>
                </a:solidFill>
              </a:rPr>
              <a:pPr algn="l"/>
              <a:t>‹#›</a:t>
            </a:fld>
            <a:endParaRPr lang="en-US" altLang="en-US" sz="1050" dirty="0">
              <a:solidFill>
                <a:schemeClr val="accent1"/>
              </a:solidFill>
            </a:endParaRPr>
          </a:p>
        </p:txBody>
      </p:sp>
      <p:cxnSp>
        <p:nvCxnSpPr>
          <p:cNvPr id="16" name="Straight Connector 15">
            <a:extLst>
              <a:ext uri="{FF2B5EF4-FFF2-40B4-BE49-F238E27FC236}">
                <a16:creationId xmlns:a16="http://schemas.microsoft.com/office/drawing/2014/main" id="{23AE5AFB-09CE-4B4D-A7DF-F33891A5CE3B}"/>
              </a:ext>
            </a:extLst>
          </p:cNvPr>
          <p:cNvCxnSpPr/>
          <p:nvPr userDrawn="1"/>
        </p:nvCxnSpPr>
        <p:spPr bwMode="auto">
          <a:xfrm flipV="1">
            <a:off x="508000" y="6477000"/>
            <a:ext cx="11074400" cy="9526"/>
          </a:xfrm>
          <a:prstGeom prst="line">
            <a:avLst/>
          </a:prstGeom>
          <a:solidFill>
            <a:schemeClr val="accent1"/>
          </a:solidFill>
          <a:ln w="19050" cap="flat" cmpd="sng" algn="ctr">
            <a:solidFill>
              <a:srgbClr val="005595"/>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Tree>
    <p:extLst>
      <p:ext uri="{BB962C8B-B14F-4D97-AF65-F5344CB8AC3E}">
        <p14:creationId xmlns:p14="http://schemas.microsoft.com/office/powerpoint/2010/main" val="327280714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609600" y="1604431"/>
            <a:ext cx="10972800" cy="4193913"/>
          </a:xfrm>
          <a:prstGeom prst="rect">
            <a:avLst/>
          </a:prstGeom>
        </p:spPr>
        <p:txBody>
          <a:bodyPr>
            <a:noAutofit/>
          </a:bodyPr>
          <a:lstStyle>
            <a:lvl1pPr marL="0" indent="0">
              <a:lnSpc>
                <a:spcPct val="100000"/>
              </a:lnSpc>
              <a:spcBef>
                <a:spcPts val="0"/>
              </a:spcBef>
              <a:spcAft>
                <a:spcPts val="1200"/>
              </a:spcAft>
              <a:buClr>
                <a:schemeClr val="accent1"/>
              </a:buClr>
              <a:buSzPct val="100000"/>
              <a:buFont typeface="Arial" panose="020B0604020202020204" pitchFamily="34" charset="0"/>
              <a:buNone/>
              <a:defRPr sz="2400">
                <a:solidFill>
                  <a:schemeClr val="tx1"/>
                </a:solidFill>
              </a:defRPr>
            </a:lvl1pPr>
            <a:lvl2pPr marL="800100" indent="-342900">
              <a:lnSpc>
                <a:spcPct val="100000"/>
              </a:lnSpc>
              <a:spcBef>
                <a:spcPts val="0"/>
              </a:spcBef>
              <a:spcAft>
                <a:spcPts val="1200"/>
              </a:spcAft>
              <a:buClr>
                <a:schemeClr val="accent1"/>
              </a:buClr>
              <a:buFont typeface="Arial" panose="020B0604020202020204" pitchFamily="34" charset="0"/>
              <a:buChar char="•"/>
              <a:defRPr sz="2400"/>
            </a:lvl2pPr>
            <a:lvl3pPr marL="1257300" indent="-342900">
              <a:lnSpc>
                <a:spcPct val="100000"/>
              </a:lnSpc>
              <a:spcBef>
                <a:spcPts val="0"/>
              </a:spcBef>
              <a:spcAft>
                <a:spcPts val="1200"/>
              </a:spcAft>
              <a:buClr>
                <a:schemeClr val="accent1"/>
              </a:buClr>
              <a:buFont typeface="Arial" panose="020B0604020202020204" pitchFamily="34" charset="0"/>
              <a:buChar char="•"/>
              <a:defRPr sz="2400"/>
            </a:lvl3pPr>
            <a:lvl4pPr marL="1371600" indent="0">
              <a:buFontTx/>
              <a:buNone/>
              <a:defRPr/>
            </a:lvl4pPr>
            <a:lvl5pPr marL="1828800" indent="0">
              <a:buFontTx/>
              <a:buNone/>
              <a:defRPr/>
            </a:lvl5pPr>
          </a:lstStyle>
          <a:p>
            <a:pPr lvl="0"/>
            <a:r>
              <a:rPr lang="en-US"/>
              <a:t>Click to edit Master text styles</a:t>
            </a:r>
          </a:p>
        </p:txBody>
      </p:sp>
      <p:sp>
        <p:nvSpPr>
          <p:cNvPr id="2" name="Title 1"/>
          <p:cNvSpPr>
            <a:spLocks noGrp="1"/>
          </p:cNvSpPr>
          <p:nvPr>
            <p:ph type="title" hasCustomPrompt="1"/>
          </p:nvPr>
        </p:nvSpPr>
        <p:spPr>
          <a:xfrm>
            <a:off x="609600" y="379020"/>
            <a:ext cx="10972800" cy="1143000"/>
          </a:xfrm>
          <a:prstGeom prst="rect">
            <a:avLst/>
          </a:prstGeom>
        </p:spPr>
        <p:txBody>
          <a:bodyPr anchor="ctr">
            <a:normAutofit/>
          </a:bodyPr>
          <a:lstStyle>
            <a:lvl1pPr algn="l">
              <a:defRPr sz="3600" b="1">
                <a:solidFill>
                  <a:schemeClr val="accent1"/>
                </a:solidFill>
              </a:defRPr>
            </a:lvl1pPr>
          </a:lstStyle>
          <a:p>
            <a:r>
              <a:rPr lang="en-US" dirty="0"/>
              <a:t>Click to add title</a:t>
            </a:r>
          </a:p>
        </p:txBody>
      </p:sp>
      <p:sp>
        <p:nvSpPr>
          <p:cNvPr id="14" name="Slide Number Placeholder 4">
            <a:extLst>
              <a:ext uri="{FF2B5EF4-FFF2-40B4-BE49-F238E27FC236}">
                <a16:creationId xmlns:a16="http://schemas.microsoft.com/office/drawing/2014/main" id="{88069690-29F8-4CE7-826A-C40C04DB559F}"/>
              </a:ext>
            </a:extLst>
          </p:cNvPr>
          <p:cNvSpPr txBox="1">
            <a:spLocks/>
          </p:cNvSpPr>
          <p:nvPr userDrawn="1"/>
        </p:nvSpPr>
        <p:spPr>
          <a:xfrm>
            <a:off x="406400" y="6477000"/>
            <a:ext cx="2844800" cy="247650"/>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fld id="{C0C88AE2-E25C-4F57-8C19-525ED9ADFB53}" type="slidenum">
              <a:rPr lang="en-US" altLang="en-US" sz="1050" smtClean="0">
                <a:solidFill>
                  <a:schemeClr val="accent1"/>
                </a:solidFill>
              </a:rPr>
              <a:pPr algn="l"/>
              <a:t>‹#›</a:t>
            </a:fld>
            <a:endParaRPr lang="en-US" altLang="en-US" sz="1050" dirty="0">
              <a:solidFill>
                <a:schemeClr val="accent1"/>
              </a:solidFill>
            </a:endParaRPr>
          </a:p>
        </p:txBody>
      </p:sp>
      <p:cxnSp>
        <p:nvCxnSpPr>
          <p:cNvPr id="15" name="Straight Connector 14">
            <a:extLst>
              <a:ext uri="{FF2B5EF4-FFF2-40B4-BE49-F238E27FC236}">
                <a16:creationId xmlns:a16="http://schemas.microsoft.com/office/drawing/2014/main" id="{6FBEA765-0EA4-4C78-B49F-D75A54B0A245}"/>
              </a:ext>
            </a:extLst>
          </p:cNvPr>
          <p:cNvCxnSpPr/>
          <p:nvPr userDrawn="1"/>
        </p:nvCxnSpPr>
        <p:spPr bwMode="auto">
          <a:xfrm flipV="1">
            <a:off x="508000" y="6477003"/>
            <a:ext cx="7528560" cy="1"/>
          </a:xfrm>
          <a:prstGeom prst="line">
            <a:avLst/>
          </a:prstGeom>
          <a:solidFill>
            <a:schemeClr val="accent1"/>
          </a:solidFill>
          <a:ln w="19050" cap="flat" cmpd="sng" algn="ctr">
            <a:solidFill>
              <a:srgbClr val="005595"/>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grpSp>
        <p:nvGrpSpPr>
          <p:cNvPr id="16" name="Group 15">
            <a:extLst>
              <a:ext uri="{FF2B5EF4-FFF2-40B4-BE49-F238E27FC236}">
                <a16:creationId xmlns:a16="http://schemas.microsoft.com/office/drawing/2014/main" id="{045DFDFE-DC8B-4949-B899-987BBE9FE088}"/>
              </a:ext>
            </a:extLst>
          </p:cNvPr>
          <p:cNvGrpSpPr/>
          <p:nvPr userDrawn="1"/>
        </p:nvGrpSpPr>
        <p:grpSpPr>
          <a:xfrm>
            <a:off x="8077200" y="5999253"/>
            <a:ext cx="3501057" cy="621892"/>
            <a:chOff x="3468688" y="5138631"/>
            <a:chExt cx="5782943" cy="1027223"/>
          </a:xfrm>
        </p:grpSpPr>
        <p:pic>
          <p:nvPicPr>
            <p:cNvPr id="20" name="Picture 19" descr="Logo&#10;&#10;Description automatically generated">
              <a:extLst>
                <a:ext uri="{FF2B5EF4-FFF2-40B4-BE49-F238E27FC236}">
                  <a16:creationId xmlns:a16="http://schemas.microsoft.com/office/drawing/2014/main" id="{C49172F3-1C26-4D14-AB44-3AB48181EDB4}"/>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468688" y="5138631"/>
              <a:ext cx="2740557" cy="1027223"/>
            </a:xfrm>
            <a:prstGeom prst="rect">
              <a:avLst/>
            </a:prstGeom>
          </p:spPr>
        </p:pic>
        <p:pic>
          <p:nvPicPr>
            <p:cNvPr id="21" name="Picture 20">
              <a:extLst>
                <a:ext uri="{FF2B5EF4-FFF2-40B4-BE49-F238E27FC236}">
                  <a16:creationId xmlns:a16="http://schemas.microsoft.com/office/drawing/2014/main" id="{0F3E18F8-1C63-4529-9E42-0C250406BC0A}"/>
                </a:ext>
              </a:extLst>
            </p:cNvPr>
            <p:cNvPicPr>
              <a:picLocks noChangeAspect="1"/>
            </p:cNvPicPr>
            <p:nvPr userDrawn="1"/>
          </p:nvPicPr>
          <p:blipFill>
            <a:blip r:embed="rId3">
              <a:extLst>
                <a:ext uri="{28A0092B-C50C-407E-A947-70E740481C1C}">
                  <a14:useLocalDpi xmlns:a14="http://schemas.microsoft.com/office/drawing/2010/main" val="0"/>
                </a:ext>
              </a:extLst>
            </a:blip>
            <a:srcRect/>
            <a:stretch/>
          </p:blipFill>
          <p:spPr>
            <a:xfrm>
              <a:off x="6511072" y="5155227"/>
              <a:ext cx="2740559" cy="992082"/>
            </a:xfrm>
            <a:prstGeom prst="rect">
              <a:avLst/>
            </a:prstGeom>
          </p:spPr>
        </p:pic>
      </p:grpSp>
    </p:spTree>
    <p:extLst>
      <p:ext uri="{BB962C8B-B14F-4D97-AF65-F5344CB8AC3E}">
        <p14:creationId xmlns:p14="http://schemas.microsoft.com/office/powerpoint/2010/main" val="106385368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 and Content_sans footer">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500AF871-F085-4DCC-B440-A166165355BD}"/>
              </a:ext>
            </a:extLst>
          </p:cNvPr>
          <p:cNvSpPr>
            <a:spLocks noGrp="1"/>
          </p:cNvSpPr>
          <p:nvPr>
            <p:ph type="title" hasCustomPrompt="1"/>
          </p:nvPr>
        </p:nvSpPr>
        <p:spPr>
          <a:xfrm>
            <a:off x="609600" y="379020"/>
            <a:ext cx="10972800" cy="1143000"/>
          </a:xfrm>
          <a:prstGeom prst="rect">
            <a:avLst/>
          </a:prstGeom>
        </p:spPr>
        <p:txBody>
          <a:bodyPr anchor="ctr">
            <a:normAutofit/>
          </a:bodyPr>
          <a:lstStyle>
            <a:lvl1pPr algn="l">
              <a:defRPr sz="3600" b="1">
                <a:solidFill>
                  <a:schemeClr val="accent1"/>
                </a:solidFill>
              </a:defRPr>
            </a:lvl1pPr>
          </a:lstStyle>
          <a:p>
            <a:r>
              <a:rPr lang="en-US"/>
              <a:t>Click to add title</a:t>
            </a:r>
          </a:p>
        </p:txBody>
      </p:sp>
      <p:sp>
        <p:nvSpPr>
          <p:cNvPr id="9" name="Content Placeholder 2">
            <a:extLst>
              <a:ext uri="{FF2B5EF4-FFF2-40B4-BE49-F238E27FC236}">
                <a16:creationId xmlns:a16="http://schemas.microsoft.com/office/drawing/2014/main" id="{9C6080C9-60F1-469B-8CD9-492B8B74CC3B}"/>
              </a:ext>
            </a:extLst>
          </p:cNvPr>
          <p:cNvSpPr>
            <a:spLocks noGrp="1"/>
          </p:cNvSpPr>
          <p:nvPr>
            <p:ph idx="1"/>
          </p:nvPr>
        </p:nvSpPr>
        <p:spPr>
          <a:xfrm>
            <a:off x="609600" y="1604431"/>
            <a:ext cx="10972800" cy="4193913"/>
          </a:xfrm>
          <a:prstGeom prst="rect">
            <a:avLst/>
          </a:prstGeom>
        </p:spPr>
        <p:txBody>
          <a:bodyPr>
            <a:noAutofit/>
          </a:bodyPr>
          <a:lstStyle>
            <a:lvl1pPr marL="0" indent="0">
              <a:lnSpc>
                <a:spcPct val="100000"/>
              </a:lnSpc>
              <a:spcBef>
                <a:spcPts val="0"/>
              </a:spcBef>
              <a:spcAft>
                <a:spcPts val="1200"/>
              </a:spcAft>
              <a:buClr>
                <a:schemeClr val="accent1"/>
              </a:buClr>
              <a:buSzPct val="100000"/>
              <a:buFont typeface="Arial" panose="020B0604020202020204" pitchFamily="34" charset="0"/>
              <a:buNone/>
              <a:defRPr sz="2400">
                <a:solidFill>
                  <a:schemeClr val="tx1"/>
                </a:solidFill>
              </a:defRPr>
            </a:lvl1pPr>
            <a:lvl2pPr marL="800100" indent="-342900">
              <a:lnSpc>
                <a:spcPct val="100000"/>
              </a:lnSpc>
              <a:spcBef>
                <a:spcPts val="0"/>
              </a:spcBef>
              <a:spcAft>
                <a:spcPts val="1200"/>
              </a:spcAft>
              <a:buClr>
                <a:schemeClr val="accent1"/>
              </a:buClr>
              <a:buFont typeface="Arial" panose="020B0604020202020204" pitchFamily="34" charset="0"/>
              <a:buChar char="•"/>
              <a:defRPr sz="2400"/>
            </a:lvl2pPr>
            <a:lvl3pPr marL="1257300" indent="-342900">
              <a:lnSpc>
                <a:spcPct val="100000"/>
              </a:lnSpc>
              <a:spcBef>
                <a:spcPts val="0"/>
              </a:spcBef>
              <a:spcAft>
                <a:spcPts val="1200"/>
              </a:spcAft>
              <a:buClr>
                <a:schemeClr val="accent1"/>
              </a:buClr>
              <a:buFont typeface="Arial" panose="020B0604020202020204" pitchFamily="34" charset="0"/>
              <a:buChar char="•"/>
              <a:defRPr sz="2400"/>
            </a:lvl3pPr>
            <a:lvl4pPr marL="1371600" indent="0">
              <a:buFontTx/>
              <a:buNone/>
              <a:defRPr/>
            </a:lvl4pPr>
            <a:lvl5pPr marL="1828800" indent="0">
              <a:buFontTx/>
              <a:buNone/>
              <a:defRPr/>
            </a:lvl5pPr>
          </a:lstStyle>
          <a:p>
            <a:pPr lvl="0"/>
            <a:r>
              <a:rPr lang="en-US"/>
              <a:t>Click to edit Master text styles</a:t>
            </a:r>
          </a:p>
        </p:txBody>
      </p:sp>
      <p:sp>
        <p:nvSpPr>
          <p:cNvPr id="6" name="Slide Number Placeholder 4">
            <a:extLst>
              <a:ext uri="{FF2B5EF4-FFF2-40B4-BE49-F238E27FC236}">
                <a16:creationId xmlns:a16="http://schemas.microsoft.com/office/drawing/2014/main" id="{344EA058-6D90-47C5-A3DC-0DE6DA010181}"/>
              </a:ext>
            </a:extLst>
          </p:cNvPr>
          <p:cNvSpPr txBox="1">
            <a:spLocks/>
          </p:cNvSpPr>
          <p:nvPr userDrawn="1"/>
        </p:nvSpPr>
        <p:spPr>
          <a:xfrm>
            <a:off x="406400" y="6477000"/>
            <a:ext cx="2844800" cy="247650"/>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fld id="{C0C88AE2-E25C-4F57-8C19-525ED9ADFB53}" type="slidenum">
              <a:rPr lang="en-US" altLang="en-US" sz="1050" smtClean="0">
                <a:solidFill>
                  <a:schemeClr val="accent1"/>
                </a:solidFill>
              </a:rPr>
              <a:pPr algn="l"/>
              <a:t>‹#›</a:t>
            </a:fld>
            <a:endParaRPr lang="en-US" altLang="en-US" sz="1050" dirty="0">
              <a:solidFill>
                <a:schemeClr val="accent1"/>
              </a:solidFill>
            </a:endParaRPr>
          </a:p>
        </p:txBody>
      </p:sp>
      <p:cxnSp>
        <p:nvCxnSpPr>
          <p:cNvPr id="11" name="Straight Connector 10">
            <a:extLst>
              <a:ext uri="{FF2B5EF4-FFF2-40B4-BE49-F238E27FC236}">
                <a16:creationId xmlns:a16="http://schemas.microsoft.com/office/drawing/2014/main" id="{12FBB0E4-5866-4104-B140-A4F7A3AC29FE}"/>
              </a:ext>
            </a:extLst>
          </p:cNvPr>
          <p:cNvCxnSpPr/>
          <p:nvPr userDrawn="1"/>
        </p:nvCxnSpPr>
        <p:spPr bwMode="auto">
          <a:xfrm flipV="1">
            <a:off x="508000" y="6477003"/>
            <a:ext cx="7528560" cy="1"/>
          </a:xfrm>
          <a:prstGeom prst="line">
            <a:avLst/>
          </a:prstGeom>
          <a:solidFill>
            <a:schemeClr val="accent1"/>
          </a:solidFill>
          <a:ln w="19050" cap="flat" cmpd="sng" algn="ctr">
            <a:solidFill>
              <a:srgbClr val="005595"/>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grpSp>
        <p:nvGrpSpPr>
          <p:cNvPr id="12" name="Group 11">
            <a:extLst>
              <a:ext uri="{FF2B5EF4-FFF2-40B4-BE49-F238E27FC236}">
                <a16:creationId xmlns:a16="http://schemas.microsoft.com/office/drawing/2014/main" id="{3CB459AA-9441-4FDF-81D7-08569641C99D}"/>
              </a:ext>
            </a:extLst>
          </p:cNvPr>
          <p:cNvGrpSpPr/>
          <p:nvPr userDrawn="1"/>
        </p:nvGrpSpPr>
        <p:grpSpPr>
          <a:xfrm>
            <a:off x="8077200" y="5999253"/>
            <a:ext cx="3501057" cy="621892"/>
            <a:chOff x="3468688" y="5138631"/>
            <a:chExt cx="5782943" cy="1027223"/>
          </a:xfrm>
        </p:grpSpPr>
        <p:pic>
          <p:nvPicPr>
            <p:cNvPr id="13" name="Picture 12" descr="Logo&#10;&#10;Description automatically generated">
              <a:extLst>
                <a:ext uri="{FF2B5EF4-FFF2-40B4-BE49-F238E27FC236}">
                  <a16:creationId xmlns:a16="http://schemas.microsoft.com/office/drawing/2014/main" id="{7CF99D57-72CB-487D-8DF3-42F14E1EBBA9}"/>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468688" y="5138631"/>
              <a:ext cx="2740557" cy="1027223"/>
            </a:xfrm>
            <a:prstGeom prst="rect">
              <a:avLst/>
            </a:prstGeom>
          </p:spPr>
        </p:pic>
        <p:pic>
          <p:nvPicPr>
            <p:cNvPr id="14" name="Picture 13">
              <a:extLst>
                <a:ext uri="{FF2B5EF4-FFF2-40B4-BE49-F238E27FC236}">
                  <a16:creationId xmlns:a16="http://schemas.microsoft.com/office/drawing/2014/main" id="{913FF4EB-4446-4DD7-8084-E7E0E601D82B}"/>
                </a:ext>
              </a:extLst>
            </p:cNvPr>
            <p:cNvPicPr>
              <a:picLocks noChangeAspect="1"/>
            </p:cNvPicPr>
            <p:nvPr userDrawn="1"/>
          </p:nvPicPr>
          <p:blipFill>
            <a:blip r:embed="rId3">
              <a:extLst>
                <a:ext uri="{28A0092B-C50C-407E-A947-70E740481C1C}">
                  <a14:useLocalDpi xmlns:a14="http://schemas.microsoft.com/office/drawing/2010/main" val="0"/>
                </a:ext>
              </a:extLst>
            </a:blip>
            <a:srcRect/>
            <a:stretch/>
          </p:blipFill>
          <p:spPr>
            <a:xfrm>
              <a:off x="6511072" y="5155227"/>
              <a:ext cx="2740559" cy="992082"/>
            </a:xfrm>
            <a:prstGeom prst="rect">
              <a:avLst/>
            </a:prstGeom>
          </p:spPr>
        </p:pic>
      </p:grpSp>
    </p:spTree>
    <p:extLst>
      <p:ext uri="{BB962C8B-B14F-4D97-AF65-F5344CB8AC3E}">
        <p14:creationId xmlns:p14="http://schemas.microsoft.com/office/powerpoint/2010/main" val="321436423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Section Header_blue">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50D202AE-E26D-4EA5-8DAA-E3DC5147A7DF}"/>
              </a:ext>
            </a:extLst>
          </p:cNvPr>
          <p:cNvSpPr/>
          <p:nvPr userDrawn="1"/>
        </p:nvSpPr>
        <p:spPr>
          <a:xfrm>
            <a:off x="0" y="-3969"/>
            <a:ext cx="12192000" cy="686196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7" name="Text Placeholder 2">
            <a:extLst>
              <a:ext uri="{FF2B5EF4-FFF2-40B4-BE49-F238E27FC236}">
                <a16:creationId xmlns:a16="http://schemas.microsoft.com/office/drawing/2014/main" id="{BB4DCB2A-DBA5-4EF7-8A8A-23B2BE48B687}"/>
              </a:ext>
            </a:extLst>
          </p:cNvPr>
          <p:cNvSpPr>
            <a:spLocks noGrp="1"/>
          </p:cNvSpPr>
          <p:nvPr>
            <p:ph type="body" sz="quarter" idx="10" hasCustomPrompt="1"/>
          </p:nvPr>
        </p:nvSpPr>
        <p:spPr>
          <a:xfrm>
            <a:off x="600890" y="4779963"/>
            <a:ext cx="10528664" cy="1025525"/>
          </a:xfrm>
          <a:prstGeom prst="rect">
            <a:avLst/>
          </a:prstGeom>
        </p:spPr>
        <p:txBody>
          <a:bodyPr/>
          <a:lstStyle>
            <a:lvl1pPr marL="0" indent="0">
              <a:buFontTx/>
              <a:buNone/>
              <a:defRPr>
                <a:solidFill>
                  <a:schemeClr val="bg2"/>
                </a:solidFill>
              </a:defRPr>
            </a:lvl1pPr>
          </a:lstStyle>
          <a:p>
            <a:pPr lvl="0"/>
            <a:r>
              <a:rPr lang="en-US" dirty="0"/>
              <a:t>Click to add subtitle</a:t>
            </a:r>
          </a:p>
        </p:txBody>
      </p:sp>
      <p:sp>
        <p:nvSpPr>
          <p:cNvPr id="11" name="Text Placeholder 3">
            <a:extLst>
              <a:ext uri="{FF2B5EF4-FFF2-40B4-BE49-F238E27FC236}">
                <a16:creationId xmlns:a16="http://schemas.microsoft.com/office/drawing/2014/main" id="{B66AFAA7-1327-4259-B4EB-D5AB4DD08008}"/>
              </a:ext>
            </a:extLst>
          </p:cNvPr>
          <p:cNvSpPr>
            <a:spLocks noGrp="1"/>
          </p:cNvSpPr>
          <p:nvPr>
            <p:ph type="body" sz="quarter" idx="11"/>
          </p:nvPr>
        </p:nvSpPr>
        <p:spPr>
          <a:xfrm>
            <a:off x="600889" y="3637633"/>
            <a:ext cx="10528300" cy="1097280"/>
          </a:xfrm>
          <a:prstGeom prst="rect">
            <a:avLst/>
          </a:prstGeom>
        </p:spPr>
        <p:txBody>
          <a:bodyPr anchor="ctr"/>
          <a:lstStyle>
            <a:lvl1pPr marL="0" indent="0" algn="l" defTabSz="914400" rtl="0" eaLnBrk="1" latinLnBrk="0" hangingPunct="1">
              <a:lnSpc>
                <a:spcPct val="90000"/>
              </a:lnSpc>
              <a:spcBef>
                <a:spcPct val="0"/>
              </a:spcBef>
              <a:buFontTx/>
              <a:buNone/>
              <a:defRPr lang="en-US" sz="4800" b="1" kern="1200" dirty="0" smtClean="0">
                <a:solidFill>
                  <a:schemeClr val="bg2"/>
                </a:solidFill>
                <a:latin typeface="+mj-lt"/>
                <a:ea typeface="+mj-ea"/>
                <a:cs typeface="+mj-cs"/>
              </a:defRPr>
            </a:lvl1pPr>
            <a:lvl5pPr marL="52388" indent="0">
              <a:buNone/>
              <a:defRPr sz="5400" b="1">
                <a:solidFill>
                  <a:schemeClr val="accent1"/>
                </a:solidFill>
              </a:defRPr>
            </a:lvl5pPr>
          </a:lstStyle>
          <a:p>
            <a:pPr lvl="0"/>
            <a:r>
              <a:rPr lang="en-US"/>
              <a:t>Click to edit Master text styles</a:t>
            </a:r>
          </a:p>
        </p:txBody>
      </p:sp>
    </p:spTree>
    <p:extLst>
      <p:ext uri="{BB962C8B-B14F-4D97-AF65-F5344CB8AC3E}">
        <p14:creationId xmlns:p14="http://schemas.microsoft.com/office/powerpoint/2010/main" val="860288145"/>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13" Type="http://schemas.openxmlformats.org/officeDocument/2006/relationships/slideLayout" Target="../slideLayouts/slideLayout16.xml"/><Relationship Id="rId18" Type="http://schemas.openxmlformats.org/officeDocument/2006/relationships/slideLayout" Target="../slideLayouts/slideLayout21.xml"/><Relationship Id="rId26" Type="http://schemas.openxmlformats.org/officeDocument/2006/relationships/slideLayout" Target="../slideLayouts/slideLayout29.xml"/><Relationship Id="rId3" Type="http://schemas.openxmlformats.org/officeDocument/2006/relationships/slideLayout" Target="../slideLayouts/slideLayout6.xml"/><Relationship Id="rId21" Type="http://schemas.openxmlformats.org/officeDocument/2006/relationships/slideLayout" Target="../slideLayouts/slideLayout24.xml"/><Relationship Id="rId34" Type="http://schemas.openxmlformats.org/officeDocument/2006/relationships/slideLayout" Target="../slideLayouts/slideLayout37.xml"/><Relationship Id="rId7" Type="http://schemas.openxmlformats.org/officeDocument/2006/relationships/slideLayout" Target="../slideLayouts/slideLayout10.xml"/><Relationship Id="rId12" Type="http://schemas.openxmlformats.org/officeDocument/2006/relationships/slideLayout" Target="../slideLayouts/slideLayout15.xml"/><Relationship Id="rId17" Type="http://schemas.openxmlformats.org/officeDocument/2006/relationships/slideLayout" Target="../slideLayouts/slideLayout20.xml"/><Relationship Id="rId25" Type="http://schemas.openxmlformats.org/officeDocument/2006/relationships/slideLayout" Target="../slideLayouts/slideLayout28.xml"/><Relationship Id="rId33" Type="http://schemas.openxmlformats.org/officeDocument/2006/relationships/slideLayout" Target="../slideLayouts/slideLayout36.xml"/><Relationship Id="rId2" Type="http://schemas.openxmlformats.org/officeDocument/2006/relationships/slideLayout" Target="../slideLayouts/slideLayout5.xml"/><Relationship Id="rId16" Type="http://schemas.openxmlformats.org/officeDocument/2006/relationships/slideLayout" Target="../slideLayouts/slideLayout19.xml"/><Relationship Id="rId20" Type="http://schemas.openxmlformats.org/officeDocument/2006/relationships/slideLayout" Target="../slideLayouts/slideLayout23.xml"/><Relationship Id="rId29" Type="http://schemas.openxmlformats.org/officeDocument/2006/relationships/slideLayout" Target="../slideLayouts/slideLayout32.xml"/><Relationship Id="rId1" Type="http://schemas.openxmlformats.org/officeDocument/2006/relationships/slideLayout" Target="../slideLayouts/slideLayout4.xml"/><Relationship Id="rId6" Type="http://schemas.openxmlformats.org/officeDocument/2006/relationships/slideLayout" Target="../slideLayouts/slideLayout9.xml"/><Relationship Id="rId11" Type="http://schemas.openxmlformats.org/officeDocument/2006/relationships/slideLayout" Target="../slideLayouts/slideLayout14.xml"/><Relationship Id="rId24" Type="http://schemas.openxmlformats.org/officeDocument/2006/relationships/slideLayout" Target="../slideLayouts/slideLayout27.xml"/><Relationship Id="rId32" Type="http://schemas.openxmlformats.org/officeDocument/2006/relationships/slideLayout" Target="../slideLayouts/slideLayout35.xml"/><Relationship Id="rId5" Type="http://schemas.openxmlformats.org/officeDocument/2006/relationships/slideLayout" Target="../slideLayouts/slideLayout8.xml"/><Relationship Id="rId15" Type="http://schemas.openxmlformats.org/officeDocument/2006/relationships/slideLayout" Target="../slideLayouts/slideLayout18.xml"/><Relationship Id="rId23" Type="http://schemas.openxmlformats.org/officeDocument/2006/relationships/slideLayout" Target="../slideLayouts/slideLayout26.xml"/><Relationship Id="rId28" Type="http://schemas.openxmlformats.org/officeDocument/2006/relationships/slideLayout" Target="../slideLayouts/slideLayout31.xml"/><Relationship Id="rId10" Type="http://schemas.openxmlformats.org/officeDocument/2006/relationships/slideLayout" Target="../slideLayouts/slideLayout13.xml"/><Relationship Id="rId19" Type="http://schemas.openxmlformats.org/officeDocument/2006/relationships/slideLayout" Target="../slideLayouts/slideLayout22.xml"/><Relationship Id="rId31" Type="http://schemas.openxmlformats.org/officeDocument/2006/relationships/slideLayout" Target="../slideLayouts/slideLayout34.xml"/><Relationship Id="rId4" Type="http://schemas.openxmlformats.org/officeDocument/2006/relationships/slideLayout" Target="../slideLayouts/slideLayout7.xml"/><Relationship Id="rId9" Type="http://schemas.openxmlformats.org/officeDocument/2006/relationships/slideLayout" Target="../slideLayouts/slideLayout12.xml"/><Relationship Id="rId14" Type="http://schemas.openxmlformats.org/officeDocument/2006/relationships/slideLayout" Target="../slideLayouts/slideLayout17.xml"/><Relationship Id="rId22" Type="http://schemas.openxmlformats.org/officeDocument/2006/relationships/slideLayout" Target="../slideLayouts/slideLayout25.xml"/><Relationship Id="rId27" Type="http://schemas.openxmlformats.org/officeDocument/2006/relationships/slideLayout" Target="../slideLayouts/slideLayout30.xml"/><Relationship Id="rId30" Type="http://schemas.openxmlformats.org/officeDocument/2006/relationships/slideLayout" Target="../slideLayouts/slideLayout33.xml"/><Relationship Id="rId35" Type="http://schemas.openxmlformats.org/officeDocument/2006/relationships/theme" Target="../theme/theme2.xml"/><Relationship Id="rId8" Type="http://schemas.openxmlformats.org/officeDocument/2006/relationships/slideLayout" Target="../slideLayouts/slideLayout11.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45.xml"/><Relationship Id="rId3" Type="http://schemas.openxmlformats.org/officeDocument/2006/relationships/slideLayout" Target="../slideLayouts/slideLayout40.xml"/><Relationship Id="rId7" Type="http://schemas.openxmlformats.org/officeDocument/2006/relationships/slideLayout" Target="../slideLayouts/slideLayout44.xml"/><Relationship Id="rId2" Type="http://schemas.openxmlformats.org/officeDocument/2006/relationships/slideLayout" Target="../slideLayouts/slideLayout39.xml"/><Relationship Id="rId1" Type="http://schemas.openxmlformats.org/officeDocument/2006/relationships/slideLayout" Target="../slideLayouts/slideLayout38.xml"/><Relationship Id="rId6" Type="http://schemas.openxmlformats.org/officeDocument/2006/relationships/slideLayout" Target="../slideLayouts/slideLayout43.xml"/><Relationship Id="rId5" Type="http://schemas.openxmlformats.org/officeDocument/2006/relationships/slideLayout" Target="../slideLayouts/slideLayout42.xml"/><Relationship Id="rId10" Type="http://schemas.openxmlformats.org/officeDocument/2006/relationships/image" Target="../media/image5.png"/><Relationship Id="rId4" Type="http://schemas.openxmlformats.org/officeDocument/2006/relationships/slideLayout" Target="../slideLayouts/slideLayout41.xml"/><Relationship Id="rId9" Type="http://schemas.openxmlformats.org/officeDocument/2006/relationships/theme" Target="../theme/theme3.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53.xml"/><Relationship Id="rId13" Type="http://schemas.openxmlformats.org/officeDocument/2006/relationships/theme" Target="../theme/theme4.xml"/><Relationship Id="rId3" Type="http://schemas.openxmlformats.org/officeDocument/2006/relationships/slideLayout" Target="../slideLayouts/slideLayout48.xml"/><Relationship Id="rId7" Type="http://schemas.openxmlformats.org/officeDocument/2006/relationships/slideLayout" Target="../slideLayouts/slideLayout52.xml"/><Relationship Id="rId12" Type="http://schemas.openxmlformats.org/officeDocument/2006/relationships/slideLayout" Target="../slideLayouts/slideLayout57.xml"/><Relationship Id="rId2" Type="http://schemas.openxmlformats.org/officeDocument/2006/relationships/slideLayout" Target="../slideLayouts/slideLayout47.xml"/><Relationship Id="rId1" Type="http://schemas.openxmlformats.org/officeDocument/2006/relationships/slideLayout" Target="../slideLayouts/slideLayout46.xml"/><Relationship Id="rId6" Type="http://schemas.openxmlformats.org/officeDocument/2006/relationships/slideLayout" Target="../slideLayouts/slideLayout51.xml"/><Relationship Id="rId11" Type="http://schemas.openxmlformats.org/officeDocument/2006/relationships/slideLayout" Target="../slideLayouts/slideLayout56.xml"/><Relationship Id="rId5" Type="http://schemas.openxmlformats.org/officeDocument/2006/relationships/slideLayout" Target="../slideLayouts/slideLayout50.xml"/><Relationship Id="rId10" Type="http://schemas.openxmlformats.org/officeDocument/2006/relationships/slideLayout" Target="../slideLayouts/slideLayout55.xml"/><Relationship Id="rId4" Type="http://schemas.openxmlformats.org/officeDocument/2006/relationships/slideLayout" Target="../slideLayouts/slideLayout49.xml"/><Relationship Id="rId9" Type="http://schemas.openxmlformats.org/officeDocument/2006/relationships/slideLayout" Target="../slideLayouts/slideLayout5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1" name="Slide Number Placeholder 5">
            <a:extLst>
              <a:ext uri="{FF2B5EF4-FFF2-40B4-BE49-F238E27FC236}">
                <a16:creationId xmlns:a16="http://schemas.microsoft.com/office/drawing/2014/main" id="{79620901-F2D2-024E-9F1A-42F0EA398A84}"/>
              </a:ext>
            </a:extLst>
          </p:cNvPr>
          <p:cNvSpPr>
            <a:spLocks noGrp="1"/>
          </p:cNvSpPr>
          <p:nvPr>
            <p:ph type="sldNum" sz="quarter" idx="4"/>
          </p:nvPr>
        </p:nvSpPr>
        <p:spPr>
          <a:xfrm>
            <a:off x="3787921" y="6607175"/>
            <a:ext cx="897467" cy="177800"/>
          </a:xfrm>
          <a:prstGeom prst="rect">
            <a:avLst/>
          </a:prstGeom>
        </p:spPr>
        <p:txBody>
          <a:bodyPr vert="horz" wrap="square" lIns="91440" tIns="45720" rIns="91440" bIns="45720" numCol="1" anchor="t" anchorCtr="0" compatLnSpc="1">
            <a:prstTxWarp prst="textNoShape">
              <a:avLst/>
            </a:prstTxWarp>
          </a:bodyPr>
          <a:lstStyle>
            <a:lvl1pPr eaLnBrk="1" hangingPunct="1">
              <a:buFont typeface="+mj-lt"/>
              <a:buNone/>
              <a:defRPr sz="600">
                <a:solidFill>
                  <a:schemeClr val="accent1"/>
                </a:solidFill>
                <a:latin typeface="Helvetica" pitchFamily="2" charset="0"/>
              </a:defRPr>
            </a:lvl1pPr>
          </a:lstStyle>
          <a:p>
            <a:r>
              <a:rPr lang="en-US" altLang="en-US" dirty="0"/>
              <a:t>PAGE </a:t>
            </a:r>
            <a:fld id="{553ECE2F-7978-9444-AA67-308148914C57}" type="slidenum">
              <a:rPr lang="en-US" altLang="en-US" smtClean="0"/>
              <a:pPr/>
              <a:t>‹#›</a:t>
            </a:fld>
            <a:endParaRPr lang="en-US" altLang="en-US" dirty="0"/>
          </a:p>
        </p:txBody>
      </p:sp>
      <p:sp>
        <p:nvSpPr>
          <p:cNvPr id="22" name="Footer Placeholder 3">
            <a:extLst>
              <a:ext uri="{FF2B5EF4-FFF2-40B4-BE49-F238E27FC236}">
                <a16:creationId xmlns:a16="http://schemas.microsoft.com/office/drawing/2014/main" id="{8B6152E9-1863-424D-B94A-E5F09C6D3764}"/>
              </a:ext>
            </a:extLst>
          </p:cNvPr>
          <p:cNvSpPr>
            <a:spLocks noGrp="1"/>
          </p:cNvSpPr>
          <p:nvPr>
            <p:ph type="ftr" sz="quarter" idx="3"/>
          </p:nvPr>
        </p:nvSpPr>
        <p:spPr>
          <a:xfrm>
            <a:off x="8433155" y="6616383"/>
            <a:ext cx="2257144" cy="203200"/>
          </a:xfrm>
          <a:prstGeom prst="rect">
            <a:avLst/>
          </a:prstGeom>
        </p:spPr>
        <p:txBody>
          <a:bodyPr/>
          <a:lstStyle>
            <a:lvl1pPr algn="ctr">
              <a:defRPr sz="800">
                <a:solidFill>
                  <a:schemeClr val="accent1"/>
                </a:solidFill>
              </a:defRPr>
            </a:lvl1pPr>
          </a:lstStyle>
          <a:p>
            <a:pPr>
              <a:defRPr/>
            </a:pPr>
            <a:r>
              <a:rPr lang="en-US" dirty="0"/>
              <a:t>www.milbank.org</a:t>
            </a:r>
          </a:p>
        </p:txBody>
      </p:sp>
    </p:spTree>
  </p:cSld>
  <p:clrMap bg1="lt1" tx1="dk1" bg2="lt2" tx2="dk2" accent1="accent1" accent2="accent2" accent3="accent3" accent4="accent4" accent5="accent5" accent6="accent6" hlink="hlink" folHlink="folHlink"/>
  <p:sldLayoutIdLst>
    <p:sldLayoutId id="2147483747" r:id="rId1"/>
    <p:sldLayoutId id="2147483771" r:id="rId2"/>
    <p:sldLayoutId id="2147483773" r:id="rId3"/>
  </p:sldLayoutIdLst>
  <p:hf sldNum="0" hdr="0" dt="0"/>
  <p:txStyles>
    <p:titleStyle>
      <a:lvl1pPr algn="l" rtl="0" eaLnBrk="0" fontAlgn="base" hangingPunct="0">
        <a:lnSpc>
          <a:spcPct val="90000"/>
        </a:lnSpc>
        <a:spcBef>
          <a:spcPct val="0"/>
        </a:spcBef>
        <a:spcAft>
          <a:spcPct val="0"/>
        </a:spcAft>
        <a:defRPr sz="4400"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2pPr>
      <a:lvl3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3pPr>
      <a:lvl4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4pPr>
      <a:lvl5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5pPr>
      <a:lvl6pPr marL="457189" algn="l" rtl="0" fontAlgn="base">
        <a:lnSpc>
          <a:spcPct val="90000"/>
        </a:lnSpc>
        <a:spcBef>
          <a:spcPct val="0"/>
        </a:spcBef>
        <a:spcAft>
          <a:spcPct val="0"/>
        </a:spcAft>
        <a:defRPr sz="4400">
          <a:solidFill>
            <a:schemeClr val="tx1"/>
          </a:solidFill>
          <a:latin typeface="Calibri Light" panose="020F0302020204030204" pitchFamily="34" charset="0"/>
        </a:defRPr>
      </a:lvl6pPr>
      <a:lvl7pPr marL="914377" algn="l" rtl="0" fontAlgn="base">
        <a:lnSpc>
          <a:spcPct val="90000"/>
        </a:lnSpc>
        <a:spcBef>
          <a:spcPct val="0"/>
        </a:spcBef>
        <a:spcAft>
          <a:spcPct val="0"/>
        </a:spcAft>
        <a:defRPr sz="4400">
          <a:solidFill>
            <a:schemeClr val="tx1"/>
          </a:solidFill>
          <a:latin typeface="Calibri Light" panose="020F0302020204030204" pitchFamily="34" charset="0"/>
        </a:defRPr>
      </a:lvl7pPr>
      <a:lvl8pPr marL="1371566" algn="l" rtl="0" fontAlgn="base">
        <a:lnSpc>
          <a:spcPct val="90000"/>
        </a:lnSpc>
        <a:spcBef>
          <a:spcPct val="0"/>
        </a:spcBef>
        <a:spcAft>
          <a:spcPct val="0"/>
        </a:spcAft>
        <a:defRPr sz="4400">
          <a:solidFill>
            <a:schemeClr val="tx1"/>
          </a:solidFill>
          <a:latin typeface="Calibri Light" panose="020F0302020204030204" pitchFamily="34" charset="0"/>
        </a:defRPr>
      </a:lvl8pPr>
      <a:lvl9pPr marL="1828754" algn="l" rtl="0" fontAlgn="base">
        <a:lnSpc>
          <a:spcPct val="90000"/>
        </a:lnSpc>
        <a:spcBef>
          <a:spcPct val="0"/>
        </a:spcBef>
        <a:spcAft>
          <a:spcPct val="0"/>
        </a:spcAft>
        <a:defRPr sz="4400">
          <a:solidFill>
            <a:schemeClr val="tx1"/>
          </a:solidFill>
          <a:latin typeface="Calibri Light" panose="020F0302020204030204" pitchFamily="34" charset="0"/>
        </a:defRPr>
      </a:lvl9pPr>
    </p:titleStyle>
    <p:bodyStyle>
      <a:lvl1pPr marL="228594" indent="-228594"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783" indent="-228594"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2971" indent="-228594"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160" indent="-228594"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349" indent="-228594"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559307689"/>
      </p:ext>
    </p:extLst>
  </p:cSld>
  <p:clrMap bg1="lt1" tx1="dk1" bg2="lt2" tx2="dk2" accent1="accent1" accent2="accent2" accent3="accent3" accent4="accent4" accent5="accent5" accent6="accent6" hlink="hlink" folHlink="folHlink"/>
  <p:sldLayoutIdLst>
    <p:sldLayoutId id="2147483775" r:id="rId1"/>
    <p:sldLayoutId id="2147483776" r:id="rId2"/>
    <p:sldLayoutId id="2147483777" r:id="rId3"/>
    <p:sldLayoutId id="2147483778" r:id="rId4"/>
    <p:sldLayoutId id="2147483779" r:id="rId5"/>
    <p:sldLayoutId id="2147483780" r:id="rId6"/>
    <p:sldLayoutId id="2147483781" r:id="rId7"/>
    <p:sldLayoutId id="2147483782" r:id="rId8"/>
    <p:sldLayoutId id="2147483783" r:id="rId9"/>
    <p:sldLayoutId id="2147483784" r:id="rId10"/>
    <p:sldLayoutId id="2147483785" r:id="rId11"/>
    <p:sldLayoutId id="2147483786" r:id="rId12"/>
    <p:sldLayoutId id="2147483787" r:id="rId13"/>
    <p:sldLayoutId id="2147483788" r:id="rId14"/>
    <p:sldLayoutId id="2147483789" r:id="rId15"/>
    <p:sldLayoutId id="2147483790" r:id="rId16"/>
    <p:sldLayoutId id="2147483791" r:id="rId17"/>
    <p:sldLayoutId id="2147483792" r:id="rId18"/>
    <p:sldLayoutId id="2147483793" r:id="rId19"/>
    <p:sldLayoutId id="2147483794" r:id="rId20"/>
    <p:sldLayoutId id="2147483795" r:id="rId21"/>
    <p:sldLayoutId id="2147483796" r:id="rId22"/>
    <p:sldLayoutId id="2147483797" r:id="rId23"/>
    <p:sldLayoutId id="2147483798" r:id="rId24"/>
    <p:sldLayoutId id="2147483799" r:id="rId25"/>
    <p:sldLayoutId id="2147483800" r:id="rId26"/>
    <p:sldLayoutId id="2147483801" r:id="rId27"/>
    <p:sldLayoutId id="2147483802" r:id="rId28"/>
    <p:sldLayoutId id="2147483803" r:id="rId29"/>
    <p:sldLayoutId id="2147483804" r:id="rId30"/>
    <p:sldLayoutId id="2147483805" r:id="rId31"/>
    <p:sldLayoutId id="2147483806" r:id="rId32"/>
    <p:sldLayoutId id="2147483807" r:id="rId33"/>
    <p:sldLayoutId id="2147483808" r:id="rId34"/>
  </p:sldLayoutIdLst>
  <p:txStyles>
    <p:titleStyle>
      <a:lvl1pPr algn="ctr" defTabSz="914400" rtl="0" eaLnBrk="1" latinLnBrk="0" hangingPunct="1">
        <a:lnSpc>
          <a:spcPct val="90000"/>
        </a:lnSpc>
        <a:spcBef>
          <a:spcPct val="0"/>
        </a:spcBef>
        <a:buNone/>
        <a:defRPr sz="4000" b="1" kern="1200">
          <a:solidFill>
            <a:schemeClr val="accent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FCB2DBFB-A98A-4630-BC5E-243E7D04D898}"/>
              </a:ext>
              <a:ext uri="{C183D7F6-B498-43B3-948B-1728B52AA6E4}">
                <adec:decorative xmlns:adec="http://schemas.microsoft.com/office/drawing/2017/decorative" val="1"/>
              </a:ext>
            </a:extLst>
          </p:cNvPr>
          <p:cNvPicPr>
            <a:picLocks noChangeAspect="1"/>
          </p:cNvPicPr>
          <p:nvPr userDrawn="1"/>
        </p:nvPicPr>
        <p:blipFill>
          <a:blip r:embed="rId10" cstate="print">
            <a:alphaModFix amt="50000"/>
            <a:extLst>
              <a:ext uri="{28A0092B-C50C-407E-A947-70E740481C1C}">
                <a14:useLocalDpi xmlns:a14="http://schemas.microsoft.com/office/drawing/2010/main" val="0"/>
              </a:ext>
            </a:extLst>
          </a:blip>
          <a:stretch>
            <a:fillRect/>
          </a:stretch>
        </p:blipFill>
        <p:spPr>
          <a:xfrm>
            <a:off x="84408" y="94321"/>
            <a:ext cx="1192850" cy="1602334"/>
          </a:xfrm>
          <a:prstGeom prst="rect">
            <a:avLst/>
          </a:prstGeom>
        </p:spPr>
      </p:pic>
      <p:sp>
        <p:nvSpPr>
          <p:cNvPr id="2" name="Title Placeholder 1">
            <a:extLst>
              <a:ext uri="{FF2B5EF4-FFF2-40B4-BE49-F238E27FC236}">
                <a16:creationId xmlns:a16="http://schemas.microsoft.com/office/drawing/2014/main" id="{856853BC-8490-4DED-9C8F-580D31D5606A}"/>
              </a:ext>
            </a:extLst>
          </p:cNvPr>
          <p:cNvSpPr>
            <a:spLocks noGrp="1"/>
          </p:cNvSpPr>
          <p:nvPr>
            <p:ph type="title"/>
          </p:nvPr>
        </p:nvSpPr>
        <p:spPr>
          <a:xfrm>
            <a:off x="357447" y="0"/>
            <a:ext cx="11670009"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F64A04E8-62AC-42FA-B929-59C88856BBB3}"/>
              </a:ext>
            </a:extLst>
          </p:cNvPr>
          <p:cNvSpPr>
            <a:spLocks noGrp="1"/>
          </p:cNvSpPr>
          <p:nvPr>
            <p:ph type="body" idx="1"/>
          </p:nvPr>
        </p:nvSpPr>
        <p:spPr>
          <a:xfrm>
            <a:off x="357447" y="1460500"/>
            <a:ext cx="11670010" cy="489585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a:extLst>
              <a:ext uri="{FF2B5EF4-FFF2-40B4-BE49-F238E27FC236}">
                <a16:creationId xmlns:a16="http://schemas.microsoft.com/office/drawing/2014/main" id="{332C88AF-DBAC-4CB4-9B59-00238870E7CE}"/>
              </a:ext>
            </a:extLst>
          </p:cNvPr>
          <p:cNvSpPr>
            <a:spLocks noGrp="1"/>
          </p:cNvSpPr>
          <p:nvPr>
            <p:ph type="sldNum" sz="quarter" idx="4"/>
          </p:nvPr>
        </p:nvSpPr>
        <p:spPr>
          <a:xfrm>
            <a:off x="9284257" y="6356349"/>
            <a:ext cx="2743200" cy="365125"/>
          </a:xfrm>
          <a:prstGeom prst="rect">
            <a:avLst/>
          </a:prstGeom>
        </p:spPr>
        <p:txBody>
          <a:bodyPr vert="horz" lIns="91440" tIns="45720" rIns="91440" bIns="45720" rtlCol="0" anchor="ctr"/>
          <a:lstStyle>
            <a:lvl1pPr algn="r">
              <a:defRPr lang="en-US" sz="1600" kern="1200" smtClean="0">
                <a:solidFill>
                  <a:srgbClr val="1F4E79"/>
                </a:solidFill>
                <a:latin typeface="+mn-lt"/>
                <a:ea typeface="+mn-ea"/>
                <a:cs typeface="Times New Roman" panose="02020603050405020304" pitchFamily="18" charset="0"/>
              </a:defRPr>
            </a:lvl1pPr>
          </a:lstStyle>
          <a:p>
            <a:fld id="{E9C1D828-F931-464A-8E86-F9D742DA373F}" type="slidenum">
              <a:rPr lang="en-US" smtClean="0"/>
              <a:pPr/>
              <a:t>‹#›</a:t>
            </a:fld>
            <a:endParaRPr lang="en-US" dirty="0"/>
          </a:p>
        </p:txBody>
      </p:sp>
    </p:spTree>
    <p:extLst>
      <p:ext uri="{BB962C8B-B14F-4D97-AF65-F5344CB8AC3E}">
        <p14:creationId xmlns:p14="http://schemas.microsoft.com/office/powerpoint/2010/main" val="3043966372"/>
      </p:ext>
    </p:extLst>
  </p:cSld>
  <p:clrMap bg1="lt1" tx1="dk1" bg2="lt2" tx2="dk2" accent1="accent1" accent2="accent2" accent3="accent3" accent4="accent4" accent5="accent5" accent6="accent6" hlink="hlink" folHlink="folHlink"/>
  <p:sldLayoutIdLst>
    <p:sldLayoutId id="2147483810" r:id="rId1"/>
    <p:sldLayoutId id="2147483811" r:id="rId2"/>
    <p:sldLayoutId id="2147483812" r:id="rId3"/>
    <p:sldLayoutId id="2147483813" r:id="rId4"/>
    <p:sldLayoutId id="2147483814" r:id="rId5"/>
    <p:sldLayoutId id="2147483815" r:id="rId6"/>
    <p:sldLayoutId id="2147483816" r:id="rId7"/>
    <p:sldLayoutId id="2147483817" r:id="rId8"/>
  </p:sldLayoutIdLst>
  <p:hf hdr="0" ftr="0"/>
  <p:txStyles>
    <p:titleStyle>
      <a:lvl1pPr algn="ctr" defTabSz="914400" rtl="0" eaLnBrk="1" latinLnBrk="0" hangingPunct="1">
        <a:lnSpc>
          <a:spcPct val="90000"/>
        </a:lnSpc>
        <a:spcBef>
          <a:spcPct val="0"/>
        </a:spcBef>
        <a:buNone/>
        <a:defRPr lang="en-US" sz="4800" kern="1200" dirty="0" smtClean="0">
          <a:solidFill>
            <a:srgbClr val="1F4E79"/>
          </a:solidFill>
          <a:latin typeface="+mn-lt"/>
          <a:ea typeface="+mj-ea"/>
          <a:cs typeface="Times New Roman" panose="02020603050405020304" pitchFamily="18"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Times New Roman" panose="02020603050405020304" pitchFamily="18"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Times New Roman" panose="02020603050405020304" pitchFamily="18"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Times New Roman" panose="02020603050405020304" pitchFamily="18"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Times New Roman" panose="02020603050405020304" pitchFamily="18"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Times New Roman" panose="02020603050405020304" pitchFamily="18"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912">
          <p15:clr>
            <a:srgbClr val="F26B43"/>
          </p15:clr>
        </p15:guide>
        <p15:guide id="2" pos="3840">
          <p15:clr>
            <a:srgbClr val="F26B43"/>
          </p15:clr>
        </p15:guide>
      </p15:sldGuideLst>
    </p:ext>
  </p:extLst>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0" y="6334316"/>
            <a:ext cx="12192001" cy="659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444137" y="286604"/>
            <a:ext cx="11312433" cy="986020"/>
          </a:xfrm>
          <a:prstGeom prst="rect">
            <a:avLst/>
          </a:prstGeom>
        </p:spPr>
        <p:txBody>
          <a:bodyPr vert="horz" lIns="91440" tIns="45720" rIns="91440" bIns="45720" rtlCol="0" anchor="b">
            <a:normAutofit/>
          </a:bodyPr>
          <a:lstStyle/>
          <a:p>
            <a:r>
              <a:rPr lang="en-US"/>
              <a:t>Click to edit Master title style</a:t>
            </a:r>
          </a:p>
        </p:txBody>
      </p:sp>
      <p:sp>
        <p:nvSpPr>
          <p:cNvPr id="3" name="Text Placeholder 2"/>
          <p:cNvSpPr>
            <a:spLocks noGrp="1"/>
          </p:cNvSpPr>
          <p:nvPr>
            <p:ph type="body" idx="1"/>
          </p:nvPr>
        </p:nvSpPr>
        <p:spPr>
          <a:xfrm>
            <a:off x="444137" y="1352693"/>
            <a:ext cx="11312433" cy="4812972"/>
          </a:xfrm>
          <a:prstGeom prst="rect">
            <a:avLst/>
          </a:prstGeom>
        </p:spPr>
        <p:txBody>
          <a:bodyPr vert="horz" lIns="0" tIns="45720" rIns="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1097280" y="6459785"/>
            <a:ext cx="2472271" cy="365125"/>
          </a:xfrm>
          <a:prstGeom prst="rect">
            <a:avLst/>
          </a:prstGeom>
        </p:spPr>
        <p:txBody>
          <a:bodyPr vert="horz" lIns="91440" tIns="45720" rIns="91440" bIns="45720" rtlCol="0" anchor="ctr"/>
          <a:lstStyle>
            <a:lvl1pPr algn="l">
              <a:defRPr sz="1400">
                <a:solidFill>
                  <a:srgbClr val="FFFFFF"/>
                </a:solidFill>
              </a:defRPr>
            </a:lvl1pPr>
          </a:lstStyle>
          <a:p>
            <a:fld id="{BF549B56-B219-4FD1-9C98-88C32B3795BE}" type="datetime1">
              <a:rPr lang="en-US" smtClean="0"/>
              <a:t>2/1/2023</a:t>
            </a:fld>
            <a:endParaRPr lang="en-US"/>
          </a:p>
        </p:txBody>
      </p:sp>
      <p:sp>
        <p:nvSpPr>
          <p:cNvPr id="5" name="Footer Placeholder 4"/>
          <p:cNvSpPr>
            <a:spLocks noGrp="1"/>
          </p:cNvSpPr>
          <p:nvPr>
            <p:ph type="ftr" sz="quarter" idx="3"/>
          </p:nvPr>
        </p:nvSpPr>
        <p:spPr>
          <a:xfrm>
            <a:off x="3686185" y="6459785"/>
            <a:ext cx="4822804" cy="365125"/>
          </a:xfrm>
          <a:prstGeom prst="rect">
            <a:avLst/>
          </a:prstGeom>
        </p:spPr>
        <p:txBody>
          <a:bodyPr vert="horz" lIns="91440" tIns="45720" rIns="91440" bIns="45720" rtlCol="0" anchor="ctr"/>
          <a:lstStyle>
            <a:lvl1pPr algn="ctr">
              <a:defRPr sz="1400" cap="all" baseline="0">
                <a:solidFill>
                  <a:srgbClr val="FFFFFF"/>
                </a:solidFill>
              </a:defRPr>
            </a:lvl1pPr>
          </a:lstStyle>
          <a:p>
            <a:r>
              <a:rPr lang="en-US"/>
              <a:t>Office of the Health Insurance Commissioner</a:t>
            </a:r>
          </a:p>
        </p:txBody>
      </p:sp>
      <p:sp>
        <p:nvSpPr>
          <p:cNvPr id="6" name="Slide Number Placeholder 5"/>
          <p:cNvSpPr>
            <a:spLocks noGrp="1"/>
          </p:cNvSpPr>
          <p:nvPr>
            <p:ph type="sldNum" sz="quarter" idx="4"/>
          </p:nvPr>
        </p:nvSpPr>
        <p:spPr>
          <a:xfrm>
            <a:off x="9900458" y="6459785"/>
            <a:ext cx="1312025" cy="365125"/>
          </a:xfrm>
          <a:prstGeom prst="rect">
            <a:avLst/>
          </a:prstGeom>
        </p:spPr>
        <p:txBody>
          <a:bodyPr vert="horz" lIns="91440" tIns="45720" rIns="91440" bIns="45720" rtlCol="0" anchor="ctr"/>
          <a:lstStyle>
            <a:lvl1pPr algn="r">
              <a:defRPr sz="1400">
                <a:solidFill>
                  <a:srgbClr val="FFFFFF"/>
                </a:solidFill>
              </a:defRPr>
            </a:lvl1pPr>
          </a:lstStyle>
          <a:p>
            <a:fld id="{32BA1B2C-6684-47F0-87CE-B2A009176267}" type="slidenum">
              <a:rPr lang="en-US" smtClean="0"/>
              <a:pPr/>
              <a:t>‹#›</a:t>
            </a:fld>
            <a:endParaRPr lang="en-US"/>
          </a:p>
        </p:txBody>
      </p:sp>
      <p:cxnSp>
        <p:nvCxnSpPr>
          <p:cNvPr id="10" name="Straight Connector 9"/>
          <p:cNvCxnSpPr>
            <a:cxnSpLocks/>
          </p:cNvCxnSpPr>
          <p:nvPr/>
        </p:nvCxnSpPr>
        <p:spPr>
          <a:xfrm>
            <a:off x="444137" y="1293707"/>
            <a:ext cx="11312433" cy="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48821780"/>
      </p:ext>
    </p:extLst>
  </p:cSld>
  <p:clrMap bg1="lt1" tx1="dk1" bg2="lt2" tx2="dk2" accent1="accent1" accent2="accent2" accent3="accent3" accent4="accent4" accent5="accent5" accent6="accent6" hlink="hlink" folHlink="folHlink"/>
  <p:sldLayoutIdLst>
    <p:sldLayoutId id="2147483819" r:id="rId1"/>
    <p:sldLayoutId id="2147483820" r:id="rId2"/>
    <p:sldLayoutId id="2147483821" r:id="rId3"/>
    <p:sldLayoutId id="2147483822" r:id="rId4"/>
    <p:sldLayoutId id="2147483823" r:id="rId5"/>
    <p:sldLayoutId id="2147483824" r:id="rId6"/>
    <p:sldLayoutId id="2147483825" r:id="rId7"/>
    <p:sldLayoutId id="2147483826" r:id="rId8"/>
    <p:sldLayoutId id="2147483827" r:id="rId9"/>
    <p:sldLayoutId id="2147483828" r:id="rId10"/>
    <p:sldLayoutId id="2147483829" r:id="rId11"/>
    <p:sldLayoutId id="2147483830" r:id="rId12"/>
  </p:sldLayoutIdLst>
  <p:hf hdr="0" ftr="0" dt="0"/>
  <p:txStyles>
    <p:title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8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tx2">
            <a:lumMod val="50000"/>
          </a:schemeClr>
        </a:buClr>
        <a:buFont typeface="Calibri" pitchFamily="34" charset="0"/>
        <a:buChar char="◦"/>
        <a:defRPr sz="24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tx2">
            <a:lumMod val="50000"/>
          </a:schemeClr>
        </a:buClr>
        <a:buFont typeface="Calibri" pitchFamily="34" charset="0"/>
        <a:buChar char="◦"/>
        <a:defRPr sz="20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tx2">
            <a:lumMod val="50000"/>
          </a:schemeClr>
        </a:buClr>
        <a:buFont typeface="Calibri" pitchFamily="34" charset="0"/>
        <a:buChar char="◦"/>
        <a:defRPr sz="20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tx2">
            <a:lumMod val="50000"/>
          </a:schemeClr>
        </a:buClr>
        <a:buFont typeface="Calibri" pitchFamily="34" charset="0"/>
        <a:buChar char="◦"/>
        <a:defRPr sz="20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7.xml"/><Relationship Id="rId1" Type="http://schemas.openxmlformats.org/officeDocument/2006/relationships/slideLayout" Target="../slideLayouts/slideLayout11.xml"/></Relationships>
</file>

<file path=ppt/slides/_rels/slide11.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8.xml"/><Relationship Id="rId1" Type="http://schemas.openxmlformats.org/officeDocument/2006/relationships/slideLayout" Target="../slideLayouts/slideLayout12.xml"/><Relationship Id="rId4" Type="http://schemas.openxmlformats.org/officeDocument/2006/relationships/image" Target="../media/image25.svg"/></Relationships>
</file>

<file path=ppt/slides/_rels/slide12.xml.rels><?xml version="1.0" encoding="UTF-8" standalone="yes"?>
<Relationships xmlns="http://schemas.openxmlformats.org/package/2006/relationships"><Relationship Id="rId8" Type="http://schemas.openxmlformats.org/officeDocument/2006/relationships/hyperlink" Target="https://www.oregon.gov/oha/HPA/HP/Pages/Sustainable-Health-Care-Cost-Growth-Target.aspx" TargetMode="External"/><Relationship Id="rId3" Type="http://schemas.openxmlformats.org/officeDocument/2006/relationships/hyperlink" Target="mailto:sarah.e.bartelmann@oha.oregon.gov" TargetMode="External"/><Relationship Id="rId7" Type="http://schemas.openxmlformats.org/officeDocument/2006/relationships/image" Target="../media/image29.svg"/><Relationship Id="rId2" Type="http://schemas.openxmlformats.org/officeDocument/2006/relationships/hyperlink" Target="mailto:HealthCare.CostTarget@oha.oregon.gov" TargetMode="External"/><Relationship Id="rId1" Type="http://schemas.openxmlformats.org/officeDocument/2006/relationships/slideLayout" Target="../slideLayouts/slideLayout9.xml"/><Relationship Id="rId6" Type="http://schemas.openxmlformats.org/officeDocument/2006/relationships/image" Target="../media/image28.png"/><Relationship Id="rId5" Type="http://schemas.openxmlformats.org/officeDocument/2006/relationships/image" Target="../media/image27.svg"/><Relationship Id="rId4" Type="http://schemas.openxmlformats.org/officeDocument/2006/relationships/image" Target="../media/image26.png"/></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8.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40.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40.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40.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40.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40.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40.xml"/></Relationships>
</file>

<file path=ppt/slides/_rels/slide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40.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40.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40.xml"/></Relationships>
</file>

<file path=ppt/slides/_rels/slide23.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image" Target="../media/image30.jpeg"/><Relationship Id="rId1" Type="http://schemas.openxmlformats.org/officeDocument/2006/relationships/slideLayout" Target="../slideLayouts/slideLayout5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48.xml"/></Relationships>
</file>

<file path=ppt/slides/_rels/slide25.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19.xml"/><Relationship Id="rId1" Type="http://schemas.openxmlformats.org/officeDocument/2006/relationships/slideLayout" Target="../slideLayouts/slideLayout48.xml"/></Relationships>
</file>

<file path=ppt/slides/_rels/slide26.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48.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48.xml"/></Relationships>
</file>

<file path=ppt/slides/_rels/slide28.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48.xml"/></Relationships>
</file>

<file path=ppt/slides/_rels/slide29.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48.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48.xml"/></Relationships>
</file>

<file path=ppt/slides/_rels/slide31.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48.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48.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48.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48.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48.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48.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48.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48.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48.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5.xml"/></Relationships>
</file>

<file path=ppt/slides/_rels/slide40.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21.xml"/><Relationship Id="rId1" Type="http://schemas.openxmlformats.org/officeDocument/2006/relationships/slideLayout" Target="../slideLayouts/slideLayout48.xml"/><Relationship Id="rId4" Type="http://schemas.openxmlformats.org/officeDocument/2006/relationships/image" Target="../media/image39.png"/></Relationships>
</file>

<file path=ppt/slides/_rels/slide5.xml.rels><?xml version="1.0" encoding="UTF-8" standalone="yes"?>
<Relationships xmlns="http://schemas.openxmlformats.org/package/2006/relationships"><Relationship Id="rId8" Type="http://schemas.openxmlformats.org/officeDocument/2006/relationships/image" Target="../media/image14.svg"/><Relationship Id="rId3" Type="http://schemas.openxmlformats.org/officeDocument/2006/relationships/image" Target="../media/image9.png"/><Relationship Id="rId7" Type="http://schemas.openxmlformats.org/officeDocument/2006/relationships/image" Target="../media/image13.png"/><Relationship Id="rId2" Type="http://schemas.openxmlformats.org/officeDocument/2006/relationships/notesSlide" Target="../notesSlides/notesSlide2.xml"/><Relationship Id="rId1" Type="http://schemas.openxmlformats.org/officeDocument/2006/relationships/slideLayout" Target="../slideLayouts/slideLayout4.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png"/></Relationships>
</file>

<file path=ppt/slides/_rels/slide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3.xml"/><Relationship Id="rId1" Type="http://schemas.openxmlformats.org/officeDocument/2006/relationships/slideLayout" Target="../slideLayouts/slideLayout11.xml"/><Relationship Id="rId5" Type="http://schemas.openxmlformats.org/officeDocument/2006/relationships/hyperlink" Target="https://www.oregon.gov/oha/HPA/HP/Cost%20Growth%20Target%20documents/Oregon-Health-Care-Cost-Trends-Report-2013-2019-FINAL.pdf" TargetMode="External"/><Relationship Id="rId4" Type="http://schemas.openxmlformats.org/officeDocument/2006/relationships/image" Target="../media/image16.png"/></Relationships>
</file>

<file path=ppt/slides/_rels/slide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4.xml"/><Relationship Id="rId1" Type="http://schemas.openxmlformats.org/officeDocument/2006/relationships/slideLayout" Target="../slideLayouts/slideLayout4.xml"/><Relationship Id="rId5" Type="http://schemas.openxmlformats.org/officeDocument/2006/relationships/image" Target="../media/image19.png"/><Relationship Id="rId4" Type="http://schemas.openxmlformats.org/officeDocument/2006/relationships/image" Target="../media/image18.png"/></Relationships>
</file>

<file path=ppt/slides/_rels/slide8.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5.xml"/><Relationship Id="rId1" Type="http://schemas.openxmlformats.org/officeDocument/2006/relationships/slideLayout" Target="../slideLayouts/slideLayout11.xml"/><Relationship Id="rId4" Type="http://schemas.openxmlformats.org/officeDocument/2006/relationships/image" Target="../media/image21.png"/></Relationships>
</file>

<file path=ppt/slides/_rels/slide9.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6.xml"/><Relationship Id="rId1" Type="http://schemas.openxmlformats.org/officeDocument/2006/relationships/slideLayout" Target="../slideLayouts/slideLayout4.xml"/><Relationship Id="rId4" Type="http://schemas.openxmlformats.org/officeDocument/2006/relationships/hyperlink" Target="https://dfr.oregon.gov/pdab/Documents/reports/PDAB-Report-2022.pdf"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92F85A-BC26-4758-C5F9-E62E8845B802}"/>
              </a:ext>
            </a:extLst>
          </p:cNvPr>
          <p:cNvSpPr>
            <a:spLocks noGrp="1"/>
          </p:cNvSpPr>
          <p:nvPr>
            <p:ph type="ctrTitle"/>
          </p:nvPr>
        </p:nvSpPr>
        <p:spPr/>
        <p:txBody>
          <a:bodyPr>
            <a:normAutofit/>
          </a:bodyPr>
          <a:lstStyle/>
          <a:p>
            <a:r>
              <a:rPr lang="en-US" dirty="0"/>
              <a:t>Using Data to Identify Priorities</a:t>
            </a:r>
          </a:p>
        </p:txBody>
      </p:sp>
      <p:sp>
        <p:nvSpPr>
          <p:cNvPr id="3" name="Subtitle 2">
            <a:extLst>
              <a:ext uri="{FF2B5EF4-FFF2-40B4-BE49-F238E27FC236}">
                <a16:creationId xmlns:a16="http://schemas.microsoft.com/office/drawing/2014/main" id="{D023852C-60FE-F65B-43DE-072D29918D91}"/>
              </a:ext>
            </a:extLst>
          </p:cNvPr>
          <p:cNvSpPr>
            <a:spLocks noGrp="1"/>
          </p:cNvSpPr>
          <p:nvPr>
            <p:ph type="subTitle" idx="1"/>
          </p:nvPr>
        </p:nvSpPr>
        <p:spPr/>
        <p:txBody>
          <a:bodyPr>
            <a:normAutofit/>
          </a:bodyPr>
          <a:lstStyle/>
          <a:p>
            <a:r>
              <a:rPr lang="en-US" sz="2800" dirty="0">
                <a:solidFill>
                  <a:srgbClr val="0F752F"/>
                </a:solidFill>
              </a:rPr>
              <a:t>Peterson-Milbank Program for Sustainable Health Care Costs </a:t>
            </a:r>
          </a:p>
          <a:p>
            <a:r>
              <a:rPr lang="en-US" sz="2800" dirty="0">
                <a:solidFill>
                  <a:srgbClr val="0F752F"/>
                </a:solidFill>
              </a:rPr>
              <a:t>February 3, 2023</a:t>
            </a:r>
          </a:p>
        </p:txBody>
      </p:sp>
    </p:spTree>
    <p:extLst>
      <p:ext uri="{BB962C8B-B14F-4D97-AF65-F5344CB8AC3E}">
        <p14:creationId xmlns:p14="http://schemas.microsoft.com/office/powerpoint/2010/main" val="246843935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955987C9-64E5-4760-B793-19930946A36C}"/>
              </a:ext>
            </a:extLst>
          </p:cNvPr>
          <p:cNvSpPr>
            <a:spLocks noGrp="1"/>
          </p:cNvSpPr>
          <p:nvPr>
            <p:ph type="title"/>
          </p:nvPr>
        </p:nvSpPr>
        <p:spPr>
          <a:xfrm>
            <a:off x="474687" y="644578"/>
            <a:ext cx="11397523" cy="1633928"/>
          </a:xfrm>
        </p:spPr>
        <p:txBody>
          <a:bodyPr>
            <a:normAutofit/>
          </a:bodyPr>
          <a:lstStyle/>
          <a:p>
            <a:r>
              <a:rPr lang="en-US" dirty="0"/>
              <a:t>The Advisory Committee is considering additional opportunities to address pharmacy cost growth </a:t>
            </a:r>
          </a:p>
        </p:txBody>
      </p:sp>
      <p:pic>
        <p:nvPicPr>
          <p:cNvPr id="7" name="Picture 6">
            <a:extLst>
              <a:ext uri="{FF2B5EF4-FFF2-40B4-BE49-F238E27FC236}">
                <a16:creationId xmlns:a16="http://schemas.microsoft.com/office/drawing/2014/main" id="{B08C9B92-B58B-4DF1-B3C9-73EE4EF36FFD}"/>
              </a:ext>
            </a:extLst>
          </p:cNvPr>
          <p:cNvPicPr>
            <a:picLocks noChangeAspect="1"/>
          </p:cNvPicPr>
          <p:nvPr/>
        </p:nvPicPr>
        <p:blipFill>
          <a:blip r:embed="rId3"/>
          <a:stretch>
            <a:fillRect/>
          </a:stretch>
        </p:blipFill>
        <p:spPr>
          <a:xfrm>
            <a:off x="474687" y="2765684"/>
            <a:ext cx="5984591" cy="2972738"/>
          </a:xfrm>
          <a:prstGeom prst="rect">
            <a:avLst/>
          </a:prstGeom>
          <a:effectLst>
            <a:outerShdw blurRad="50800" dist="38100" dir="2700000" algn="tl" rotWithShape="0">
              <a:prstClr val="black">
                <a:alpha val="40000"/>
              </a:prstClr>
            </a:outerShdw>
          </a:effectLst>
        </p:spPr>
      </p:pic>
      <p:sp>
        <p:nvSpPr>
          <p:cNvPr id="8" name="Arrow: Right 7">
            <a:extLst>
              <a:ext uri="{FF2B5EF4-FFF2-40B4-BE49-F238E27FC236}">
                <a16:creationId xmlns:a16="http://schemas.microsoft.com/office/drawing/2014/main" id="{4875801D-521F-45E0-A6CC-E1F969FF4267}"/>
              </a:ext>
            </a:extLst>
          </p:cNvPr>
          <p:cNvSpPr/>
          <p:nvPr/>
        </p:nvSpPr>
        <p:spPr>
          <a:xfrm rot="5400000">
            <a:off x="7507962" y="2287016"/>
            <a:ext cx="3340934" cy="4298273"/>
          </a:xfrm>
          <a:prstGeom prst="rightArrow">
            <a:avLst/>
          </a:prstGeom>
          <a:solidFill>
            <a:schemeClr val="bg1">
              <a:lumMod val="95000"/>
            </a:schemeClr>
          </a:solidFill>
          <a:ln w="28575">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srgbClr val="FFFFFF"/>
              </a:solidFill>
              <a:effectLst/>
              <a:uLnTx/>
              <a:uFillTx/>
              <a:latin typeface="Arial" panose="020B0604020202020204"/>
              <a:ea typeface="+mn-ea"/>
              <a:cs typeface="+mn-cs"/>
            </a:endParaRPr>
          </a:p>
        </p:txBody>
      </p:sp>
      <p:sp>
        <p:nvSpPr>
          <p:cNvPr id="9" name="TextBox 8">
            <a:extLst>
              <a:ext uri="{FF2B5EF4-FFF2-40B4-BE49-F238E27FC236}">
                <a16:creationId xmlns:a16="http://schemas.microsoft.com/office/drawing/2014/main" id="{B35A8149-B666-49DF-81E4-FC4A9237B40A}"/>
              </a:ext>
            </a:extLst>
          </p:cNvPr>
          <p:cNvSpPr txBox="1"/>
          <p:nvPr/>
        </p:nvSpPr>
        <p:spPr>
          <a:xfrm>
            <a:off x="6742105" y="2719687"/>
            <a:ext cx="4975208" cy="400110"/>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srgbClr val="646464"/>
                </a:solidFill>
                <a:effectLst/>
                <a:uLnTx/>
                <a:uFillTx/>
                <a:latin typeface="Franklin Gothic Medium Cond" panose="020B0606030402020204" pitchFamily="34" charset="0"/>
                <a:ea typeface="+mn-ea"/>
                <a:cs typeface="+mn-cs"/>
              </a:rPr>
              <a:t>Sept 2022 – initial overview of potential strategies </a:t>
            </a:r>
          </a:p>
        </p:txBody>
      </p:sp>
      <p:sp>
        <p:nvSpPr>
          <p:cNvPr id="10" name="TextBox 9">
            <a:extLst>
              <a:ext uri="{FF2B5EF4-FFF2-40B4-BE49-F238E27FC236}">
                <a16:creationId xmlns:a16="http://schemas.microsoft.com/office/drawing/2014/main" id="{3E5B9DC5-3BE2-4670-A6FA-A9F1685F5116}"/>
              </a:ext>
            </a:extLst>
          </p:cNvPr>
          <p:cNvSpPr txBox="1"/>
          <p:nvPr/>
        </p:nvSpPr>
        <p:spPr>
          <a:xfrm>
            <a:off x="7255489" y="3477773"/>
            <a:ext cx="4072077" cy="400110"/>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srgbClr val="646464"/>
                </a:solidFill>
                <a:effectLst/>
                <a:uLnTx/>
                <a:uFillTx/>
                <a:latin typeface="Franklin Gothic Medium Cond" panose="020B0606030402020204" pitchFamily="34" charset="0"/>
                <a:ea typeface="+mn-ea"/>
                <a:cs typeface="+mn-cs"/>
              </a:rPr>
              <a:t>Feb 2023 – survey to prioritize strategies </a:t>
            </a:r>
          </a:p>
        </p:txBody>
      </p:sp>
      <p:sp>
        <p:nvSpPr>
          <p:cNvPr id="11" name="TextBox 10">
            <a:extLst>
              <a:ext uri="{FF2B5EF4-FFF2-40B4-BE49-F238E27FC236}">
                <a16:creationId xmlns:a16="http://schemas.microsoft.com/office/drawing/2014/main" id="{E908070B-053F-4657-96F4-333C4D9DFCF2}"/>
              </a:ext>
            </a:extLst>
          </p:cNvPr>
          <p:cNvSpPr txBox="1"/>
          <p:nvPr/>
        </p:nvSpPr>
        <p:spPr>
          <a:xfrm>
            <a:off x="7098466" y="4376055"/>
            <a:ext cx="4677755" cy="707886"/>
          </a:xfrm>
          <a:prstGeom prst="rect">
            <a:avLst/>
          </a:prstGeom>
          <a:noFill/>
        </p:spPr>
        <p:txBody>
          <a:bodyPr wrap="non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srgbClr val="646464"/>
                </a:solidFill>
                <a:effectLst/>
                <a:uLnTx/>
                <a:uFillTx/>
                <a:latin typeface="Franklin Gothic Medium Cond" panose="020B0606030402020204" pitchFamily="34" charset="0"/>
                <a:ea typeface="+mn-ea"/>
                <a:cs typeface="+mn-cs"/>
              </a:rPr>
              <a:t>March – Nov 2023 – consideration of strategies</a:t>
            </a:r>
            <a:br>
              <a:rPr kumimoji="0" lang="en-US" sz="2000" b="0" i="0" u="none" strike="noStrike" kern="1200" cap="none" spc="0" normalizeH="0" baseline="0" noProof="0" dirty="0">
                <a:ln>
                  <a:noFill/>
                </a:ln>
                <a:solidFill>
                  <a:srgbClr val="646464"/>
                </a:solidFill>
                <a:effectLst/>
                <a:uLnTx/>
                <a:uFillTx/>
                <a:latin typeface="Franklin Gothic Medium Cond" panose="020B0606030402020204" pitchFamily="34" charset="0"/>
                <a:ea typeface="+mn-ea"/>
                <a:cs typeface="+mn-cs"/>
              </a:rPr>
            </a:br>
            <a:r>
              <a:rPr kumimoji="0" lang="en-US" sz="2000" b="0" i="1" u="none" strike="noStrike" kern="1200" cap="none" spc="0" normalizeH="0" baseline="0" noProof="0" dirty="0">
                <a:ln>
                  <a:noFill/>
                </a:ln>
                <a:solidFill>
                  <a:srgbClr val="646464"/>
                </a:solidFill>
                <a:effectLst/>
                <a:highlight>
                  <a:srgbClr val="FFFF00"/>
                </a:highlight>
                <a:uLnTx/>
                <a:uFillTx/>
                <a:latin typeface="Franklin Gothic Medium Cond" panose="020B0606030402020204" pitchFamily="34" charset="0"/>
                <a:ea typeface="+mn-ea"/>
                <a:cs typeface="+mn-cs"/>
              </a:rPr>
              <a:t>additional analysis may be requested</a:t>
            </a:r>
            <a:endParaRPr kumimoji="0" lang="en-US" sz="2000" b="0" i="0" u="none" strike="noStrike" kern="1200" cap="none" spc="0" normalizeH="0" baseline="0" noProof="0" dirty="0">
              <a:ln>
                <a:noFill/>
              </a:ln>
              <a:solidFill>
                <a:srgbClr val="646464"/>
              </a:solidFill>
              <a:effectLst/>
              <a:highlight>
                <a:srgbClr val="FFFF00"/>
              </a:highlight>
              <a:uLnTx/>
              <a:uFillTx/>
              <a:latin typeface="Franklin Gothic Medium Cond" panose="020B0606030402020204" pitchFamily="34" charset="0"/>
              <a:ea typeface="+mn-ea"/>
              <a:cs typeface="+mn-cs"/>
            </a:endParaRPr>
          </a:p>
        </p:txBody>
      </p:sp>
      <p:sp>
        <p:nvSpPr>
          <p:cNvPr id="13" name="TextBox 12">
            <a:extLst>
              <a:ext uri="{FF2B5EF4-FFF2-40B4-BE49-F238E27FC236}">
                <a16:creationId xmlns:a16="http://schemas.microsoft.com/office/drawing/2014/main" id="{33D21CD1-CDFB-4969-912B-6F87670E65FB}"/>
              </a:ext>
            </a:extLst>
          </p:cNvPr>
          <p:cNvSpPr txBox="1"/>
          <p:nvPr/>
        </p:nvSpPr>
        <p:spPr>
          <a:xfrm>
            <a:off x="7367867" y="5582113"/>
            <a:ext cx="4138954" cy="400110"/>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srgbClr val="646464"/>
                </a:solidFill>
                <a:effectLst/>
                <a:uLnTx/>
                <a:uFillTx/>
                <a:latin typeface="Franklin Gothic Medium Cond" panose="020B0606030402020204" pitchFamily="34" charset="0"/>
                <a:ea typeface="+mn-ea"/>
                <a:cs typeface="+mn-cs"/>
              </a:rPr>
              <a:t>Dec 2023 – Committee recommendations</a:t>
            </a:r>
          </a:p>
        </p:txBody>
      </p:sp>
    </p:spTree>
    <p:extLst>
      <p:ext uri="{BB962C8B-B14F-4D97-AF65-F5344CB8AC3E}">
        <p14:creationId xmlns:p14="http://schemas.microsoft.com/office/powerpoint/2010/main" val="167570531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FBFA07-7E96-4ECA-A90B-95FDCBA9D527}"/>
              </a:ext>
            </a:extLst>
          </p:cNvPr>
          <p:cNvSpPr>
            <a:spLocks noGrp="1"/>
          </p:cNvSpPr>
          <p:nvPr>
            <p:ph type="title"/>
          </p:nvPr>
        </p:nvSpPr>
        <p:spPr>
          <a:xfrm>
            <a:off x="609600" y="436918"/>
            <a:ext cx="8693426" cy="1794554"/>
          </a:xfrm>
        </p:spPr>
        <p:txBody>
          <a:bodyPr>
            <a:normAutofit/>
          </a:bodyPr>
          <a:lstStyle/>
          <a:p>
            <a:r>
              <a:rPr lang="en-US" dirty="0"/>
              <a:t>We are considering additional analyses to support the Committee’s conversation this year, including: </a:t>
            </a:r>
          </a:p>
        </p:txBody>
      </p:sp>
      <p:sp>
        <p:nvSpPr>
          <p:cNvPr id="3" name="Content Placeholder 2">
            <a:extLst>
              <a:ext uri="{FF2B5EF4-FFF2-40B4-BE49-F238E27FC236}">
                <a16:creationId xmlns:a16="http://schemas.microsoft.com/office/drawing/2014/main" id="{1B775E7E-7424-416B-B7A5-9D66619D1F79}"/>
              </a:ext>
            </a:extLst>
          </p:cNvPr>
          <p:cNvSpPr>
            <a:spLocks noGrp="1"/>
          </p:cNvSpPr>
          <p:nvPr>
            <p:ph idx="1"/>
          </p:nvPr>
        </p:nvSpPr>
        <p:spPr>
          <a:xfrm>
            <a:off x="609600" y="2489532"/>
            <a:ext cx="8693426" cy="3931550"/>
          </a:xfrm>
        </p:spPr>
        <p:txBody>
          <a:bodyPr/>
          <a:lstStyle/>
          <a:p>
            <a:pPr marL="342900" indent="-342900">
              <a:buFont typeface="Arial" panose="020B0604020202020204" pitchFamily="34" charset="0"/>
              <a:buChar char="•"/>
            </a:pPr>
            <a:r>
              <a:rPr lang="en-US" dirty="0"/>
              <a:t>An analysis of patient cost sharing for retail pharmacy, including by pharmacy subcategory and specific drugs </a:t>
            </a:r>
          </a:p>
          <a:p>
            <a:pPr marL="342900" indent="-342900">
              <a:buFont typeface="Arial" panose="020B0604020202020204" pitchFamily="34" charset="0"/>
              <a:buChar char="•"/>
            </a:pPr>
            <a:r>
              <a:rPr lang="en-US" dirty="0"/>
              <a:t>An analysis of medical pharmacy spending</a:t>
            </a:r>
          </a:p>
          <a:p>
            <a:pPr marL="342900" indent="-342900">
              <a:buFont typeface="Arial" panose="020B0604020202020204" pitchFamily="34" charset="0"/>
              <a:buChar char="•"/>
            </a:pPr>
            <a:r>
              <a:rPr lang="en-US" dirty="0"/>
              <a:t>Exploring claims-based analyses of practices like </a:t>
            </a:r>
            <a:r>
              <a:rPr lang="en-US" dirty="0" err="1"/>
              <a:t>whitebagging</a:t>
            </a:r>
            <a:r>
              <a:rPr lang="en-US" dirty="0"/>
              <a:t> and </a:t>
            </a:r>
            <a:r>
              <a:rPr lang="en-US" dirty="0" err="1"/>
              <a:t>brownbagging</a:t>
            </a:r>
            <a:endParaRPr lang="en-US" dirty="0"/>
          </a:p>
          <a:p>
            <a:pPr marL="342900" indent="-342900">
              <a:buFont typeface="Arial" panose="020B0604020202020204" pitchFamily="34" charset="0"/>
              <a:buChar char="•"/>
            </a:pPr>
            <a:r>
              <a:rPr lang="en-US" dirty="0"/>
              <a:t>Using cost growth target program data submissions to better understand the impact of pharmacy rebates, and reporting pharmacy spending gross and net of rebates</a:t>
            </a:r>
          </a:p>
          <a:p>
            <a:pPr marL="342900" indent="-342900">
              <a:buFont typeface="Arial" panose="020B0604020202020204" pitchFamily="34" charset="0"/>
              <a:buChar char="•"/>
            </a:pPr>
            <a:endParaRPr lang="en-US" dirty="0"/>
          </a:p>
          <a:p>
            <a:pPr marL="342900" indent="-342900">
              <a:buFont typeface="Arial" panose="020B0604020202020204" pitchFamily="34" charset="0"/>
              <a:buChar char="•"/>
            </a:pPr>
            <a:endParaRPr lang="en-US" dirty="0"/>
          </a:p>
        </p:txBody>
      </p:sp>
      <p:pic>
        <p:nvPicPr>
          <p:cNvPr id="5" name="Graphic 4" descr="Research with solid fill">
            <a:extLst>
              <a:ext uri="{FF2B5EF4-FFF2-40B4-BE49-F238E27FC236}">
                <a16:creationId xmlns:a16="http://schemas.microsoft.com/office/drawing/2014/main" id="{30D52508-09DC-430F-BEF8-AB70A55233BA}"/>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0100872" y="2808157"/>
            <a:ext cx="1481528" cy="1481528"/>
          </a:xfrm>
          <a:prstGeom prst="rect">
            <a:avLst/>
          </a:prstGeom>
        </p:spPr>
      </p:pic>
    </p:spTree>
    <p:extLst>
      <p:ext uri="{BB962C8B-B14F-4D97-AF65-F5344CB8AC3E}">
        <p14:creationId xmlns:p14="http://schemas.microsoft.com/office/powerpoint/2010/main" val="155143799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01C7302D-99A3-3499-BBCD-BD923F84C451}"/>
              </a:ext>
            </a:extLst>
          </p:cNvPr>
          <p:cNvSpPr>
            <a:spLocks noGrp="1"/>
          </p:cNvSpPr>
          <p:nvPr>
            <p:ph type="body" sz="quarter" idx="11"/>
          </p:nvPr>
        </p:nvSpPr>
        <p:spPr>
          <a:xfrm>
            <a:off x="601254" y="512850"/>
            <a:ext cx="10528300" cy="1097280"/>
          </a:xfrm>
        </p:spPr>
        <p:txBody>
          <a:bodyPr/>
          <a:lstStyle/>
          <a:p>
            <a:r>
              <a:rPr lang="en-US" dirty="0"/>
              <a:t>For More Information</a:t>
            </a:r>
          </a:p>
        </p:txBody>
      </p:sp>
      <p:sp>
        <p:nvSpPr>
          <p:cNvPr id="4" name="Title 3">
            <a:extLst>
              <a:ext uri="{FF2B5EF4-FFF2-40B4-BE49-F238E27FC236}">
                <a16:creationId xmlns:a16="http://schemas.microsoft.com/office/drawing/2014/main" id="{90B903B5-0E3E-44A9-9D75-E6B2728A7885}"/>
              </a:ext>
            </a:extLst>
          </p:cNvPr>
          <p:cNvSpPr>
            <a:spLocks noGrp="1"/>
          </p:cNvSpPr>
          <p:nvPr>
            <p:ph type="title" idx="4294967295"/>
          </p:nvPr>
        </p:nvSpPr>
        <p:spPr>
          <a:xfrm>
            <a:off x="0" y="314892"/>
            <a:ext cx="10972800" cy="1143000"/>
          </a:xfrm>
          <a:prstGeom prst="rect">
            <a:avLst/>
          </a:prstGeom>
        </p:spPr>
        <p:txBody>
          <a:bodyPr>
            <a:normAutofit/>
          </a:bodyPr>
          <a:lstStyle/>
          <a:p>
            <a:r>
              <a:rPr lang="en-US" sz="4000" dirty="0"/>
              <a:t>For More Information </a:t>
            </a:r>
          </a:p>
        </p:txBody>
      </p:sp>
      <p:sp>
        <p:nvSpPr>
          <p:cNvPr id="7" name="TextBox 6">
            <a:extLst>
              <a:ext uri="{FF2B5EF4-FFF2-40B4-BE49-F238E27FC236}">
                <a16:creationId xmlns:a16="http://schemas.microsoft.com/office/drawing/2014/main" id="{2A08309B-248B-44A4-A49C-F024CC405A02}"/>
              </a:ext>
            </a:extLst>
          </p:cNvPr>
          <p:cNvSpPr txBox="1"/>
          <p:nvPr/>
        </p:nvSpPr>
        <p:spPr>
          <a:xfrm>
            <a:off x="2905904" y="1808088"/>
            <a:ext cx="7508094" cy="2185214"/>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srgbClr val="FFFFFF"/>
                </a:solidFill>
                <a:effectLst/>
                <a:uLnTx/>
                <a:uFillTx/>
                <a:latin typeface="Franklin Gothic Medium Cond" panose="020B0606030402020204" pitchFamily="34" charset="0"/>
                <a:ea typeface="+mn-ea"/>
                <a:cs typeface="+mn-cs"/>
              </a:rPr>
              <a:t>Email: </a:t>
            </a:r>
          </a:p>
          <a:p>
            <a:pPr marL="0" marR="0" lvl="0" indent="0" algn="l" defTabSz="457200" rtl="0" eaLnBrk="1" fontAlgn="auto" latinLnBrk="0" hangingPunct="1">
              <a:lnSpc>
                <a:spcPct val="150000"/>
              </a:lnSpc>
              <a:spcBef>
                <a:spcPts val="0"/>
              </a:spcBef>
              <a:spcAft>
                <a:spcPts val="0"/>
              </a:spcAft>
              <a:buClrTx/>
              <a:buSzTx/>
              <a:buFontTx/>
              <a:buNone/>
              <a:tabLst/>
              <a:defRPr/>
            </a:pPr>
            <a:r>
              <a:rPr kumimoji="0" lang="en-US" sz="2400" b="0" i="0" u="none" strike="noStrike" kern="1200" cap="none" spc="0" normalizeH="0" baseline="0" noProof="0" dirty="0">
                <a:ln>
                  <a:noFill/>
                </a:ln>
                <a:solidFill>
                  <a:srgbClr val="FFFFFF"/>
                </a:solidFill>
                <a:effectLst/>
                <a:uLnTx/>
                <a:uFillTx/>
                <a:latin typeface="Arial" panose="020B0604020202020204"/>
                <a:ea typeface="+mn-ea"/>
                <a:cs typeface="+mn-cs"/>
                <a:hlinkClick r:id="rId2">
                  <a:extLst>
                    <a:ext uri="{A12FA001-AC4F-418D-AE19-62706E023703}">
                      <ahyp:hlinkClr xmlns:ahyp="http://schemas.microsoft.com/office/drawing/2018/hyperlinkcolor" val="tx"/>
                    </a:ext>
                  </a:extLst>
                </a:hlinkClick>
              </a:rPr>
              <a:t>HealthCare.CostTarget@oha.oregon.gov</a:t>
            </a:r>
            <a:r>
              <a:rPr kumimoji="0" lang="en-US" sz="2400" b="0" i="0" u="none" strike="noStrike" kern="1200" cap="none" spc="0" normalizeH="0" baseline="0" noProof="0" dirty="0">
                <a:ln>
                  <a:noFill/>
                </a:ln>
                <a:solidFill>
                  <a:srgbClr val="FFFFFF"/>
                </a:solidFill>
                <a:effectLst/>
                <a:uLnTx/>
                <a:uFillTx/>
                <a:latin typeface="Arial" panose="020B0604020202020204"/>
                <a:ea typeface="+mn-ea"/>
                <a:cs typeface="+mn-cs"/>
              </a:rPr>
              <a:t> </a:t>
            </a:r>
          </a:p>
          <a:p>
            <a:pPr marL="0" marR="0" lvl="0" indent="0" algn="l" defTabSz="457200" rtl="0" eaLnBrk="1" fontAlgn="auto" latinLnBrk="0" hangingPunct="1">
              <a:lnSpc>
                <a:spcPct val="150000"/>
              </a:lnSpc>
              <a:spcBef>
                <a:spcPts val="0"/>
              </a:spcBef>
              <a:spcAft>
                <a:spcPts val="0"/>
              </a:spcAft>
              <a:buClrTx/>
              <a:buSzTx/>
              <a:buFontTx/>
              <a:buNone/>
              <a:tabLst/>
              <a:defRPr/>
            </a:pPr>
            <a:r>
              <a:rPr kumimoji="0" lang="en-US" sz="2400" b="0" i="0" u="none" strike="noStrike" kern="1200" cap="none" spc="0" normalizeH="0" baseline="0" noProof="0" dirty="0">
                <a:ln>
                  <a:noFill/>
                </a:ln>
                <a:solidFill>
                  <a:srgbClr val="FFFFFF"/>
                </a:solidFill>
                <a:effectLst/>
                <a:uLnTx/>
                <a:uFillTx/>
                <a:latin typeface="Arial" panose="020B0604020202020204"/>
                <a:ea typeface="+mn-ea"/>
                <a:cs typeface="+mn-cs"/>
                <a:hlinkClick r:id="rId3">
                  <a:extLst>
                    <a:ext uri="{A12FA001-AC4F-418D-AE19-62706E023703}">
                      <ahyp:hlinkClr xmlns:ahyp="http://schemas.microsoft.com/office/drawing/2018/hyperlinkcolor" val="tx"/>
                    </a:ext>
                  </a:extLst>
                </a:hlinkClick>
              </a:rPr>
              <a:t>sarah.e.bartelmann@oha.oregon.gov</a:t>
            </a:r>
            <a:r>
              <a:rPr kumimoji="0" lang="en-US" sz="2400" b="0" i="0" u="none" strike="noStrike" kern="1200" cap="none" spc="0" normalizeH="0" baseline="0" noProof="0" dirty="0">
                <a:ln>
                  <a:noFill/>
                </a:ln>
                <a:solidFill>
                  <a:srgbClr val="FFFFFF"/>
                </a:solidFill>
                <a:effectLst/>
                <a:uLnTx/>
                <a:uFillTx/>
                <a:latin typeface="Arial" panose="020B0604020202020204"/>
                <a:ea typeface="+mn-ea"/>
                <a:cs typeface="+mn-cs"/>
              </a:rPr>
              <a:t> </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srgbClr val="FFFFFF"/>
                </a:solidFill>
                <a:effectLst/>
                <a:uLnTx/>
                <a:uFillTx/>
                <a:latin typeface="Franklin Gothic Medium Cond" panose="020B0606030402020204" pitchFamily="34" charset="0"/>
                <a:ea typeface="+mn-ea"/>
                <a:cs typeface="+mn-cs"/>
              </a:rPr>
              <a:t> </a:t>
            </a:r>
          </a:p>
        </p:txBody>
      </p:sp>
      <p:pic>
        <p:nvPicPr>
          <p:cNvPr id="12" name="Graphic 11" descr="Internet with solid fill">
            <a:extLst>
              <a:ext uri="{FF2B5EF4-FFF2-40B4-BE49-F238E27FC236}">
                <a16:creationId xmlns:a16="http://schemas.microsoft.com/office/drawing/2014/main" id="{6A9DB73E-7D25-4E4A-AA37-EDF2D59C0813}"/>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621099" y="4051152"/>
            <a:ext cx="1975132" cy="1975132"/>
          </a:xfrm>
          <a:prstGeom prst="rect">
            <a:avLst/>
          </a:prstGeom>
        </p:spPr>
      </p:pic>
      <p:pic>
        <p:nvPicPr>
          <p:cNvPr id="13" name="Content Placeholder 4" descr="Open envelope with solid fill">
            <a:extLst>
              <a:ext uri="{FF2B5EF4-FFF2-40B4-BE49-F238E27FC236}">
                <a16:creationId xmlns:a16="http://schemas.microsoft.com/office/drawing/2014/main" id="{3565FD1F-7E42-4355-A4AE-F41D4BCC2775}"/>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829732" y="1780118"/>
            <a:ext cx="1557867" cy="1557867"/>
          </a:xfrm>
          <a:prstGeom prst="rect">
            <a:avLst/>
          </a:prstGeom>
        </p:spPr>
      </p:pic>
      <p:sp>
        <p:nvSpPr>
          <p:cNvPr id="14" name="TextBox 13">
            <a:extLst>
              <a:ext uri="{FF2B5EF4-FFF2-40B4-BE49-F238E27FC236}">
                <a16:creationId xmlns:a16="http://schemas.microsoft.com/office/drawing/2014/main" id="{EB030252-AE7A-41CC-BFAC-BA91B5A4E515}"/>
              </a:ext>
            </a:extLst>
          </p:cNvPr>
          <p:cNvSpPr txBox="1"/>
          <p:nvPr/>
        </p:nvSpPr>
        <p:spPr>
          <a:xfrm>
            <a:off x="2905904" y="4260884"/>
            <a:ext cx="9146999" cy="1077218"/>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srgbClr val="FFFFFF"/>
                </a:solidFill>
                <a:effectLst/>
                <a:uLnTx/>
                <a:uFillTx/>
                <a:latin typeface="Franklin Gothic Medium Cond" panose="020B0606030402020204" pitchFamily="34" charset="0"/>
                <a:ea typeface="+mn-ea"/>
                <a:cs typeface="+mn-cs"/>
              </a:rPr>
              <a:t>Website: </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srgbClr val="FFFFFF"/>
                </a:solidFill>
                <a:effectLst/>
                <a:uLnTx/>
                <a:uFillTx/>
                <a:latin typeface="Franklin Gothic Medium Cond" panose="020B0606030402020204" pitchFamily="34" charset="0"/>
                <a:ea typeface="+mn-ea"/>
                <a:cs typeface="+mn-cs"/>
              </a:rPr>
              <a:t> </a:t>
            </a:r>
          </a:p>
        </p:txBody>
      </p:sp>
      <p:sp>
        <p:nvSpPr>
          <p:cNvPr id="16" name="TextBox 15">
            <a:extLst>
              <a:ext uri="{FF2B5EF4-FFF2-40B4-BE49-F238E27FC236}">
                <a16:creationId xmlns:a16="http://schemas.microsoft.com/office/drawing/2014/main" id="{56AD5AFC-1FCB-4649-83EC-34E77A856681}"/>
              </a:ext>
            </a:extLst>
          </p:cNvPr>
          <p:cNvSpPr txBox="1"/>
          <p:nvPr/>
        </p:nvSpPr>
        <p:spPr>
          <a:xfrm>
            <a:off x="2905904" y="4922603"/>
            <a:ext cx="8828895" cy="830997"/>
          </a:xfrm>
          <a:prstGeom prst="rect">
            <a:avLst/>
          </a:prstGeom>
          <a:noFill/>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srgbClr val="FFFFFF"/>
                </a:solidFill>
                <a:effectLst/>
                <a:uLnTx/>
                <a:uFillTx/>
                <a:latin typeface="Arial" panose="020B0604020202020204"/>
                <a:ea typeface="+mn-ea"/>
                <a:cs typeface="+mn-cs"/>
                <a:hlinkClick r:id="rId8">
                  <a:extLst>
                    <a:ext uri="{A12FA001-AC4F-418D-AE19-62706E023703}">
                      <ahyp:hlinkClr xmlns:ahyp="http://schemas.microsoft.com/office/drawing/2018/hyperlinkcolor" val="tx"/>
                    </a:ext>
                  </a:extLst>
                </a:hlinkClick>
              </a:rPr>
              <a:t>https://www.oregon.gov/oha/HPA/HP/Pages/Sustainable-Health-Care-Cost-Growth-Target.aspx</a:t>
            </a:r>
            <a:r>
              <a:rPr kumimoji="0" lang="en-US" sz="2400" b="0" i="0" u="none" strike="noStrike" kern="1200" cap="none" spc="0" normalizeH="0" baseline="0" noProof="0" dirty="0">
                <a:ln>
                  <a:noFill/>
                </a:ln>
                <a:solidFill>
                  <a:srgbClr val="FFFFFF"/>
                </a:solidFill>
                <a:effectLst/>
                <a:uLnTx/>
                <a:uFillTx/>
                <a:latin typeface="Arial" panose="020B0604020202020204"/>
                <a:ea typeface="+mn-ea"/>
                <a:cs typeface="+mn-cs"/>
              </a:rPr>
              <a:t> </a:t>
            </a:r>
          </a:p>
        </p:txBody>
      </p:sp>
    </p:spTree>
    <p:extLst>
      <p:ext uri="{BB962C8B-B14F-4D97-AF65-F5344CB8AC3E}">
        <p14:creationId xmlns:p14="http://schemas.microsoft.com/office/powerpoint/2010/main" val="204389200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1F213E-3FDF-4472-8DC1-0818415EE67D}"/>
              </a:ext>
            </a:extLst>
          </p:cNvPr>
          <p:cNvSpPr>
            <a:spLocks noGrp="1"/>
          </p:cNvSpPr>
          <p:nvPr>
            <p:ph type="ctrTitle"/>
          </p:nvPr>
        </p:nvSpPr>
        <p:spPr>
          <a:xfrm>
            <a:off x="1524000" y="3724147"/>
            <a:ext cx="9144000" cy="546866"/>
          </a:xfrm>
        </p:spPr>
        <p:txBody>
          <a:bodyPr/>
          <a:lstStyle/>
          <a:p>
            <a:r>
              <a:rPr lang="en-US" dirty="0"/>
              <a:t>Patient Protection Commission </a:t>
            </a:r>
          </a:p>
        </p:txBody>
      </p:sp>
      <p:sp>
        <p:nvSpPr>
          <p:cNvPr id="3" name="Subtitle 2">
            <a:extLst>
              <a:ext uri="{FF2B5EF4-FFF2-40B4-BE49-F238E27FC236}">
                <a16:creationId xmlns:a16="http://schemas.microsoft.com/office/drawing/2014/main" id="{4E9A2FF6-E70D-4F04-829F-0308ECD45051}"/>
              </a:ext>
            </a:extLst>
          </p:cNvPr>
          <p:cNvSpPr>
            <a:spLocks noGrp="1"/>
          </p:cNvSpPr>
          <p:nvPr>
            <p:ph type="subTitle" idx="1"/>
          </p:nvPr>
        </p:nvSpPr>
        <p:spPr>
          <a:xfrm>
            <a:off x="1524000" y="4163560"/>
            <a:ext cx="9144000" cy="469665"/>
          </a:xfrm>
        </p:spPr>
        <p:txBody>
          <a:bodyPr/>
          <a:lstStyle/>
          <a:p>
            <a:r>
              <a:rPr lang="en-US" dirty="0"/>
              <a:t>Malinda Southard, Executive Director</a:t>
            </a:r>
          </a:p>
        </p:txBody>
      </p:sp>
      <p:sp>
        <p:nvSpPr>
          <p:cNvPr id="5" name="Text Placeholder 4">
            <a:extLst>
              <a:ext uri="{FF2B5EF4-FFF2-40B4-BE49-F238E27FC236}">
                <a16:creationId xmlns:a16="http://schemas.microsoft.com/office/drawing/2014/main" id="{54883497-CDC1-4006-A8FB-7226BAABE4E2}"/>
              </a:ext>
            </a:extLst>
          </p:cNvPr>
          <p:cNvSpPr>
            <a:spLocks noGrp="1"/>
          </p:cNvSpPr>
          <p:nvPr>
            <p:ph type="body" sz="quarter" idx="13"/>
          </p:nvPr>
        </p:nvSpPr>
        <p:spPr>
          <a:xfrm>
            <a:off x="1524000" y="2458480"/>
            <a:ext cx="9144000" cy="1153327"/>
          </a:xfrm>
        </p:spPr>
        <p:txBody>
          <a:bodyPr/>
          <a:lstStyle/>
          <a:p>
            <a:r>
              <a:rPr lang="en-US" sz="4000" dirty="0"/>
              <a:t>Nevada Health Care Cost Driver Analyses</a:t>
            </a:r>
          </a:p>
          <a:p>
            <a:r>
              <a:rPr lang="en-US" sz="3600" dirty="0"/>
              <a:t>Peterson-Milbank State Virtual Meeting</a:t>
            </a:r>
          </a:p>
        </p:txBody>
      </p:sp>
      <p:sp>
        <p:nvSpPr>
          <p:cNvPr id="6" name="TextBox 5">
            <a:extLst>
              <a:ext uri="{FF2B5EF4-FFF2-40B4-BE49-F238E27FC236}">
                <a16:creationId xmlns:a16="http://schemas.microsoft.com/office/drawing/2014/main" id="{F944D294-13C7-409B-9BB2-38C6605BA149}"/>
              </a:ext>
            </a:extLst>
          </p:cNvPr>
          <p:cNvSpPr txBox="1"/>
          <p:nvPr/>
        </p:nvSpPr>
        <p:spPr>
          <a:xfrm>
            <a:off x="3639178" y="4945259"/>
            <a:ext cx="4913644" cy="469665"/>
          </a:xfrm>
          <a:prstGeom prst="rect">
            <a:avLst/>
          </a:prstGeom>
        </p:spPr>
        <p:txBody>
          <a:bodyPr vert="horz" wrap="none" lIns="91440" tIns="45720" rIns="91440" bIns="45720" rtlCol="0" anchor="ctr">
            <a:norm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rPr>
              <a:t>February 3, 2023</a:t>
            </a:r>
          </a:p>
        </p:txBody>
      </p:sp>
    </p:spTree>
    <p:extLst>
      <p:ext uri="{BB962C8B-B14F-4D97-AF65-F5344CB8AC3E}">
        <p14:creationId xmlns:p14="http://schemas.microsoft.com/office/powerpoint/2010/main" val="382093508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7EA3F6-0E54-4998-9E08-76A1A2EAF0A4}"/>
              </a:ext>
            </a:extLst>
          </p:cNvPr>
          <p:cNvSpPr>
            <a:spLocks noGrp="1"/>
          </p:cNvSpPr>
          <p:nvPr>
            <p:ph type="title"/>
          </p:nvPr>
        </p:nvSpPr>
        <p:spPr>
          <a:xfrm>
            <a:off x="1359569" y="276726"/>
            <a:ext cx="10667888" cy="1325563"/>
          </a:xfrm>
        </p:spPr>
        <p:txBody>
          <a:bodyPr>
            <a:normAutofit/>
          </a:bodyPr>
          <a:lstStyle/>
          <a:p>
            <a:r>
              <a:rPr kumimoji="0" lang="en-US" sz="4000" b="0" i="0" u="none" strike="noStrike" kern="1200" cap="none" spc="0" normalizeH="0" baseline="0" noProof="0" dirty="0">
                <a:ln>
                  <a:noFill/>
                </a:ln>
                <a:solidFill>
                  <a:srgbClr val="2D4E6B"/>
                </a:solidFill>
                <a:effectLst/>
                <a:uLnTx/>
                <a:uFillTx/>
                <a:latin typeface="Calibri" panose="020F0502020204030204"/>
                <a:ea typeface="+mj-ea"/>
                <a:cs typeface="Times New Roman" panose="02020603050405020304" pitchFamily="18" charset="0"/>
              </a:rPr>
              <a:t>Summary of Nevada Cost Driver Analysis Strategy</a:t>
            </a:r>
            <a:endParaRPr lang="en-US" sz="4000" dirty="0"/>
          </a:p>
        </p:txBody>
      </p:sp>
      <p:sp>
        <p:nvSpPr>
          <p:cNvPr id="3" name="Content Placeholder 2">
            <a:extLst>
              <a:ext uri="{FF2B5EF4-FFF2-40B4-BE49-F238E27FC236}">
                <a16:creationId xmlns:a16="http://schemas.microsoft.com/office/drawing/2014/main" id="{0D20334C-5395-4F48-BE7D-56D46C00A06F}"/>
              </a:ext>
            </a:extLst>
          </p:cNvPr>
          <p:cNvSpPr>
            <a:spLocks noGrp="1"/>
          </p:cNvSpPr>
          <p:nvPr>
            <p:ph idx="1"/>
          </p:nvPr>
        </p:nvSpPr>
        <p:spPr>
          <a:xfrm>
            <a:off x="357447" y="1756610"/>
            <a:ext cx="11670010" cy="4599739"/>
          </a:xfrm>
        </p:spPr>
        <p:txBody>
          <a:bodyPr>
            <a:normAutofit/>
          </a:bodyPr>
          <a:lstStyle/>
          <a:p>
            <a:pPr>
              <a:lnSpc>
                <a:spcPct val="100000"/>
              </a:lnSpc>
              <a:spcBef>
                <a:spcPts val="600"/>
              </a:spcBef>
              <a:spcAft>
                <a:spcPts val="1200"/>
              </a:spcAft>
            </a:pPr>
            <a:r>
              <a:rPr lang="en-US" dirty="0"/>
              <a:t>While Nevada has legislation directing the development of an APCD, the APCD is not yet developed.</a:t>
            </a:r>
            <a:endParaRPr lang="en-US"/>
          </a:p>
          <a:p>
            <a:pPr>
              <a:lnSpc>
                <a:spcPct val="100000"/>
              </a:lnSpc>
            </a:pPr>
            <a:r>
              <a:rPr lang="en-US" dirty="0"/>
              <a:t>As a result, Nevada completed initial cost driver analyses using claim data from Medicaid and the Public Employees Benefits Program (PEBP).</a:t>
            </a:r>
          </a:p>
          <a:p>
            <a:pPr lvl="1">
              <a:lnSpc>
                <a:spcPct val="100000"/>
              </a:lnSpc>
            </a:pPr>
            <a:r>
              <a:rPr lang="en-US" dirty="0"/>
              <a:t>Nevada is using PEBP data as a proxy for the commercial market. This is reasonable because of the size of the population (53,955 covered lives in 2021).  Still, it should be noted that public employee populations tend to be older and hence sicker than the commercial market as a whole.</a:t>
            </a:r>
          </a:p>
          <a:p>
            <a:endParaRPr lang="en-US" dirty="0"/>
          </a:p>
        </p:txBody>
      </p:sp>
      <p:sp>
        <p:nvSpPr>
          <p:cNvPr id="4" name="Slide Number Placeholder 3">
            <a:extLst>
              <a:ext uri="{FF2B5EF4-FFF2-40B4-BE49-F238E27FC236}">
                <a16:creationId xmlns:a16="http://schemas.microsoft.com/office/drawing/2014/main" id="{57A35E81-3B4C-47C2-8A69-C5A0641515F7}"/>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9C1D828-F931-464A-8E86-F9D742DA373F}" type="slidenum">
              <a:rPr kumimoji="0" lang="en-US" sz="1600" b="0" i="0" u="none" strike="noStrike" kern="1200" cap="none" spc="0" normalizeH="0" baseline="0" noProof="0" smtClean="0">
                <a:ln>
                  <a:noFill/>
                </a:ln>
                <a:solidFill>
                  <a:srgbClr val="1F4E79"/>
                </a:solidFill>
                <a:effectLst/>
                <a:uLnTx/>
                <a:uFillTx/>
                <a:latin typeface="Calibri" panose="020F0502020204030204"/>
                <a:ea typeface="+mn-ea"/>
                <a:cs typeface="Times New Roman" panose="02020603050405020304" pitchFamily="18" charset="0"/>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en-US" sz="1600" b="0" i="0" u="none" strike="noStrike" kern="1200" cap="none" spc="0" normalizeH="0" baseline="0" noProof="0">
              <a:ln>
                <a:noFill/>
              </a:ln>
              <a:solidFill>
                <a:srgbClr val="1F4E79"/>
              </a:solidFill>
              <a:effectLst/>
              <a:uLnTx/>
              <a:uFillTx/>
              <a:latin typeface="Calibri" panose="020F0502020204030204"/>
              <a:ea typeface="+mn-ea"/>
              <a:cs typeface="Times New Roman" panose="02020603050405020304" pitchFamily="18" charset="0"/>
            </a:endParaRPr>
          </a:p>
        </p:txBody>
      </p:sp>
    </p:spTree>
    <p:extLst>
      <p:ext uri="{BB962C8B-B14F-4D97-AF65-F5344CB8AC3E}">
        <p14:creationId xmlns:p14="http://schemas.microsoft.com/office/powerpoint/2010/main" val="105474735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AE024D0D-F933-39EA-0001-D2B9147F464C}"/>
              </a:ext>
            </a:extLst>
          </p:cNvPr>
          <p:cNvSpPr>
            <a:spLocks noGrp="1"/>
          </p:cNvSpPr>
          <p:nvPr>
            <p:ph idx="1"/>
          </p:nvPr>
        </p:nvSpPr>
        <p:spPr>
          <a:xfrm>
            <a:off x="357447" y="1780674"/>
            <a:ext cx="11670010" cy="4575676"/>
          </a:xfrm>
        </p:spPr>
        <p:txBody>
          <a:bodyPr/>
          <a:lstStyle/>
          <a:p>
            <a:pPr>
              <a:lnSpc>
                <a:spcPct val="100000"/>
              </a:lnSpc>
              <a:spcAft>
                <a:spcPts val="600"/>
              </a:spcAft>
            </a:pPr>
            <a:r>
              <a:rPr lang="en-US" sz="2800" dirty="0"/>
              <a:t>Initial “Phase 1” analyses for 2016-2020 were completed in April 2022, and updated in December 2022 to include 2021 data.</a:t>
            </a:r>
          </a:p>
          <a:p>
            <a:pPr>
              <a:lnSpc>
                <a:spcPct val="100000"/>
              </a:lnSpc>
              <a:spcAft>
                <a:spcPts val="600"/>
              </a:spcAft>
            </a:pPr>
            <a:r>
              <a:rPr lang="en-US" sz="2800" dirty="0"/>
              <a:t>During 2022, Medicaid and PEBP performed “Phase 2” “drill down” analyses to better understand what has been driving cost growth.</a:t>
            </a:r>
          </a:p>
          <a:p>
            <a:pPr>
              <a:lnSpc>
                <a:spcPct val="100000"/>
              </a:lnSpc>
            </a:pPr>
            <a:r>
              <a:rPr lang="en-US" sz="2800" dirty="0"/>
              <a:t>Today we will briefly review analyses from the Nevada PEBP and Medicaid Phase 1 and 2 analyses, and how Nevada has used and will use these analyses with its Patient Protection Commission to inform cost growth mitigation strategy development.</a:t>
            </a:r>
          </a:p>
          <a:p>
            <a:endParaRPr lang="en-US" dirty="0"/>
          </a:p>
        </p:txBody>
      </p:sp>
      <p:sp>
        <p:nvSpPr>
          <p:cNvPr id="3" name="Slide Number Placeholder 2">
            <a:extLst>
              <a:ext uri="{FF2B5EF4-FFF2-40B4-BE49-F238E27FC236}">
                <a16:creationId xmlns:a16="http://schemas.microsoft.com/office/drawing/2014/main" id="{500055A4-903F-289A-519F-C1B8622DF34D}"/>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9C1D828-F931-464A-8E86-F9D742DA373F}" type="slidenum">
              <a:rPr kumimoji="0" lang="en-US" sz="1600" b="0" i="0" u="none" strike="noStrike" kern="1200" cap="none" spc="0" normalizeH="0" baseline="0" noProof="0" smtClean="0">
                <a:ln>
                  <a:noFill/>
                </a:ln>
                <a:solidFill>
                  <a:srgbClr val="1F4E79"/>
                </a:solidFill>
                <a:effectLst/>
                <a:uLnTx/>
                <a:uFillTx/>
                <a:latin typeface="Calibri" panose="020F0502020204030204"/>
                <a:ea typeface="+mn-ea"/>
                <a:cs typeface="Times New Roman" panose="02020603050405020304" pitchFamily="18" charset="0"/>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en-US" sz="1600" b="0" i="0" u="none" strike="noStrike" kern="1200" cap="none" spc="0" normalizeH="0" baseline="0" noProof="0">
              <a:ln>
                <a:noFill/>
              </a:ln>
              <a:solidFill>
                <a:srgbClr val="1F4E79"/>
              </a:solidFill>
              <a:effectLst/>
              <a:uLnTx/>
              <a:uFillTx/>
              <a:latin typeface="Calibri" panose="020F0502020204030204"/>
              <a:ea typeface="+mn-ea"/>
              <a:cs typeface="Times New Roman" panose="02020603050405020304" pitchFamily="18" charset="0"/>
            </a:endParaRPr>
          </a:p>
        </p:txBody>
      </p:sp>
      <p:sp>
        <p:nvSpPr>
          <p:cNvPr id="4" name="Title 3">
            <a:extLst>
              <a:ext uri="{FF2B5EF4-FFF2-40B4-BE49-F238E27FC236}">
                <a16:creationId xmlns:a16="http://schemas.microsoft.com/office/drawing/2014/main" id="{6214E322-2007-AAC5-8B1D-32C39C12D744}"/>
              </a:ext>
            </a:extLst>
          </p:cNvPr>
          <p:cNvSpPr>
            <a:spLocks noGrp="1"/>
          </p:cNvSpPr>
          <p:nvPr>
            <p:ph type="title"/>
          </p:nvPr>
        </p:nvSpPr>
        <p:spPr>
          <a:xfrm>
            <a:off x="1443789" y="336884"/>
            <a:ext cx="10583667" cy="988679"/>
          </a:xfrm>
        </p:spPr>
        <p:txBody>
          <a:bodyPr>
            <a:normAutofit fontScale="90000"/>
          </a:bodyPr>
          <a:lstStyle/>
          <a:p>
            <a:r>
              <a:rPr kumimoji="0" lang="en-US" sz="4400" b="0" i="0" u="none" strike="noStrike" kern="1200" cap="none" spc="0" normalizeH="0" baseline="0" noProof="0" dirty="0">
                <a:ln>
                  <a:noFill/>
                </a:ln>
                <a:solidFill>
                  <a:srgbClr val="2D4E6B"/>
                </a:solidFill>
                <a:effectLst/>
                <a:uLnTx/>
                <a:uFillTx/>
                <a:latin typeface="Calibri" panose="020F0502020204030204"/>
                <a:ea typeface="+mj-ea"/>
                <a:cs typeface="Times New Roman" panose="02020603050405020304" pitchFamily="18" charset="0"/>
              </a:rPr>
              <a:t>Summary of Nevada Cost Driver Analysis Strategy</a:t>
            </a:r>
            <a:endParaRPr lang="en-US" sz="4400" dirty="0"/>
          </a:p>
        </p:txBody>
      </p:sp>
    </p:spTree>
    <p:extLst>
      <p:ext uri="{BB962C8B-B14F-4D97-AF65-F5344CB8AC3E}">
        <p14:creationId xmlns:p14="http://schemas.microsoft.com/office/powerpoint/2010/main" val="267607214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DD6CF769-4480-4C81-D203-1616A7A7E90B}"/>
              </a:ext>
            </a:extLst>
          </p:cNvPr>
          <p:cNvSpPr>
            <a:spLocks noGrp="1"/>
          </p:cNvSpPr>
          <p:nvPr>
            <p:ph idx="1"/>
          </p:nvPr>
        </p:nvSpPr>
        <p:spPr>
          <a:xfrm>
            <a:off x="357447" y="1228299"/>
            <a:ext cx="11670010" cy="5629701"/>
          </a:xfrm>
        </p:spPr>
        <p:txBody>
          <a:bodyPr>
            <a:normAutofit lnSpcReduction="10000"/>
          </a:bodyPr>
          <a:lstStyle/>
          <a:p>
            <a:pPr marL="0" indent="0" algn="ctr" rtl="0" fontAlgn="ctr">
              <a:spcBef>
                <a:spcPts val="0"/>
              </a:spcBef>
              <a:spcAft>
                <a:spcPts val="600"/>
              </a:spcAft>
              <a:buNone/>
            </a:pPr>
            <a:r>
              <a:rPr lang="en-US" sz="2800" b="1" dirty="0">
                <a:latin typeface="Calibri" panose="020F0502020204030204" pitchFamily="34" charset="0"/>
              </a:rPr>
              <a:t>Average annual rate of PMPM spending growth</a:t>
            </a:r>
          </a:p>
          <a:p>
            <a:pPr marL="0" indent="0" rtl="0" fontAlgn="ctr">
              <a:spcBef>
                <a:spcPts val="0"/>
              </a:spcBef>
              <a:spcAft>
                <a:spcPts val="600"/>
              </a:spcAft>
              <a:buNone/>
            </a:pPr>
            <a:endParaRPr lang="en-US" sz="2800" b="1" dirty="0">
              <a:latin typeface="Calibri" panose="020F0502020204030204" pitchFamily="34" charset="0"/>
            </a:endParaRPr>
          </a:p>
          <a:p>
            <a:pPr rtl="0" fontAlgn="ctr">
              <a:spcBef>
                <a:spcPts val="0"/>
              </a:spcBef>
              <a:spcAft>
                <a:spcPts val="600"/>
              </a:spcAft>
              <a:buFont typeface="Arial" panose="020B0604020202020204" pitchFamily="34" charset="0"/>
              <a:buChar char="•"/>
            </a:pPr>
            <a:endParaRPr lang="en-US" sz="2800" dirty="0">
              <a:latin typeface="Calibri" panose="020F0502020204030204" pitchFamily="34" charset="0"/>
            </a:endParaRPr>
          </a:p>
          <a:p>
            <a:pPr rtl="0" fontAlgn="ctr">
              <a:spcBef>
                <a:spcPts val="0"/>
              </a:spcBef>
              <a:spcAft>
                <a:spcPts val="900"/>
              </a:spcAft>
              <a:buFont typeface="Arial" panose="020B0604020202020204" pitchFamily="34" charset="0"/>
              <a:buChar char="•"/>
            </a:pPr>
            <a:r>
              <a:rPr lang="en-US" sz="2800" dirty="0">
                <a:latin typeface="Calibri" panose="020F0502020204030204" pitchFamily="34" charset="0"/>
              </a:rPr>
              <a:t>Average annual PMPM spending growth was</a:t>
            </a:r>
            <a:r>
              <a:rPr lang="en-US" sz="2800" dirty="0">
                <a:effectLst/>
                <a:latin typeface="Calibri" panose="020F0502020204030204" pitchFamily="34" charset="0"/>
              </a:rPr>
              <a:t> much higher in PEBP than in Medicaid. </a:t>
            </a:r>
          </a:p>
          <a:p>
            <a:pPr rtl="0" fontAlgn="ctr">
              <a:spcBef>
                <a:spcPts val="0"/>
              </a:spcBef>
              <a:spcAft>
                <a:spcPts val="900"/>
              </a:spcAft>
              <a:buFont typeface="Arial" panose="020B0604020202020204" pitchFamily="34" charset="0"/>
              <a:buChar char="•"/>
            </a:pPr>
            <a:r>
              <a:rPr lang="en-US" sz="2800" dirty="0">
                <a:effectLst/>
                <a:latin typeface="Calibri" panose="020F0502020204030204" pitchFamily="34" charset="0"/>
              </a:rPr>
              <a:t>The average annual trends for PEBP and Medicaid include the unusual dip in utilization in 2020 due to COVID, and the 2021 rebound in PEBP across all service categories except for ancillary.</a:t>
            </a:r>
          </a:p>
          <a:p>
            <a:pPr rtl="0" fontAlgn="ctr">
              <a:spcBef>
                <a:spcPts val="0"/>
              </a:spcBef>
              <a:spcAft>
                <a:spcPts val="600"/>
              </a:spcAft>
              <a:buFont typeface="Arial" panose="020B0604020202020204" pitchFamily="34" charset="0"/>
              <a:buChar char="•"/>
            </a:pPr>
            <a:r>
              <a:rPr lang="en-US" sz="2800" dirty="0">
                <a:effectLst/>
                <a:latin typeface="Calibri" panose="020F0502020204030204" pitchFamily="34" charset="0"/>
              </a:rPr>
              <a:t>Note –</a:t>
            </a:r>
          </a:p>
          <a:p>
            <a:pPr lvl="1" fontAlgn="ctr">
              <a:spcBef>
                <a:spcPts val="0"/>
              </a:spcBef>
              <a:spcAft>
                <a:spcPts val="600"/>
              </a:spcAft>
            </a:pPr>
            <a:r>
              <a:rPr lang="en-US" dirty="0">
                <a:effectLst/>
                <a:latin typeface="Calibri" panose="020F0502020204030204" pitchFamily="34" charset="0"/>
              </a:rPr>
              <a:t>Medicaid experienced a continued decrease in PMPM utilization in 2021 due primarily to the </a:t>
            </a:r>
            <a:r>
              <a:rPr lang="en-US" b="1" dirty="0">
                <a:effectLst/>
                <a:latin typeface="Calibri" panose="020F0502020204030204" pitchFamily="34" charset="0"/>
              </a:rPr>
              <a:t>significant increases in Medicaid membership </a:t>
            </a:r>
            <a:r>
              <a:rPr lang="en-US" dirty="0">
                <a:effectLst/>
                <a:latin typeface="Calibri" panose="020F0502020204030204" pitchFamily="34" charset="0"/>
              </a:rPr>
              <a:t>as a result of the federal pause on eligibility redeterminations (under the Public Health Emergency). The 2021 membership includes individuals who have subsequently acquired health care coverage elsewhere, such as through their employers, but have </a:t>
            </a:r>
            <a:r>
              <a:rPr lang="en-US" u="sng" dirty="0">
                <a:effectLst/>
                <a:latin typeface="Calibri" panose="020F0502020204030204" pitchFamily="34" charset="0"/>
              </a:rPr>
              <a:t>maintained</a:t>
            </a:r>
            <a:r>
              <a:rPr lang="en-US" dirty="0">
                <a:effectLst/>
                <a:latin typeface="Calibri" panose="020F0502020204030204" pitchFamily="34" charset="0"/>
              </a:rPr>
              <a:t> Medicaid enrollment.</a:t>
            </a:r>
            <a:endParaRPr lang="en-US" dirty="0"/>
          </a:p>
        </p:txBody>
      </p:sp>
      <p:sp>
        <p:nvSpPr>
          <p:cNvPr id="3" name="Slide Number Placeholder 2">
            <a:extLst>
              <a:ext uri="{FF2B5EF4-FFF2-40B4-BE49-F238E27FC236}">
                <a16:creationId xmlns:a16="http://schemas.microsoft.com/office/drawing/2014/main" id="{D2D400EB-9787-8A87-9A51-F835E2B993FC}"/>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9C1D828-F931-464A-8E86-F9D742DA373F}" type="slidenum">
              <a:rPr kumimoji="0" lang="en-US" sz="1600" b="0" i="0" u="none" strike="noStrike" kern="1200" cap="none" spc="0" normalizeH="0" baseline="0" noProof="0" smtClean="0">
                <a:ln>
                  <a:noFill/>
                </a:ln>
                <a:solidFill>
                  <a:srgbClr val="1F4E79"/>
                </a:solidFill>
                <a:effectLst/>
                <a:uLnTx/>
                <a:uFillTx/>
                <a:latin typeface="Calibri" panose="020F0502020204030204"/>
                <a:ea typeface="+mn-ea"/>
                <a:cs typeface="Times New Roman" panose="02020603050405020304" pitchFamily="18" charset="0"/>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0" lang="en-US" sz="1600" b="0" i="0" u="none" strike="noStrike" kern="1200" cap="none" spc="0" normalizeH="0" baseline="0" noProof="0">
              <a:ln>
                <a:noFill/>
              </a:ln>
              <a:solidFill>
                <a:srgbClr val="1F4E79"/>
              </a:solidFill>
              <a:effectLst/>
              <a:uLnTx/>
              <a:uFillTx/>
              <a:latin typeface="Calibri" panose="020F0502020204030204"/>
              <a:ea typeface="+mn-ea"/>
              <a:cs typeface="Times New Roman" panose="02020603050405020304" pitchFamily="18" charset="0"/>
            </a:endParaRPr>
          </a:p>
        </p:txBody>
      </p:sp>
      <p:sp>
        <p:nvSpPr>
          <p:cNvPr id="4" name="Title 3">
            <a:extLst>
              <a:ext uri="{FF2B5EF4-FFF2-40B4-BE49-F238E27FC236}">
                <a16:creationId xmlns:a16="http://schemas.microsoft.com/office/drawing/2014/main" id="{4B194720-F43D-B726-E86A-2BE596854895}"/>
              </a:ext>
            </a:extLst>
          </p:cNvPr>
          <p:cNvSpPr>
            <a:spLocks noGrp="1"/>
          </p:cNvSpPr>
          <p:nvPr>
            <p:ph type="title"/>
          </p:nvPr>
        </p:nvSpPr>
        <p:spPr/>
        <p:txBody>
          <a:bodyPr>
            <a:normAutofit/>
          </a:bodyPr>
          <a:lstStyle/>
          <a:p>
            <a:r>
              <a:rPr lang="en-US" sz="4400" dirty="0"/>
              <a:t>Overall Cost Growth Trends</a:t>
            </a:r>
          </a:p>
        </p:txBody>
      </p:sp>
      <p:graphicFrame>
        <p:nvGraphicFramePr>
          <p:cNvPr id="5" name="Table 5">
            <a:extLst>
              <a:ext uri="{FF2B5EF4-FFF2-40B4-BE49-F238E27FC236}">
                <a16:creationId xmlns:a16="http://schemas.microsoft.com/office/drawing/2014/main" id="{5B1473BA-E492-1DF1-A3B9-2A6E1FAA4D2C}"/>
              </a:ext>
            </a:extLst>
          </p:cNvPr>
          <p:cNvGraphicFramePr>
            <a:graphicFrameLocks noGrp="1"/>
          </p:cNvGraphicFramePr>
          <p:nvPr/>
        </p:nvGraphicFramePr>
        <p:xfrm>
          <a:off x="2242065" y="1690133"/>
          <a:ext cx="8127999" cy="741680"/>
        </p:xfrm>
        <a:graphic>
          <a:graphicData uri="http://schemas.openxmlformats.org/drawingml/2006/table">
            <a:tbl>
              <a:tblPr firstRow="1" bandRow="1">
                <a:tableStyleId>{5C22544A-7EE6-4342-B048-85BDC9FD1C3A}</a:tableStyleId>
              </a:tblPr>
              <a:tblGrid>
                <a:gridCol w="2709333">
                  <a:extLst>
                    <a:ext uri="{9D8B030D-6E8A-4147-A177-3AD203B41FA5}">
                      <a16:colId xmlns:a16="http://schemas.microsoft.com/office/drawing/2014/main" val="2787096560"/>
                    </a:ext>
                  </a:extLst>
                </a:gridCol>
                <a:gridCol w="2709333">
                  <a:extLst>
                    <a:ext uri="{9D8B030D-6E8A-4147-A177-3AD203B41FA5}">
                      <a16:colId xmlns:a16="http://schemas.microsoft.com/office/drawing/2014/main" val="1527441071"/>
                    </a:ext>
                  </a:extLst>
                </a:gridCol>
                <a:gridCol w="2709333">
                  <a:extLst>
                    <a:ext uri="{9D8B030D-6E8A-4147-A177-3AD203B41FA5}">
                      <a16:colId xmlns:a16="http://schemas.microsoft.com/office/drawing/2014/main" val="2487712734"/>
                    </a:ext>
                  </a:extLst>
                </a:gridCol>
              </a:tblGrid>
              <a:tr h="370840">
                <a:tc>
                  <a:txBody>
                    <a:bodyPr/>
                    <a:lstStyle/>
                    <a:p>
                      <a:pPr algn="ctr"/>
                      <a:r>
                        <a:rPr lang="en-US" dirty="0"/>
                        <a:t>PEBP (2018-2021)</a:t>
                      </a:r>
                    </a:p>
                  </a:txBody>
                  <a:tcPr/>
                </a:tc>
                <a:tc>
                  <a:txBody>
                    <a:bodyPr/>
                    <a:lstStyle/>
                    <a:p>
                      <a:pPr algn="ctr"/>
                      <a:r>
                        <a:rPr lang="en-US" dirty="0"/>
                        <a:t>Medicaid (2017-2021)</a:t>
                      </a:r>
                    </a:p>
                  </a:txBody>
                  <a:tcPr/>
                </a:tc>
                <a:tc>
                  <a:txBody>
                    <a:bodyPr/>
                    <a:lstStyle/>
                    <a:p>
                      <a:pPr algn="ctr"/>
                      <a:r>
                        <a:rPr lang="en-US" dirty="0"/>
                        <a:t>Medicaid (2019-2021)</a:t>
                      </a:r>
                    </a:p>
                  </a:txBody>
                  <a:tcPr/>
                </a:tc>
                <a:extLst>
                  <a:ext uri="{0D108BD9-81ED-4DB2-BD59-A6C34878D82A}">
                    <a16:rowId xmlns:a16="http://schemas.microsoft.com/office/drawing/2014/main" val="853620889"/>
                  </a:ext>
                </a:extLst>
              </a:tr>
              <a:tr h="370840">
                <a:tc>
                  <a:txBody>
                    <a:bodyPr/>
                    <a:lstStyle/>
                    <a:p>
                      <a:pPr algn="ctr"/>
                      <a:r>
                        <a:rPr lang="en-US" b="1" dirty="0"/>
                        <a:t>4.2%</a:t>
                      </a:r>
                    </a:p>
                  </a:txBody>
                  <a:tcPr/>
                </a:tc>
                <a:tc>
                  <a:txBody>
                    <a:bodyPr/>
                    <a:lstStyle/>
                    <a:p>
                      <a:pPr algn="ctr"/>
                      <a:r>
                        <a:rPr lang="en-US" b="1" dirty="0"/>
                        <a:t>1%</a:t>
                      </a:r>
                    </a:p>
                  </a:txBody>
                  <a:tcPr/>
                </a:tc>
                <a:tc>
                  <a:txBody>
                    <a:bodyPr/>
                    <a:lstStyle/>
                    <a:p>
                      <a:pPr algn="ctr"/>
                      <a:r>
                        <a:rPr lang="en-US" b="1" dirty="0"/>
                        <a:t>-1%</a:t>
                      </a:r>
                    </a:p>
                  </a:txBody>
                  <a:tcPr/>
                </a:tc>
                <a:extLst>
                  <a:ext uri="{0D108BD9-81ED-4DB2-BD59-A6C34878D82A}">
                    <a16:rowId xmlns:a16="http://schemas.microsoft.com/office/drawing/2014/main" val="2259191120"/>
                  </a:ext>
                </a:extLst>
              </a:tr>
            </a:tbl>
          </a:graphicData>
        </a:graphic>
      </p:graphicFrame>
    </p:spTree>
    <p:extLst>
      <p:ext uri="{BB962C8B-B14F-4D97-AF65-F5344CB8AC3E}">
        <p14:creationId xmlns:p14="http://schemas.microsoft.com/office/powerpoint/2010/main" val="132023069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D269AD6A-933C-7E19-6FC0-B36BEE65B06E}"/>
              </a:ext>
            </a:extLst>
          </p:cNvPr>
          <p:cNvSpPr>
            <a:spLocks noGrp="1"/>
          </p:cNvSpPr>
          <p:nvPr>
            <p:ph idx="1"/>
          </p:nvPr>
        </p:nvSpPr>
        <p:spPr>
          <a:xfrm>
            <a:off x="357446" y="1460500"/>
            <a:ext cx="11494127" cy="5260974"/>
          </a:xfrm>
        </p:spPr>
        <p:txBody>
          <a:bodyPr>
            <a:normAutofit fontScale="92500" lnSpcReduction="10000"/>
          </a:bodyPr>
          <a:lstStyle/>
          <a:p>
            <a:endParaRPr lang="en-US" sz="1400" dirty="0"/>
          </a:p>
          <a:p>
            <a:pPr marL="0" indent="0" algn="ctr">
              <a:buNone/>
            </a:pPr>
            <a:r>
              <a:rPr lang="en-US" dirty="0"/>
              <a:t>By looking at service category, we can better understand where spending is growing fastest for PEBP: professional and pharmacy. </a:t>
            </a:r>
          </a:p>
          <a:p>
            <a:endParaRPr lang="en-US" dirty="0"/>
          </a:p>
          <a:p>
            <a:endParaRPr lang="en-US" dirty="0"/>
          </a:p>
          <a:p>
            <a:endParaRPr lang="en-US" dirty="0"/>
          </a:p>
          <a:p>
            <a:endParaRPr lang="en-US" dirty="0"/>
          </a:p>
          <a:p>
            <a:endParaRPr lang="en-US" dirty="0"/>
          </a:p>
          <a:p>
            <a:endParaRPr lang="en-US" dirty="0"/>
          </a:p>
          <a:p>
            <a:pPr marL="0" indent="0">
              <a:buNone/>
            </a:pPr>
            <a:endParaRPr lang="en-US" sz="2400" dirty="0"/>
          </a:p>
          <a:p>
            <a:pPr marL="0" indent="0">
              <a:buNone/>
            </a:pPr>
            <a:endParaRPr lang="en-US" sz="2400" dirty="0"/>
          </a:p>
          <a:p>
            <a:pPr marL="0" indent="0">
              <a:buNone/>
            </a:pPr>
            <a:r>
              <a:rPr lang="en-US" sz="2400" dirty="0"/>
              <a:t>*</a:t>
            </a:r>
            <a:r>
              <a:rPr lang="en-US" sz="2400" i="1" dirty="0"/>
              <a:t>Prescription drug rebates have not significantly impacted recent trends in overall pharmacy spend</a:t>
            </a:r>
            <a:r>
              <a:rPr lang="en-US" sz="2400" dirty="0"/>
              <a:t>.</a:t>
            </a:r>
          </a:p>
          <a:p>
            <a:endParaRPr lang="en-US" dirty="0"/>
          </a:p>
          <a:p>
            <a:endParaRPr lang="en-US" dirty="0"/>
          </a:p>
          <a:p>
            <a:endParaRPr lang="en-US" dirty="0"/>
          </a:p>
          <a:p>
            <a:endParaRPr lang="en-US" dirty="0"/>
          </a:p>
          <a:p>
            <a:endParaRPr lang="en-US" dirty="0"/>
          </a:p>
          <a:p>
            <a:endParaRPr lang="en-US" dirty="0"/>
          </a:p>
          <a:p>
            <a:pPr marL="0" indent="0">
              <a:buNone/>
            </a:pPr>
            <a:endParaRPr lang="en-US" dirty="0"/>
          </a:p>
          <a:p>
            <a:endParaRPr lang="en-US" dirty="0"/>
          </a:p>
        </p:txBody>
      </p:sp>
      <p:sp>
        <p:nvSpPr>
          <p:cNvPr id="3" name="Slide Number Placeholder 2">
            <a:extLst>
              <a:ext uri="{FF2B5EF4-FFF2-40B4-BE49-F238E27FC236}">
                <a16:creationId xmlns:a16="http://schemas.microsoft.com/office/drawing/2014/main" id="{3ECE33B9-E51B-3DDD-80A6-6ABBEA8C6591}"/>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9C1D828-F931-464A-8E86-F9D742DA373F}" type="slidenum">
              <a:rPr kumimoji="0" lang="en-US" sz="1600" b="0" i="0" u="none" strike="noStrike" kern="1200" cap="none" spc="0" normalizeH="0" baseline="0" noProof="0" smtClean="0">
                <a:ln>
                  <a:noFill/>
                </a:ln>
                <a:solidFill>
                  <a:srgbClr val="1F4E79"/>
                </a:solidFill>
                <a:effectLst/>
                <a:uLnTx/>
                <a:uFillTx/>
                <a:latin typeface="Calibri" panose="020F0502020204030204"/>
                <a:ea typeface="+mn-ea"/>
                <a:cs typeface="Times New Roman" panose="02020603050405020304" pitchFamily="18" charset="0"/>
              </a:rPr>
              <a:pPr marL="0" marR="0" lvl="0" indent="0" algn="r" defTabSz="914400" rtl="0" eaLnBrk="1" fontAlgn="auto" latinLnBrk="0" hangingPunct="1">
                <a:lnSpc>
                  <a:spcPct val="100000"/>
                </a:lnSpc>
                <a:spcBef>
                  <a:spcPts val="0"/>
                </a:spcBef>
                <a:spcAft>
                  <a:spcPts val="0"/>
                </a:spcAft>
                <a:buClrTx/>
                <a:buSzTx/>
                <a:buFontTx/>
                <a:buNone/>
                <a:tabLst/>
                <a:defRPr/>
              </a:pPr>
              <a:t>17</a:t>
            </a:fld>
            <a:endParaRPr kumimoji="0" lang="en-US" sz="1600" b="0" i="0" u="none" strike="noStrike" kern="1200" cap="none" spc="0" normalizeH="0" baseline="0" noProof="0">
              <a:ln>
                <a:noFill/>
              </a:ln>
              <a:solidFill>
                <a:srgbClr val="1F4E79"/>
              </a:solidFill>
              <a:effectLst/>
              <a:uLnTx/>
              <a:uFillTx/>
              <a:latin typeface="Calibri" panose="020F0502020204030204"/>
              <a:ea typeface="+mn-ea"/>
              <a:cs typeface="Times New Roman" panose="02020603050405020304" pitchFamily="18" charset="0"/>
            </a:endParaRPr>
          </a:p>
        </p:txBody>
      </p:sp>
      <p:sp>
        <p:nvSpPr>
          <p:cNvPr id="4" name="Title 3">
            <a:extLst>
              <a:ext uri="{FF2B5EF4-FFF2-40B4-BE49-F238E27FC236}">
                <a16:creationId xmlns:a16="http://schemas.microsoft.com/office/drawing/2014/main" id="{2CA22FF1-08A6-5D29-4DB5-0C6AC11D4094}"/>
              </a:ext>
            </a:extLst>
          </p:cNvPr>
          <p:cNvSpPr>
            <a:spLocks noGrp="1"/>
          </p:cNvSpPr>
          <p:nvPr>
            <p:ph type="title"/>
          </p:nvPr>
        </p:nvSpPr>
        <p:spPr/>
        <p:txBody>
          <a:bodyPr>
            <a:normAutofit/>
          </a:bodyPr>
          <a:lstStyle/>
          <a:p>
            <a:r>
              <a:rPr lang="en-US" sz="4400" dirty="0"/>
              <a:t>Leading Cost Growth Drivers for PEBP</a:t>
            </a:r>
          </a:p>
        </p:txBody>
      </p:sp>
      <p:graphicFrame>
        <p:nvGraphicFramePr>
          <p:cNvPr id="5" name="Table 5">
            <a:extLst>
              <a:ext uri="{FF2B5EF4-FFF2-40B4-BE49-F238E27FC236}">
                <a16:creationId xmlns:a16="http://schemas.microsoft.com/office/drawing/2014/main" id="{D1466A99-91D7-07B4-73F4-EBE96A3AB319}"/>
              </a:ext>
            </a:extLst>
          </p:cNvPr>
          <p:cNvGraphicFramePr>
            <a:graphicFrameLocks noGrp="1"/>
          </p:cNvGraphicFramePr>
          <p:nvPr/>
        </p:nvGraphicFramePr>
        <p:xfrm>
          <a:off x="728420" y="2671706"/>
          <a:ext cx="10430359" cy="2987040"/>
        </p:xfrm>
        <a:graphic>
          <a:graphicData uri="http://schemas.openxmlformats.org/drawingml/2006/table">
            <a:tbl>
              <a:tblPr firstRow="1" bandRow="1">
                <a:tableStyleId>{5C22544A-7EE6-4342-B048-85BDC9FD1C3A}</a:tableStyleId>
              </a:tblPr>
              <a:tblGrid>
                <a:gridCol w="3394129">
                  <a:extLst>
                    <a:ext uri="{9D8B030D-6E8A-4147-A177-3AD203B41FA5}">
                      <a16:colId xmlns:a16="http://schemas.microsoft.com/office/drawing/2014/main" val="1953416668"/>
                    </a:ext>
                  </a:extLst>
                </a:gridCol>
                <a:gridCol w="3688597">
                  <a:extLst>
                    <a:ext uri="{9D8B030D-6E8A-4147-A177-3AD203B41FA5}">
                      <a16:colId xmlns:a16="http://schemas.microsoft.com/office/drawing/2014/main" val="2424149334"/>
                    </a:ext>
                  </a:extLst>
                </a:gridCol>
                <a:gridCol w="3347633">
                  <a:extLst>
                    <a:ext uri="{9D8B030D-6E8A-4147-A177-3AD203B41FA5}">
                      <a16:colId xmlns:a16="http://schemas.microsoft.com/office/drawing/2014/main" val="3321698001"/>
                    </a:ext>
                  </a:extLst>
                </a:gridCol>
              </a:tblGrid>
              <a:tr h="286252">
                <a:tc>
                  <a:txBody>
                    <a:bodyPr/>
                    <a:lstStyle/>
                    <a:p>
                      <a:r>
                        <a:rPr lang="en-US" sz="2200" dirty="0"/>
                        <a:t>Service category</a:t>
                      </a:r>
                    </a:p>
                  </a:txBody>
                  <a:tcPr/>
                </a:tc>
                <a:tc>
                  <a:txBody>
                    <a:bodyPr/>
                    <a:lstStyle/>
                    <a:p>
                      <a:r>
                        <a:rPr lang="en-US" sz="2200" dirty="0"/>
                        <a:t>Absolute PMPM Spend (2021)</a:t>
                      </a:r>
                    </a:p>
                  </a:txBody>
                  <a:tcPr/>
                </a:tc>
                <a:tc>
                  <a:txBody>
                    <a:bodyPr/>
                    <a:lstStyle/>
                    <a:p>
                      <a:r>
                        <a:rPr lang="en-US" sz="2200" dirty="0"/>
                        <a:t>2018-2021 Avg. % Change</a:t>
                      </a:r>
                    </a:p>
                  </a:txBody>
                  <a:tcPr/>
                </a:tc>
                <a:extLst>
                  <a:ext uri="{0D108BD9-81ED-4DB2-BD59-A6C34878D82A}">
                    <a16:rowId xmlns:a16="http://schemas.microsoft.com/office/drawing/2014/main" val="3646272133"/>
                  </a:ext>
                </a:extLst>
              </a:tr>
              <a:tr h="370840">
                <a:tc>
                  <a:txBody>
                    <a:bodyPr/>
                    <a:lstStyle/>
                    <a:p>
                      <a:r>
                        <a:rPr lang="en-US" sz="2200" dirty="0"/>
                        <a:t>Inpatient hospital</a:t>
                      </a:r>
                    </a:p>
                  </a:txBody>
                  <a:tcPr/>
                </a:tc>
                <a:tc>
                  <a:txBody>
                    <a:bodyPr/>
                    <a:lstStyle/>
                    <a:p>
                      <a:r>
                        <a:rPr lang="en-US" sz="2200" dirty="0"/>
                        <a:t>$154.69</a:t>
                      </a:r>
                    </a:p>
                  </a:txBody>
                  <a:tcPr/>
                </a:tc>
                <a:tc>
                  <a:txBody>
                    <a:bodyPr/>
                    <a:lstStyle/>
                    <a:p>
                      <a:r>
                        <a:rPr lang="en-US" sz="2200" dirty="0"/>
                        <a:t>3.9%</a:t>
                      </a:r>
                    </a:p>
                  </a:txBody>
                  <a:tcPr/>
                </a:tc>
                <a:extLst>
                  <a:ext uri="{0D108BD9-81ED-4DB2-BD59-A6C34878D82A}">
                    <a16:rowId xmlns:a16="http://schemas.microsoft.com/office/drawing/2014/main" val="2973858426"/>
                  </a:ext>
                </a:extLst>
              </a:tr>
              <a:tr h="370840">
                <a:tc>
                  <a:txBody>
                    <a:bodyPr/>
                    <a:lstStyle/>
                    <a:p>
                      <a:r>
                        <a:rPr lang="en-US" sz="2200" dirty="0"/>
                        <a:t>Outpatient hospital</a:t>
                      </a:r>
                    </a:p>
                  </a:txBody>
                  <a:tcPr/>
                </a:tc>
                <a:tc>
                  <a:txBody>
                    <a:bodyPr/>
                    <a:lstStyle/>
                    <a:p>
                      <a:r>
                        <a:rPr lang="en-US" sz="2200" dirty="0"/>
                        <a:t>$135.07</a:t>
                      </a:r>
                    </a:p>
                  </a:txBody>
                  <a:tcPr/>
                </a:tc>
                <a:tc>
                  <a:txBody>
                    <a:bodyPr/>
                    <a:lstStyle/>
                    <a:p>
                      <a:r>
                        <a:rPr lang="en-US" sz="2200" dirty="0"/>
                        <a:t>1.9%</a:t>
                      </a:r>
                    </a:p>
                  </a:txBody>
                  <a:tcPr/>
                </a:tc>
                <a:extLst>
                  <a:ext uri="{0D108BD9-81ED-4DB2-BD59-A6C34878D82A}">
                    <a16:rowId xmlns:a16="http://schemas.microsoft.com/office/drawing/2014/main" val="704208347"/>
                  </a:ext>
                </a:extLst>
              </a:tr>
              <a:tr h="370840">
                <a:tc>
                  <a:txBody>
                    <a:bodyPr/>
                    <a:lstStyle/>
                    <a:p>
                      <a:r>
                        <a:rPr lang="en-US" sz="2200" b="1" dirty="0"/>
                        <a:t>Professional</a:t>
                      </a:r>
                    </a:p>
                  </a:txBody>
                  <a:tcPr/>
                </a:tc>
                <a:tc>
                  <a:txBody>
                    <a:bodyPr/>
                    <a:lstStyle/>
                    <a:p>
                      <a:r>
                        <a:rPr lang="en-US" sz="2200" b="1" dirty="0"/>
                        <a:t>$95.47</a:t>
                      </a:r>
                    </a:p>
                  </a:txBody>
                  <a:tcPr/>
                </a:tc>
                <a:tc>
                  <a:txBody>
                    <a:bodyPr/>
                    <a:lstStyle/>
                    <a:p>
                      <a:r>
                        <a:rPr lang="en-US" sz="2200" b="1" dirty="0"/>
                        <a:t>6.4%</a:t>
                      </a:r>
                    </a:p>
                  </a:txBody>
                  <a:tcPr/>
                </a:tc>
                <a:extLst>
                  <a:ext uri="{0D108BD9-81ED-4DB2-BD59-A6C34878D82A}">
                    <a16:rowId xmlns:a16="http://schemas.microsoft.com/office/drawing/2014/main" val="358106910"/>
                  </a:ext>
                </a:extLst>
              </a:tr>
              <a:tr h="370840">
                <a:tc>
                  <a:txBody>
                    <a:bodyPr/>
                    <a:lstStyle/>
                    <a:p>
                      <a:r>
                        <a:rPr lang="en-US" sz="2200" dirty="0"/>
                        <a:t>Ancillary </a:t>
                      </a:r>
                    </a:p>
                  </a:txBody>
                  <a:tcPr/>
                </a:tc>
                <a:tc>
                  <a:txBody>
                    <a:bodyPr/>
                    <a:lstStyle/>
                    <a:p>
                      <a:r>
                        <a:rPr lang="en-US" sz="2200" dirty="0"/>
                        <a:t>$10.39</a:t>
                      </a:r>
                    </a:p>
                  </a:txBody>
                  <a:tcPr/>
                </a:tc>
                <a:tc>
                  <a:txBody>
                    <a:bodyPr/>
                    <a:lstStyle/>
                    <a:p>
                      <a:r>
                        <a:rPr lang="en-US" sz="2200" dirty="0"/>
                        <a:t>6.2%</a:t>
                      </a:r>
                    </a:p>
                  </a:txBody>
                  <a:tcPr/>
                </a:tc>
                <a:extLst>
                  <a:ext uri="{0D108BD9-81ED-4DB2-BD59-A6C34878D82A}">
                    <a16:rowId xmlns:a16="http://schemas.microsoft.com/office/drawing/2014/main" val="2875918196"/>
                  </a:ext>
                </a:extLst>
              </a:tr>
              <a:tr h="370840">
                <a:tc>
                  <a:txBody>
                    <a:bodyPr/>
                    <a:lstStyle/>
                    <a:p>
                      <a:r>
                        <a:rPr lang="en-US" sz="2200" b="1" dirty="0"/>
                        <a:t>Pharmacy (gross)</a:t>
                      </a:r>
                    </a:p>
                  </a:txBody>
                  <a:tcPr/>
                </a:tc>
                <a:tc>
                  <a:txBody>
                    <a:bodyPr/>
                    <a:lstStyle/>
                    <a:p>
                      <a:r>
                        <a:rPr lang="en-US" sz="2200" b="1" dirty="0"/>
                        <a:t>$125.22</a:t>
                      </a:r>
                    </a:p>
                  </a:txBody>
                  <a:tcPr/>
                </a:tc>
                <a:tc>
                  <a:txBody>
                    <a:bodyPr/>
                    <a:lstStyle/>
                    <a:p>
                      <a:r>
                        <a:rPr lang="en-US" sz="2200" b="1" dirty="0"/>
                        <a:t>9.0%</a:t>
                      </a:r>
                    </a:p>
                  </a:txBody>
                  <a:tcPr/>
                </a:tc>
                <a:extLst>
                  <a:ext uri="{0D108BD9-81ED-4DB2-BD59-A6C34878D82A}">
                    <a16:rowId xmlns:a16="http://schemas.microsoft.com/office/drawing/2014/main" val="1601485915"/>
                  </a:ext>
                </a:extLst>
              </a:tr>
              <a:tr h="370840">
                <a:tc>
                  <a:txBody>
                    <a:bodyPr/>
                    <a:lstStyle/>
                    <a:p>
                      <a:r>
                        <a:rPr lang="en-US" sz="2200" b="1" dirty="0"/>
                        <a:t>Pharmacy (net of rebates)*</a:t>
                      </a:r>
                    </a:p>
                  </a:txBody>
                  <a:tcPr/>
                </a:tc>
                <a:tc>
                  <a:txBody>
                    <a:bodyPr/>
                    <a:lstStyle/>
                    <a:p>
                      <a:r>
                        <a:rPr lang="en-US" sz="2200" b="1" dirty="0"/>
                        <a:t>$100.67</a:t>
                      </a:r>
                    </a:p>
                  </a:txBody>
                  <a:tcPr/>
                </a:tc>
                <a:tc>
                  <a:txBody>
                    <a:bodyPr/>
                    <a:lstStyle/>
                    <a:p>
                      <a:r>
                        <a:rPr lang="en-US" sz="2200" b="1" dirty="0"/>
                        <a:t>8.3%</a:t>
                      </a:r>
                    </a:p>
                  </a:txBody>
                  <a:tcPr/>
                </a:tc>
                <a:extLst>
                  <a:ext uri="{0D108BD9-81ED-4DB2-BD59-A6C34878D82A}">
                    <a16:rowId xmlns:a16="http://schemas.microsoft.com/office/drawing/2014/main" val="328998752"/>
                  </a:ext>
                </a:extLst>
              </a:tr>
            </a:tbl>
          </a:graphicData>
        </a:graphic>
      </p:graphicFrame>
    </p:spTree>
    <p:extLst>
      <p:ext uri="{BB962C8B-B14F-4D97-AF65-F5344CB8AC3E}">
        <p14:creationId xmlns:p14="http://schemas.microsoft.com/office/powerpoint/2010/main" val="160260251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23B71BC8-3FAE-36C3-0D22-70EB1CD564B5}"/>
              </a:ext>
            </a:extLst>
          </p:cNvPr>
          <p:cNvSpPr>
            <a:spLocks noGrp="1"/>
          </p:cNvSpPr>
          <p:nvPr>
            <p:ph idx="1"/>
          </p:nvPr>
        </p:nvSpPr>
        <p:spPr>
          <a:xfrm>
            <a:off x="357447" y="1643061"/>
            <a:ext cx="11670010" cy="4895850"/>
          </a:xfrm>
        </p:spPr>
        <p:txBody>
          <a:bodyPr/>
          <a:lstStyle/>
          <a:p>
            <a:pPr marL="0" indent="0" algn="ctr">
              <a:spcAft>
                <a:spcPts val="1200"/>
              </a:spcAft>
              <a:buNone/>
            </a:pPr>
            <a:r>
              <a:rPr lang="en-US" dirty="0"/>
              <a:t>To better understand what is driving growth in pharmacy spend, the analysis looked at spending trends for different types of prescription drugs.</a:t>
            </a:r>
          </a:p>
          <a:p>
            <a:pPr marL="0" indent="0">
              <a:buNone/>
            </a:pPr>
            <a:r>
              <a:rPr lang="en-US" sz="2200" b="1" dirty="0"/>
              <a:t>    			</a:t>
            </a:r>
            <a:r>
              <a:rPr lang="en-US" sz="2400" b="1" dirty="0"/>
              <a:t>Prescription drug PMPM costs (net of rebates)</a:t>
            </a:r>
          </a:p>
          <a:p>
            <a:endParaRPr lang="en-US" dirty="0"/>
          </a:p>
        </p:txBody>
      </p:sp>
      <p:sp>
        <p:nvSpPr>
          <p:cNvPr id="3" name="Slide Number Placeholder 2">
            <a:extLst>
              <a:ext uri="{FF2B5EF4-FFF2-40B4-BE49-F238E27FC236}">
                <a16:creationId xmlns:a16="http://schemas.microsoft.com/office/drawing/2014/main" id="{AF190DBE-0505-73FE-DEE9-4CBD5EDACCE3}"/>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9C1D828-F931-464A-8E86-F9D742DA373F}" type="slidenum">
              <a:rPr kumimoji="0" lang="en-US" sz="1600" b="0" i="0" u="none" strike="noStrike" kern="1200" cap="none" spc="0" normalizeH="0" baseline="0" noProof="0" smtClean="0">
                <a:ln>
                  <a:noFill/>
                </a:ln>
                <a:solidFill>
                  <a:srgbClr val="1F4E79"/>
                </a:solidFill>
                <a:effectLst/>
                <a:uLnTx/>
                <a:uFillTx/>
                <a:latin typeface="Calibri" panose="020F0502020204030204"/>
                <a:ea typeface="+mn-ea"/>
                <a:cs typeface="Times New Roman" panose="02020603050405020304" pitchFamily="18" charset="0"/>
              </a:rPr>
              <a:pPr marL="0" marR="0" lvl="0" indent="0" algn="r" defTabSz="914400" rtl="0" eaLnBrk="1" fontAlgn="auto" latinLnBrk="0" hangingPunct="1">
                <a:lnSpc>
                  <a:spcPct val="100000"/>
                </a:lnSpc>
                <a:spcBef>
                  <a:spcPts val="0"/>
                </a:spcBef>
                <a:spcAft>
                  <a:spcPts val="0"/>
                </a:spcAft>
                <a:buClrTx/>
                <a:buSzTx/>
                <a:buFontTx/>
                <a:buNone/>
                <a:tabLst/>
                <a:defRPr/>
              </a:pPr>
              <a:t>18</a:t>
            </a:fld>
            <a:endParaRPr kumimoji="0" lang="en-US" sz="1600" b="0" i="0" u="none" strike="noStrike" kern="1200" cap="none" spc="0" normalizeH="0" baseline="0" noProof="0">
              <a:ln>
                <a:noFill/>
              </a:ln>
              <a:solidFill>
                <a:srgbClr val="1F4E79"/>
              </a:solidFill>
              <a:effectLst/>
              <a:uLnTx/>
              <a:uFillTx/>
              <a:latin typeface="Calibri" panose="020F0502020204030204"/>
              <a:ea typeface="+mn-ea"/>
              <a:cs typeface="Times New Roman" panose="02020603050405020304" pitchFamily="18" charset="0"/>
            </a:endParaRPr>
          </a:p>
        </p:txBody>
      </p:sp>
      <p:sp>
        <p:nvSpPr>
          <p:cNvPr id="4" name="Title 3">
            <a:extLst>
              <a:ext uri="{FF2B5EF4-FFF2-40B4-BE49-F238E27FC236}">
                <a16:creationId xmlns:a16="http://schemas.microsoft.com/office/drawing/2014/main" id="{26045A8D-2772-9FA5-2291-72EF8CB1219A}"/>
              </a:ext>
            </a:extLst>
          </p:cNvPr>
          <p:cNvSpPr>
            <a:spLocks noGrp="1"/>
          </p:cNvSpPr>
          <p:nvPr>
            <p:ph type="title"/>
          </p:nvPr>
        </p:nvSpPr>
        <p:spPr/>
        <p:txBody>
          <a:bodyPr>
            <a:normAutofit/>
          </a:bodyPr>
          <a:lstStyle/>
          <a:p>
            <a:r>
              <a:rPr lang="en-US" sz="4400" dirty="0"/>
              <a:t>PEBP Pharmacy Spend Drill Down</a:t>
            </a:r>
          </a:p>
        </p:txBody>
      </p:sp>
      <p:graphicFrame>
        <p:nvGraphicFramePr>
          <p:cNvPr id="5" name="Table 5">
            <a:extLst>
              <a:ext uri="{FF2B5EF4-FFF2-40B4-BE49-F238E27FC236}">
                <a16:creationId xmlns:a16="http://schemas.microsoft.com/office/drawing/2014/main" id="{D24F5058-C3B0-913C-115B-A99208C6350A}"/>
              </a:ext>
            </a:extLst>
          </p:cNvPr>
          <p:cNvGraphicFramePr>
            <a:graphicFrameLocks noGrp="1"/>
          </p:cNvGraphicFramePr>
          <p:nvPr/>
        </p:nvGraphicFramePr>
        <p:xfrm>
          <a:off x="1623984" y="3292475"/>
          <a:ext cx="8541982" cy="2468880"/>
        </p:xfrm>
        <a:graphic>
          <a:graphicData uri="http://schemas.openxmlformats.org/drawingml/2006/table">
            <a:tbl>
              <a:tblPr firstRow="1" bandRow="1">
                <a:tableStyleId>{5C22544A-7EE6-4342-B048-85BDC9FD1C3A}</a:tableStyleId>
              </a:tblPr>
              <a:tblGrid>
                <a:gridCol w="2223069">
                  <a:extLst>
                    <a:ext uri="{9D8B030D-6E8A-4147-A177-3AD203B41FA5}">
                      <a16:colId xmlns:a16="http://schemas.microsoft.com/office/drawing/2014/main" val="3132739768"/>
                    </a:ext>
                  </a:extLst>
                </a:gridCol>
                <a:gridCol w="3002507">
                  <a:extLst>
                    <a:ext uri="{9D8B030D-6E8A-4147-A177-3AD203B41FA5}">
                      <a16:colId xmlns:a16="http://schemas.microsoft.com/office/drawing/2014/main" val="3526143747"/>
                    </a:ext>
                  </a:extLst>
                </a:gridCol>
                <a:gridCol w="3316406">
                  <a:extLst>
                    <a:ext uri="{9D8B030D-6E8A-4147-A177-3AD203B41FA5}">
                      <a16:colId xmlns:a16="http://schemas.microsoft.com/office/drawing/2014/main" val="2251920644"/>
                    </a:ext>
                  </a:extLst>
                </a:gridCol>
              </a:tblGrid>
              <a:tr h="370840">
                <a:tc>
                  <a:txBody>
                    <a:bodyPr/>
                    <a:lstStyle/>
                    <a:p>
                      <a:pPr algn="l"/>
                      <a:r>
                        <a:rPr lang="en-US" sz="2200" dirty="0"/>
                        <a:t>Drug type</a:t>
                      </a:r>
                    </a:p>
                  </a:txBody>
                  <a:tcPr/>
                </a:tc>
                <a:tc>
                  <a:txBody>
                    <a:bodyPr/>
                    <a:lstStyle/>
                    <a:p>
                      <a:r>
                        <a:rPr lang="en-US" sz="2200" dirty="0"/>
                        <a:t>Allowed PMPM (2021)</a:t>
                      </a:r>
                    </a:p>
                  </a:txBody>
                  <a:tcPr/>
                </a:tc>
                <a:tc>
                  <a:txBody>
                    <a:bodyPr/>
                    <a:lstStyle/>
                    <a:p>
                      <a:pPr algn="l"/>
                      <a:r>
                        <a:rPr lang="en-US" sz="2200" dirty="0"/>
                        <a:t>Allowed PMPM Average Trend (2018-2021)</a:t>
                      </a:r>
                    </a:p>
                  </a:txBody>
                  <a:tcPr/>
                </a:tc>
                <a:extLst>
                  <a:ext uri="{0D108BD9-81ED-4DB2-BD59-A6C34878D82A}">
                    <a16:rowId xmlns:a16="http://schemas.microsoft.com/office/drawing/2014/main" val="760998394"/>
                  </a:ext>
                </a:extLst>
              </a:tr>
              <a:tr h="370840">
                <a:tc>
                  <a:txBody>
                    <a:bodyPr/>
                    <a:lstStyle/>
                    <a:p>
                      <a:r>
                        <a:rPr lang="en-US" sz="2200" dirty="0"/>
                        <a:t>Generic</a:t>
                      </a:r>
                    </a:p>
                  </a:txBody>
                  <a:tcPr/>
                </a:tc>
                <a:tc>
                  <a:txBody>
                    <a:bodyPr/>
                    <a:lstStyle/>
                    <a:p>
                      <a:r>
                        <a:rPr lang="en-US" sz="2200" dirty="0"/>
                        <a:t>$16.42</a:t>
                      </a:r>
                    </a:p>
                  </a:txBody>
                  <a:tcPr/>
                </a:tc>
                <a:tc>
                  <a:txBody>
                    <a:bodyPr/>
                    <a:lstStyle/>
                    <a:p>
                      <a:r>
                        <a:rPr lang="en-US" sz="2200" dirty="0"/>
                        <a:t>-3.3%</a:t>
                      </a:r>
                    </a:p>
                  </a:txBody>
                  <a:tcPr/>
                </a:tc>
                <a:extLst>
                  <a:ext uri="{0D108BD9-81ED-4DB2-BD59-A6C34878D82A}">
                    <a16:rowId xmlns:a16="http://schemas.microsoft.com/office/drawing/2014/main" val="174114117"/>
                  </a:ext>
                </a:extLst>
              </a:tr>
              <a:tr h="370840">
                <a:tc>
                  <a:txBody>
                    <a:bodyPr/>
                    <a:lstStyle/>
                    <a:p>
                      <a:r>
                        <a:rPr lang="en-US" sz="2200" dirty="0"/>
                        <a:t>Brand</a:t>
                      </a:r>
                    </a:p>
                  </a:txBody>
                  <a:tcPr/>
                </a:tc>
                <a:tc>
                  <a:txBody>
                    <a:bodyPr/>
                    <a:lstStyle/>
                    <a:p>
                      <a:r>
                        <a:rPr lang="en-US" sz="2200" dirty="0"/>
                        <a:t>$26.67</a:t>
                      </a:r>
                    </a:p>
                  </a:txBody>
                  <a:tcPr/>
                </a:tc>
                <a:tc>
                  <a:txBody>
                    <a:bodyPr/>
                    <a:lstStyle/>
                    <a:p>
                      <a:r>
                        <a:rPr lang="en-US" sz="2200" dirty="0"/>
                        <a:t>12.5%</a:t>
                      </a:r>
                    </a:p>
                  </a:txBody>
                  <a:tcPr/>
                </a:tc>
                <a:extLst>
                  <a:ext uri="{0D108BD9-81ED-4DB2-BD59-A6C34878D82A}">
                    <a16:rowId xmlns:a16="http://schemas.microsoft.com/office/drawing/2014/main" val="3953100794"/>
                  </a:ext>
                </a:extLst>
              </a:tr>
              <a:tr h="370840">
                <a:tc>
                  <a:txBody>
                    <a:bodyPr/>
                    <a:lstStyle/>
                    <a:p>
                      <a:r>
                        <a:rPr lang="en-US" sz="2200" dirty="0"/>
                        <a:t>Specialty </a:t>
                      </a:r>
                    </a:p>
                  </a:txBody>
                  <a:tcPr/>
                </a:tc>
                <a:tc>
                  <a:txBody>
                    <a:bodyPr/>
                    <a:lstStyle/>
                    <a:p>
                      <a:r>
                        <a:rPr lang="en-US" sz="2200" dirty="0"/>
                        <a:t>$57.81</a:t>
                      </a:r>
                    </a:p>
                  </a:txBody>
                  <a:tcPr/>
                </a:tc>
                <a:tc>
                  <a:txBody>
                    <a:bodyPr/>
                    <a:lstStyle/>
                    <a:p>
                      <a:r>
                        <a:rPr lang="en-US" sz="2200" dirty="0"/>
                        <a:t>11.3%</a:t>
                      </a:r>
                    </a:p>
                  </a:txBody>
                  <a:tcPr/>
                </a:tc>
                <a:extLst>
                  <a:ext uri="{0D108BD9-81ED-4DB2-BD59-A6C34878D82A}">
                    <a16:rowId xmlns:a16="http://schemas.microsoft.com/office/drawing/2014/main" val="2985221341"/>
                  </a:ext>
                </a:extLst>
              </a:tr>
              <a:tr h="370840">
                <a:tc>
                  <a:txBody>
                    <a:bodyPr/>
                    <a:lstStyle/>
                    <a:p>
                      <a:r>
                        <a:rPr lang="en-US" sz="2200" dirty="0"/>
                        <a:t>Total</a:t>
                      </a:r>
                    </a:p>
                  </a:txBody>
                  <a:tcPr/>
                </a:tc>
                <a:tc>
                  <a:txBody>
                    <a:bodyPr/>
                    <a:lstStyle/>
                    <a:p>
                      <a:r>
                        <a:rPr lang="en-US" sz="2200" dirty="0"/>
                        <a:t>$100.67</a:t>
                      </a:r>
                    </a:p>
                  </a:txBody>
                  <a:tcPr/>
                </a:tc>
                <a:tc>
                  <a:txBody>
                    <a:bodyPr/>
                    <a:lstStyle/>
                    <a:p>
                      <a:r>
                        <a:rPr lang="en-US" sz="2200" dirty="0"/>
                        <a:t>8.3%</a:t>
                      </a:r>
                    </a:p>
                  </a:txBody>
                  <a:tcPr/>
                </a:tc>
                <a:extLst>
                  <a:ext uri="{0D108BD9-81ED-4DB2-BD59-A6C34878D82A}">
                    <a16:rowId xmlns:a16="http://schemas.microsoft.com/office/drawing/2014/main" val="1424051144"/>
                  </a:ext>
                </a:extLst>
              </a:tr>
            </a:tbl>
          </a:graphicData>
        </a:graphic>
      </p:graphicFrame>
    </p:spTree>
    <p:extLst>
      <p:ext uri="{BB962C8B-B14F-4D97-AF65-F5344CB8AC3E}">
        <p14:creationId xmlns:p14="http://schemas.microsoft.com/office/powerpoint/2010/main" val="245380292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23B71BC8-3FAE-36C3-0D22-70EB1CD564B5}"/>
              </a:ext>
            </a:extLst>
          </p:cNvPr>
          <p:cNvSpPr>
            <a:spLocks noGrp="1"/>
          </p:cNvSpPr>
          <p:nvPr>
            <p:ph idx="1"/>
          </p:nvPr>
        </p:nvSpPr>
        <p:spPr>
          <a:xfrm>
            <a:off x="357447" y="1644648"/>
            <a:ext cx="11670010" cy="4711701"/>
          </a:xfrm>
        </p:spPr>
        <p:txBody>
          <a:bodyPr/>
          <a:lstStyle/>
          <a:p>
            <a:pPr marL="0" indent="0" algn="ctr">
              <a:lnSpc>
                <a:spcPct val="100000"/>
              </a:lnSpc>
              <a:spcAft>
                <a:spcPts val="2400"/>
              </a:spcAft>
              <a:buNone/>
            </a:pPr>
            <a:r>
              <a:rPr lang="en-US" dirty="0"/>
              <a:t>The analysis then looked at the separate roles of change in </a:t>
            </a:r>
            <a:r>
              <a:rPr lang="en-US" b="1" i="1" dirty="0"/>
              <a:t>utilization</a:t>
            </a:r>
            <a:r>
              <a:rPr lang="en-US" dirty="0"/>
              <a:t> and in </a:t>
            </a:r>
            <a:r>
              <a:rPr lang="en-US" b="1" i="1" dirty="0"/>
              <a:t>payment per service unit (“price”) </a:t>
            </a:r>
            <a:r>
              <a:rPr lang="en-US" dirty="0"/>
              <a:t>within each type of prescription drug.</a:t>
            </a:r>
          </a:p>
          <a:p>
            <a:pPr marL="0" marR="0" lvl="0" indent="0"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sz="2200" b="1" dirty="0"/>
              <a:t>    			</a:t>
            </a:r>
            <a:r>
              <a:rPr kumimoji="0" lang="en-US" b="1" i="0" u="sng" strike="noStrike" kern="1200" cap="none" spc="0" normalizeH="0" baseline="0" noProof="0" dirty="0">
                <a:ln>
                  <a:noFill/>
                </a:ln>
                <a:solidFill>
                  <a:prstClr val="black"/>
                </a:solidFill>
                <a:effectLst/>
                <a:uLnTx/>
                <a:uFillTx/>
                <a:latin typeface="Calibri" panose="020F0502020204030204"/>
                <a:ea typeface="+mn-ea"/>
                <a:cs typeface="Times New Roman" panose="02020603050405020304" pitchFamily="18" charset="0"/>
              </a:rPr>
              <a:t>Utilization</a:t>
            </a:r>
            <a:r>
              <a:rPr kumimoji="0" lang="en-US" sz="2400" b="1" i="0" u="none" strike="noStrike" kern="1200" cap="none" spc="0" normalizeH="0" baseline="0" noProof="0" dirty="0">
                <a:ln>
                  <a:noFill/>
                </a:ln>
                <a:solidFill>
                  <a:prstClr val="black"/>
                </a:solidFill>
                <a:effectLst/>
                <a:uLnTx/>
                <a:uFillTx/>
                <a:latin typeface="Calibri" panose="020F0502020204030204"/>
                <a:ea typeface="+mn-ea"/>
                <a:cs typeface="Times New Roman" panose="02020603050405020304" pitchFamily="18" charset="0"/>
              </a:rPr>
              <a:t> </a:t>
            </a:r>
            <a:r>
              <a:rPr kumimoji="0" lang="en-US" sz="2400" i="0" u="none" strike="noStrike" kern="1200" cap="none" spc="0" normalizeH="0" baseline="0" noProof="0" dirty="0">
                <a:ln>
                  <a:noFill/>
                </a:ln>
                <a:solidFill>
                  <a:prstClr val="black"/>
                </a:solidFill>
                <a:effectLst/>
                <a:uLnTx/>
                <a:uFillTx/>
                <a:latin typeface="Calibri" panose="020F0502020204030204"/>
                <a:ea typeface="+mn-ea"/>
                <a:cs typeface="Times New Roman" panose="02020603050405020304" pitchFamily="18" charset="0"/>
              </a:rPr>
              <a:t>(days of therapy/ 1,000 lives)</a:t>
            </a:r>
          </a:p>
          <a:p>
            <a:pPr marL="0" indent="0">
              <a:buNone/>
            </a:pPr>
            <a:endParaRPr lang="en-US" dirty="0"/>
          </a:p>
        </p:txBody>
      </p:sp>
      <p:sp>
        <p:nvSpPr>
          <p:cNvPr id="3" name="Slide Number Placeholder 2">
            <a:extLst>
              <a:ext uri="{FF2B5EF4-FFF2-40B4-BE49-F238E27FC236}">
                <a16:creationId xmlns:a16="http://schemas.microsoft.com/office/drawing/2014/main" id="{AF190DBE-0505-73FE-DEE9-4CBD5EDACCE3}"/>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9C1D828-F931-464A-8E86-F9D742DA373F}" type="slidenum">
              <a:rPr kumimoji="0" lang="en-US" sz="1600" b="0" i="0" u="none" strike="noStrike" kern="1200" cap="none" spc="0" normalizeH="0" baseline="0" noProof="0" smtClean="0">
                <a:ln>
                  <a:noFill/>
                </a:ln>
                <a:solidFill>
                  <a:srgbClr val="1F4E79"/>
                </a:solidFill>
                <a:effectLst/>
                <a:uLnTx/>
                <a:uFillTx/>
                <a:latin typeface="Calibri" panose="020F0502020204030204"/>
                <a:ea typeface="+mn-ea"/>
                <a:cs typeface="Times New Roman" panose="02020603050405020304" pitchFamily="18" charset="0"/>
              </a:rPr>
              <a:pPr marL="0" marR="0" lvl="0" indent="0" algn="r" defTabSz="914400" rtl="0" eaLnBrk="1" fontAlgn="auto" latinLnBrk="0" hangingPunct="1">
                <a:lnSpc>
                  <a:spcPct val="100000"/>
                </a:lnSpc>
                <a:spcBef>
                  <a:spcPts val="0"/>
                </a:spcBef>
                <a:spcAft>
                  <a:spcPts val="0"/>
                </a:spcAft>
                <a:buClrTx/>
                <a:buSzTx/>
                <a:buFontTx/>
                <a:buNone/>
                <a:tabLst/>
                <a:defRPr/>
              </a:pPr>
              <a:t>19</a:t>
            </a:fld>
            <a:endParaRPr kumimoji="0" lang="en-US" sz="1600" b="0" i="0" u="none" strike="noStrike" kern="1200" cap="none" spc="0" normalizeH="0" baseline="0" noProof="0">
              <a:ln>
                <a:noFill/>
              </a:ln>
              <a:solidFill>
                <a:srgbClr val="1F4E79"/>
              </a:solidFill>
              <a:effectLst/>
              <a:uLnTx/>
              <a:uFillTx/>
              <a:latin typeface="Calibri" panose="020F0502020204030204"/>
              <a:ea typeface="+mn-ea"/>
              <a:cs typeface="Times New Roman" panose="02020603050405020304" pitchFamily="18" charset="0"/>
            </a:endParaRPr>
          </a:p>
        </p:txBody>
      </p:sp>
      <p:sp>
        <p:nvSpPr>
          <p:cNvPr id="4" name="Title 3">
            <a:extLst>
              <a:ext uri="{FF2B5EF4-FFF2-40B4-BE49-F238E27FC236}">
                <a16:creationId xmlns:a16="http://schemas.microsoft.com/office/drawing/2014/main" id="{26045A8D-2772-9FA5-2291-72EF8CB1219A}"/>
              </a:ext>
            </a:extLst>
          </p:cNvPr>
          <p:cNvSpPr>
            <a:spLocks noGrp="1"/>
          </p:cNvSpPr>
          <p:nvPr>
            <p:ph type="title"/>
          </p:nvPr>
        </p:nvSpPr>
        <p:spPr>
          <a:xfrm>
            <a:off x="521991" y="19999"/>
            <a:ext cx="11670009" cy="1325563"/>
          </a:xfrm>
        </p:spPr>
        <p:txBody>
          <a:bodyPr>
            <a:normAutofit/>
          </a:bodyPr>
          <a:lstStyle/>
          <a:p>
            <a:r>
              <a:rPr lang="en-US" sz="4400" dirty="0"/>
              <a:t>PEBP Pharmacy Spend Drill Down: Utilization</a:t>
            </a:r>
          </a:p>
        </p:txBody>
      </p:sp>
      <p:graphicFrame>
        <p:nvGraphicFramePr>
          <p:cNvPr id="5" name="Table 5">
            <a:extLst>
              <a:ext uri="{FF2B5EF4-FFF2-40B4-BE49-F238E27FC236}">
                <a16:creationId xmlns:a16="http://schemas.microsoft.com/office/drawing/2014/main" id="{D24F5058-C3B0-913C-115B-A99208C6350A}"/>
              </a:ext>
            </a:extLst>
          </p:cNvPr>
          <p:cNvGraphicFramePr>
            <a:graphicFrameLocks noGrp="1"/>
          </p:cNvGraphicFramePr>
          <p:nvPr/>
        </p:nvGraphicFramePr>
        <p:xfrm>
          <a:off x="1566198" y="3887469"/>
          <a:ext cx="8541982" cy="2468880"/>
        </p:xfrm>
        <a:graphic>
          <a:graphicData uri="http://schemas.openxmlformats.org/drawingml/2006/table">
            <a:tbl>
              <a:tblPr firstRow="1" bandRow="1">
                <a:tableStyleId>{5C22544A-7EE6-4342-B048-85BDC9FD1C3A}</a:tableStyleId>
              </a:tblPr>
              <a:tblGrid>
                <a:gridCol w="2223069">
                  <a:extLst>
                    <a:ext uri="{9D8B030D-6E8A-4147-A177-3AD203B41FA5}">
                      <a16:colId xmlns:a16="http://schemas.microsoft.com/office/drawing/2014/main" val="3132739768"/>
                    </a:ext>
                  </a:extLst>
                </a:gridCol>
                <a:gridCol w="3002507">
                  <a:extLst>
                    <a:ext uri="{9D8B030D-6E8A-4147-A177-3AD203B41FA5}">
                      <a16:colId xmlns:a16="http://schemas.microsoft.com/office/drawing/2014/main" val="3526143747"/>
                    </a:ext>
                  </a:extLst>
                </a:gridCol>
                <a:gridCol w="3316406">
                  <a:extLst>
                    <a:ext uri="{9D8B030D-6E8A-4147-A177-3AD203B41FA5}">
                      <a16:colId xmlns:a16="http://schemas.microsoft.com/office/drawing/2014/main" val="2251920644"/>
                    </a:ext>
                  </a:extLst>
                </a:gridCol>
              </a:tblGrid>
              <a:tr h="370840">
                <a:tc>
                  <a:txBody>
                    <a:bodyPr/>
                    <a:lstStyle/>
                    <a:p>
                      <a:r>
                        <a:rPr lang="en-US" sz="2200" dirty="0"/>
                        <a:t>Drug type</a:t>
                      </a:r>
                    </a:p>
                  </a:txBody>
                  <a:tcPr/>
                </a:tc>
                <a:tc>
                  <a:txBody>
                    <a:bodyPr/>
                    <a:lstStyle/>
                    <a:p>
                      <a:r>
                        <a:rPr lang="en-US" sz="2200" b="1" dirty="0"/>
                        <a:t>Days of Therapy (2021)</a:t>
                      </a:r>
                    </a:p>
                  </a:txBody>
                  <a:tcPr/>
                </a:tc>
                <a:tc>
                  <a:txBody>
                    <a:bodyPr/>
                    <a:lstStyle/>
                    <a:p>
                      <a:r>
                        <a:rPr lang="en-US" sz="2200" b="1" dirty="0"/>
                        <a:t>Average Annual Trend </a:t>
                      </a:r>
                    </a:p>
                    <a:p>
                      <a:r>
                        <a:rPr lang="en-US" sz="2200" b="1" dirty="0"/>
                        <a:t>(2018-2021)</a:t>
                      </a:r>
                    </a:p>
                  </a:txBody>
                  <a:tcPr/>
                </a:tc>
                <a:extLst>
                  <a:ext uri="{0D108BD9-81ED-4DB2-BD59-A6C34878D82A}">
                    <a16:rowId xmlns:a16="http://schemas.microsoft.com/office/drawing/2014/main" val="760998394"/>
                  </a:ext>
                </a:extLst>
              </a:tr>
              <a:tr h="370840">
                <a:tc>
                  <a:txBody>
                    <a:bodyPr/>
                    <a:lstStyle/>
                    <a:p>
                      <a:r>
                        <a:rPr lang="en-US" sz="2200" dirty="0"/>
                        <a:t>Generic</a:t>
                      </a:r>
                    </a:p>
                  </a:txBody>
                  <a:tcPr/>
                </a:tc>
                <a:tc>
                  <a:txBody>
                    <a:bodyPr/>
                    <a:lstStyle/>
                    <a:p>
                      <a:r>
                        <a:rPr lang="en-US" sz="2200" dirty="0"/>
                        <a:t>324,618 (88.4% of total)</a:t>
                      </a:r>
                    </a:p>
                  </a:txBody>
                  <a:tcPr/>
                </a:tc>
                <a:tc>
                  <a:txBody>
                    <a:bodyPr/>
                    <a:lstStyle/>
                    <a:p>
                      <a:r>
                        <a:rPr lang="en-US" sz="2200" dirty="0"/>
                        <a:t>4.6%</a:t>
                      </a:r>
                    </a:p>
                  </a:txBody>
                  <a:tcPr/>
                </a:tc>
                <a:extLst>
                  <a:ext uri="{0D108BD9-81ED-4DB2-BD59-A6C34878D82A}">
                    <a16:rowId xmlns:a16="http://schemas.microsoft.com/office/drawing/2014/main" val="174114117"/>
                  </a:ext>
                </a:extLst>
              </a:tr>
              <a:tr h="370840">
                <a:tc>
                  <a:txBody>
                    <a:bodyPr/>
                    <a:lstStyle/>
                    <a:p>
                      <a:r>
                        <a:rPr lang="en-US" sz="2200" dirty="0"/>
                        <a:t>Brand</a:t>
                      </a:r>
                    </a:p>
                  </a:txBody>
                  <a:tcPr/>
                </a:tc>
                <a:tc>
                  <a:txBody>
                    <a:bodyPr/>
                    <a:lstStyle/>
                    <a:p>
                      <a:r>
                        <a:rPr lang="en-US" sz="2200" dirty="0"/>
                        <a:t>37,458 (10.2% of total)</a:t>
                      </a:r>
                    </a:p>
                  </a:txBody>
                  <a:tcPr/>
                </a:tc>
                <a:tc>
                  <a:txBody>
                    <a:bodyPr/>
                    <a:lstStyle/>
                    <a:p>
                      <a:r>
                        <a:rPr lang="en-US" sz="2200" dirty="0"/>
                        <a:t>-1.7%</a:t>
                      </a:r>
                    </a:p>
                  </a:txBody>
                  <a:tcPr/>
                </a:tc>
                <a:extLst>
                  <a:ext uri="{0D108BD9-81ED-4DB2-BD59-A6C34878D82A}">
                    <a16:rowId xmlns:a16="http://schemas.microsoft.com/office/drawing/2014/main" val="3953100794"/>
                  </a:ext>
                </a:extLst>
              </a:tr>
              <a:tr h="370840">
                <a:tc>
                  <a:txBody>
                    <a:bodyPr/>
                    <a:lstStyle/>
                    <a:p>
                      <a:r>
                        <a:rPr lang="en-US" sz="2200" dirty="0"/>
                        <a:t>Specialty </a:t>
                      </a:r>
                    </a:p>
                  </a:txBody>
                  <a:tcPr/>
                </a:tc>
                <a:tc>
                  <a:txBody>
                    <a:bodyPr/>
                    <a:lstStyle/>
                    <a:p>
                      <a:r>
                        <a:rPr lang="en-US" sz="2200" dirty="0"/>
                        <a:t>5,146 (1.4% of total)</a:t>
                      </a:r>
                    </a:p>
                  </a:txBody>
                  <a:tcPr/>
                </a:tc>
                <a:tc>
                  <a:txBody>
                    <a:bodyPr/>
                    <a:lstStyle/>
                    <a:p>
                      <a:r>
                        <a:rPr lang="en-US" sz="2200" dirty="0"/>
                        <a:t>7.9%</a:t>
                      </a:r>
                    </a:p>
                  </a:txBody>
                  <a:tcPr/>
                </a:tc>
                <a:extLst>
                  <a:ext uri="{0D108BD9-81ED-4DB2-BD59-A6C34878D82A}">
                    <a16:rowId xmlns:a16="http://schemas.microsoft.com/office/drawing/2014/main" val="2985221341"/>
                  </a:ext>
                </a:extLst>
              </a:tr>
              <a:tr h="370840">
                <a:tc>
                  <a:txBody>
                    <a:bodyPr/>
                    <a:lstStyle/>
                    <a:p>
                      <a:r>
                        <a:rPr lang="en-US" sz="2200" dirty="0"/>
                        <a:t>Total</a:t>
                      </a:r>
                    </a:p>
                  </a:txBody>
                  <a:tcPr/>
                </a:tc>
                <a:tc>
                  <a:txBody>
                    <a:bodyPr/>
                    <a:lstStyle/>
                    <a:p>
                      <a:r>
                        <a:rPr lang="en-US" sz="2200" dirty="0"/>
                        <a:t>367,221</a:t>
                      </a:r>
                    </a:p>
                  </a:txBody>
                  <a:tcPr/>
                </a:tc>
                <a:tc>
                  <a:txBody>
                    <a:bodyPr/>
                    <a:lstStyle/>
                    <a:p>
                      <a:r>
                        <a:rPr lang="en-US" sz="2200" dirty="0"/>
                        <a:t>3.9%</a:t>
                      </a:r>
                    </a:p>
                  </a:txBody>
                  <a:tcPr/>
                </a:tc>
                <a:extLst>
                  <a:ext uri="{0D108BD9-81ED-4DB2-BD59-A6C34878D82A}">
                    <a16:rowId xmlns:a16="http://schemas.microsoft.com/office/drawing/2014/main" val="1424051144"/>
                  </a:ext>
                </a:extLst>
              </a:tr>
            </a:tbl>
          </a:graphicData>
        </a:graphic>
      </p:graphicFrame>
    </p:spTree>
    <p:extLst>
      <p:ext uri="{BB962C8B-B14F-4D97-AF65-F5344CB8AC3E}">
        <p14:creationId xmlns:p14="http://schemas.microsoft.com/office/powerpoint/2010/main" val="335476781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FC60AF8D-DC40-F475-787F-E7443E7552BE}"/>
              </a:ext>
            </a:extLst>
          </p:cNvPr>
          <p:cNvSpPr>
            <a:spLocks noGrp="1"/>
          </p:cNvSpPr>
          <p:nvPr>
            <p:ph type="title"/>
          </p:nvPr>
        </p:nvSpPr>
        <p:spPr/>
        <p:txBody>
          <a:bodyPr anchor="ctr"/>
          <a:lstStyle/>
          <a:p>
            <a:r>
              <a:rPr lang="en-US" sz="3200" dirty="0"/>
              <a:t>How might we use analysis to drive action? </a:t>
            </a:r>
          </a:p>
        </p:txBody>
      </p:sp>
      <p:sp>
        <p:nvSpPr>
          <p:cNvPr id="8" name="Text Placeholder 7">
            <a:extLst>
              <a:ext uri="{FF2B5EF4-FFF2-40B4-BE49-F238E27FC236}">
                <a16:creationId xmlns:a16="http://schemas.microsoft.com/office/drawing/2014/main" id="{3635A108-9594-499A-4E4D-F397D6A0D00D}"/>
              </a:ext>
            </a:extLst>
          </p:cNvPr>
          <p:cNvSpPr>
            <a:spLocks noGrp="1"/>
          </p:cNvSpPr>
          <p:nvPr>
            <p:ph type="body" sz="quarter" idx="11"/>
          </p:nvPr>
        </p:nvSpPr>
        <p:spPr>
          <a:xfrm>
            <a:off x="382385" y="1413164"/>
            <a:ext cx="4039985" cy="4457382"/>
          </a:xfrm>
        </p:spPr>
        <p:txBody>
          <a:bodyPr/>
          <a:lstStyle/>
          <a:p>
            <a:r>
              <a:rPr lang="en-US" sz="1800" dirty="0"/>
              <a:t>We often focus on the what and how for each individual component</a:t>
            </a:r>
          </a:p>
          <a:p>
            <a:pPr lvl="1"/>
            <a:r>
              <a:rPr lang="en-US" sz="1400" dirty="0"/>
              <a:t>E.g., how do we calculate and measure cost growth performance? </a:t>
            </a:r>
          </a:p>
          <a:p>
            <a:pPr lvl="1"/>
            <a:endParaRPr lang="en-US" sz="1400" dirty="0"/>
          </a:p>
          <a:p>
            <a:r>
              <a:rPr lang="en-US" sz="1800" dirty="0"/>
              <a:t>Today, we’ll hear how states are building analytic capacity </a:t>
            </a:r>
          </a:p>
          <a:p>
            <a:endParaRPr lang="en-US" sz="1800" dirty="0"/>
          </a:p>
          <a:p>
            <a:r>
              <a:rPr lang="en-US" sz="1800" dirty="0"/>
              <a:t>But, also about the tactics for </a:t>
            </a:r>
            <a:r>
              <a:rPr lang="en-US" sz="1800" b="1" dirty="0"/>
              <a:t>using</a:t>
            </a:r>
            <a:r>
              <a:rPr lang="en-US" sz="1800" dirty="0"/>
              <a:t> these analyses to drive stakeholder engagement, buy-in, and action</a:t>
            </a:r>
            <a:endParaRPr lang="en-US" sz="1800" b="1" dirty="0"/>
          </a:p>
        </p:txBody>
      </p:sp>
      <p:pic>
        <p:nvPicPr>
          <p:cNvPr id="7" name="Picture 6">
            <a:extLst>
              <a:ext uri="{FF2B5EF4-FFF2-40B4-BE49-F238E27FC236}">
                <a16:creationId xmlns:a16="http://schemas.microsoft.com/office/drawing/2014/main" id="{C81EFFF1-09E6-F9EE-1247-294444A50C18}"/>
              </a:ext>
            </a:extLst>
          </p:cNvPr>
          <p:cNvPicPr>
            <a:picLocks noChangeAspect="1"/>
          </p:cNvPicPr>
          <p:nvPr/>
        </p:nvPicPr>
        <p:blipFill>
          <a:blip r:embed="rId2"/>
          <a:stretch>
            <a:fillRect/>
          </a:stretch>
        </p:blipFill>
        <p:spPr>
          <a:xfrm>
            <a:off x="4488872" y="1843347"/>
            <a:ext cx="7597025" cy="4094597"/>
          </a:xfrm>
          <a:prstGeom prst="rect">
            <a:avLst/>
          </a:prstGeom>
        </p:spPr>
      </p:pic>
      <p:sp>
        <p:nvSpPr>
          <p:cNvPr id="10" name="TextBox 9">
            <a:extLst>
              <a:ext uri="{FF2B5EF4-FFF2-40B4-BE49-F238E27FC236}">
                <a16:creationId xmlns:a16="http://schemas.microsoft.com/office/drawing/2014/main" id="{5877C39F-283D-E3AE-CF8E-CC585B6D5847}"/>
              </a:ext>
            </a:extLst>
          </p:cNvPr>
          <p:cNvSpPr txBox="1"/>
          <p:nvPr/>
        </p:nvSpPr>
        <p:spPr>
          <a:xfrm>
            <a:off x="5734337" y="1413164"/>
            <a:ext cx="5106094" cy="369332"/>
          </a:xfrm>
          <a:prstGeom prst="rect">
            <a:avLst/>
          </a:prstGeom>
          <a:noFill/>
        </p:spPr>
        <p:txBody>
          <a:bodyPr wrap="square">
            <a:spAutoFit/>
          </a:bodyPr>
          <a:lstStyle/>
          <a:p>
            <a:r>
              <a:rPr lang="en-US" sz="1800" b="1" dirty="0">
                <a:solidFill>
                  <a:schemeClr val="tx1">
                    <a:lumMod val="50000"/>
                    <a:lumOff val="50000"/>
                  </a:schemeClr>
                </a:solidFill>
              </a:rPr>
              <a:t>Cost growth target logic model and process</a:t>
            </a:r>
            <a:endParaRPr lang="en-US" b="1" dirty="0">
              <a:solidFill>
                <a:schemeClr val="tx1">
                  <a:lumMod val="50000"/>
                  <a:lumOff val="50000"/>
                </a:schemeClr>
              </a:solidFill>
            </a:endParaRPr>
          </a:p>
        </p:txBody>
      </p:sp>
    </p:spTree>
    <p:extLst>
      <p:ext uri="{BB962C8B-B14F-4D97-AF65-F5344CB8AC3E}">
        <p14:creationId xmlns:p14="http://schemas.microsoft.com/office/powerpoint/2010/main" val="48748845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23B71BC8-3FAE-36C3-0D22-70EB1CD564B5}"/>
              </a:ext>
            </a:extLst>
          </p:cNvPr>
          <p:cNvSpPr>
            <a:spLocks noGrp="1"/>
          </p:cNvSpPr>
          <p:nvPr>
            <p:ph idx="1"/>
          </p:nvPr>
        </p:nvSpPr>
        <p:spPr>
          <a:xfrm>
            <a:off x="357447" y="1644649"/>
            <a:ext cx="11670010" cy="4895850"/>
          </a:xfrm>
        </p:spPr>
        <p:txBody>
          <a:bodyPr/>
          <a:lstStyle/>
          <a:p>
            <a:pPr marL="0" indent="0" algn="ctr">
              <a:lnSpc>
                <a:spcPct val="100000"/>
              </a:lnSpc>
              <a:spcBef>
                <a:spcPts val="1800"/>
              </a:spcBef>
              <a:spcAft>
                <a:spcPts val="1800"/>
              </a:spcAft>
              <a:buNone/>
            </a:pPr>
            <a:r>
              <a:rPr kumimoji="0" lang="en-US" b="1" i="0" u="sng" strike="noStrike" kern="1200" cap="none" spc="0" normalizeH="0" baseline="0" noProof="0" dirty="0">
                <a:ln>
                  <a:noFill/>
                </a:ln>
                <a:solidFill>
                  <a:prstClr val="black"/>
                </a:solidFill>
                <a:effectLst/>
                <a:uLnTx/>
                <a:uFillTx/>
                <a:latin typeface="Calibri" panose="020F0502020204030204"/>
                <a:ea typeface="+mn-ea"/>
                <a:cs typeface="Times New Roman" panose="02020603050405020304" pitchFamily="18" charset="0"/>
              </a:rPr>
              <a:t>Price</a:t>
            </a:r>
            <a:r>
              <a:rPr kumimoji="0" lang="en-US" sz="2400" b="1" i="0" u="none" strike="noStrike" kern="1200" cap="none" spc="0" normalizeH="0" baseline="0" noProof="0" dirty="0">
                <a:ln>
                  <a:noFill/>
                </a:ln>
                <a:solidFill>
                  <a:prstClr val="black"/>
                </a:solidFill>
                <a:effectLst/>
                <a:uLnTx/>
                <a:uFillTx/>
                <a:latin typeface="Calibri" panose="020F0502020204030204"/>
                <a:ea typeface="+mn-ea"/>
                <a:cs typeface="Times New Roman" panose="02020603050405020304" pitchFamily="18" charset="0"/>
              </a:rPr>
              <a:t> </a:t>
            </a:r>
            <a:r>
              <a:rPr kumimoji="0" lang="en-US" sz="2400" i="0" u="none" strike="noStrike" kern="1200" cap="none" spc="0" normalizeH="0" baseline="0" noProof="0" dirty="0">
                <a:ln>
                  <a:noFill/>
                </a:ln>
                <a:solidFill>
                  <a:prstClr val="black"/>
                </a:solidFill>
                <a:effectLst/>
                <a:uLnTx/>
                <a:uFillTx/>
                <a:latin typeface="Calibri" panose="020F0502020204030204"/>
                <a:ea typeface="+mn-ea"/>
                <a:cs typeface="Times New Roman" panose="02020603050405020304" pitchFamily="18" charset="0"/>
              </a:rPr>
              <a:t>(allowed per day of therapy)</a:t>
            </a:r>
          </a:p>
          <a:p>
            <a:pPr marL="0" indent="0" algn="ctr">
              <a:lnSpc>
                <a:spcPct val="100000"/>
              </a:lnSpc>
              <a:spcBef>
                <a:spcPts val="1800"/>
              </a:spcBef>
              <a:spcAft>
                <a:spcPts val="1800"/>
              </a:spcAft>
              <a:buNone/>
            </a:pPr>
            <a:endParaRPr kumimoji="0" lang="en-US" sz="2400" i="0" u="none" strike="noStrike" kern="1200" cap="none" spc="0" normalizeH="0" baseline="0" noProof="0" dirty="0">
              <a:ln>
                <a:noFill/>
              </a:ln>
              <a:solidFill>
                <a:prstClr val="black"/>
              </a:solidFill>
              <a:effectLst/>
              <a:uLnTx/>
              <a:uFillTx/>
              <a:latin typeface="Calibri" panose="020F0502020204030204"/>
              <a:ea typeface="+mn-ea"/>
              <a:cs typeface="Times New Roman" panose="02020603050405020304" pitchFamily="18" charset="0"/>
            </a:endParaRPr>
          </a:p>
          <a:p>
            <a:pPr marL="0" indent="0" algn="ctr">
              <a:lnSpc>
                <a:spcPct val="100000"/>
              </a:lnSpc>
              <a:spcBef>
                <a:spcPts val="1800"/>
              </a:spcBef>
              <a:spcAft>
                <a:spcPts val="1800"/>
              </a:spcAft>
              <a:buNone/>
            </a:pPr>
            <a:endParaRPr kumimoji="0" lang="en-US" sz="2400" i="0" u="none" strike="noStrike" kern="1200" cap="none" spc="0" normalizeH="0" baseline="0" noProof="0" dirty="0">
              <a:ln>
                <a:noFill/>
              </a:ln>
              <a:solidFill>
                <a:prstClr val="black"/>
              </a:solidFill>
              <a:effectLst/>
              <a:uLnTx/>
              <a:uFillTx/>
              <a:latin typeface="Calibri" panose="020F0502020204030204"/>
              <a:ea typeface="+mn-ea"/>
              <a:cs typeface="Times New Roman" panose="02020603050405020304" pitchFamily="18" charset="0"/>
            </a:endParaRPr>
          </a:p>
          <a:p>
            <a:endParaRPr lang="en-US" dirty="0"/>
          </a:p>
        </p:txBody>
      </p:sp>
      <p:sp>
        <p:nvSpPr>
          <p:cNvPr id="3" name="Slide Number Placeholder 2">
            <a:extLst>
              <a:ext uri="{FF2B5EF4-FFF2-40B4-BE49-F238E27FC236}">
                <a16:creationId xmlns:a16="http://schemas.microsoft.com/office/drawing/2014/main" id="{AF190DBE-0505-73FE-DEE9-4CBD5EDACCE3}"/>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9C1D828-F931-464A-8E86-F9D742DA373F}" type="slidenum">
              <a:rPr kumimoji="0" lang="en-US" sz="1600" b="0" i="0" u="none" strike="noStrike" kern="1200" cap="none" spc="0" normalizeH="0" baseline="0" noProof="0" smtClean="0">
                <a:ln>
                  <a:noFill/>
                </a:ln>
                <a:solidFill>
                  <a:srgbClr val="1F4E79"/>
                </a:solidFill>
                <a:effectLst/>
                <a:uLnTx/>
                <a:uFillTx/>
                <a:latin typeface="Calibri" panose="020F0502020204030204"/>
                <a:ea typeface="+mn-ea"/>
                <a:cs typeface="Times New Roman" panose="02020603050405020304" pitchFamily="18" charset="0"/>
              </a:rPr>
              <a:pPr marL="0" marR="0" lvl="0" indent="0" algn="r" defTabSz="914400" rtl="0" eaLnBrk="1" fontAlgn="auto" latinLnBrk="0" hangingPunct="1">
                <a:lnSpc>
                  <a:spcPct val="100000"/>
                </a:lnSpc>
                <a:spcBef>
                  <a:spcPts val="0"/>
                </a:spcBef>
                <a:spcAft>
                  <a:spcPts val="0"/>
                </a:spcAft>
                <a:buClrTx/>
                <a:buSzTx/>
                <a:buFontTx/>
                <a:buNone/>
                <a:tabLst/>
                <a:defRPr/>
              </a:pPr>
              <a:t>20</a:t>
            </a:fld>
            <a:endParaRPr kumimoji="0" lang="en-US" sz="1600" b="0" i="0" u="none" strike="noStrike" kern="1200" cap="none" spc="0" normalizeH="0" baseline="0" noProof="0">
              <a:ln>
                <a:noFill/>
              </a:ln>
              <a:solidFill>
                <a:srgbClr val="1F4E79"/>
              </a:solidFill>
              <a:effectLst/>
              <a:uLnTx/>
              <a:uFillTx/>
              <a:latin typeface="Calibri" panose="020F0502020204030204"/>
              <a:ea typeface="+mn-ea"/>
              <a:cs typeface="Times New Roman" panose="02020603050405020304" pitchFamily="18" charset="0"/>
            </a:endParaRPr>
          </a:p>
        </p:txBody>
      </p:sp>
      <p:sp>
        <p:nvSpPr>
          <p:cNvPr id="4" name="Title 3">
            <a:extLst>
              <a:ext uri="{FF2B5EF4-FFF2-40B4-BE49-F238E27FC236}">
                <a16:creationId xmlns:a16="http://schemas.microsoft.com/office/drawing/2014/main" id="{26045A8D-2772-9FA5-2291-72EF8CB1219A}"/>
              </a:ext>
            </a:extLst>
          </p:cNvPr>
          <p:cNvSpPr>
            <a:spLocks noGrp="1"/>
          </p:cNvSpPr>
          <p:nvPr>
            <p:ph type="title"/>
          </p:nvPr>
        </p:nvSpPr>
        <p:spPr/>
        <p:txBody>
          <a:bodyPr>
            <a:normAutofit/>
          </a:bodyPr>
          <a:lstStyle/>
          <a:p>
            <a:r>
              <a:rPr lang="en-US" sz="4400" dirty="0"/>
              <a:t>PEBP Pharmacy Spend Drill Down: Price </a:t>
            </a:r>
          </a:p>
        </p:txBody>
      </p:sp>
      <p:graphicFrame>
        <p:nvGraphicFramePr>
          <p:cNvPr id="5" name="Table 5">
            <a:extLst>
              <a:ext uri="{FF2B5EF4-FFF2-40B4-BE49-F238E27FC236}">
                <a16:creationId xmlns:a16="http://schemas.microsoft.com/office/drawing/2014/main" id="{D24F5058-C3B0-913C-115B-A99208C6350A}"/>
              </a:ext>
            </a:extLst>
          </p:cNvPr>
          <p:cNvGraphicFramePr>
            <a:graphicFrameLocks noGrp="1"/>
          </p:cNvGraphicFramePr>
          <p:nvPr/>
        </p:nvGraphicFramePr>
        <p:xfrm>
          <a:off x="1921460" y="2744471"/>
          <a:ext cx="8541982" cy="2468880"/>
        </p:xfrm>
        <a:graphic>
          <a:graphicData uri="http://schemas.openxmlformats.org/drawingml/2006/table">
            <a:tbl>
              <a:tblPr firstRow="1" bandRow="1">
                <a:tableStyleId>{5C22544A-7EE6-4342-B048-85BDC9FD1C3A}</a:tableStyleId>
              </a:tblPr>
              <a:tblGrid>
                <a:gridCol w="2223069">
                  <a:extLst>
                    <a:ext uri="{9D8B030D-6E8A-4147-A177-3AD203B41FA5}">
                      <a16:colId xmlns:a16="http://schemas.microsoft.com/office/drawing/2014/main" val="3132739768"/>
                    </a:ext>
                  </a:extLst>
                </a:gridCol>
                <a:gridCol w="3002507">
                  <a:extLst>
                    <a:ext uri="{9D8B030D-6E8A-4147-A177-3AD203B41FA5}">
                      <a16:colId xmlns:a16="http://schemas.microsoft.com/office/drawing/2014/main" val="3526143747"/>
                    </a:ext>
                  </a:extLst>
                </a:gridCol>
                <a:gridCol w="3316406">
                  <a:extLst>
                    <a:ext uri="{9D8B030D-6E8A-4147-A177-3AD203B41FA5}">
                      <a16:colId xmlns:a16="http://schemas.microsoft.com/office/drawing/2014/main" val="2251920644"/>
                    </a:ext>
                  </a:extLst>
                </a:gridCol>
              </a:tblGrid>
              <a:tr h="370840">
                <a:tc>
                  <a:txBody>
                    <a:bodyPr/>
                    <a:lstStyle/>
                    <a:p>
                      <a:r>
                        <a:rPr lang="en-US" sz="2200" dirty="0"/>
                        <a:t>Drug type</a:t>
                      </a:r>
                    </a:p>
                  </a:txBody>
                  <a:tcPr/>
                </a:tc>
                <a:tc>
                  <a:txBody>
                    <a:bodyPr/>
                    <a:lstStyle/>
                    <a:p>
                      <a:r>
                        <a:rPr lang="en-US" sz="2200" b="1" dirty="0"/>
                        <a:t>Allowed amount (2021)</a:t>
                      </a:r>
                    </a:p>
                  </a:txBody>
                  <a:tcPr/>
                </a:tc>
                <a:tc>
                  <a:txBody>
                    <a:bodyPr/>
                    <a:lstStyle/>
                    <a:p>
                      <a:r>
                        <a:rPr lang="en-US" sz="2200" b="1" dirty="0"/>
                        <a:t>Average Annual Trend </a:t>
                      </a:r>
                    </a:p>
                    <a:p>
                      <a:r>
                        <a:rPr lang="en-US" sz="2200" b="1" dirty="0"/>
                        <a:t>(2018-2021)</a:t>
                      </a:r>
                    </a:p>
                  </a:txBody>
                  <a:tcPr/>
                </a:tc>
                <a:extLst>
                  <a:ext uri="{0D108BD9-81ED-4DB2-BD59-A6C34878D82A}">
                    <a16:rowId xmlns:a16="http://schemas.microsoft.com/office/drawing/2014/main" val="760998394"/>
                  </a:ext>
                </a:extLst>
              </a:tr>
              <a:tr h="370840">
                <a:tc>
                  <a:txBody>
                    <a:bodyPr/>
                    <a:lstStyle/>
                    <a:p>
                      <a:r>
                        <a:rPr lang="en-US" sz="2200" dirty="0"/>
                        <a:t>Generic</a:t>
                      </a:r>
                    </a:p>
                  </a:txBody>
                  <a:tcPr/>
                </a:tc>
                <a:tc>
                  <a:txBody>
                    <a:bodyPr/>
                    <a:lstStyle/>
                    <a:p>
                      <a:r>
                        <a:rPr lang="en-US" sz="2200" dirty="0"/>
                        <a:t>$0.61</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200" b="0" i="0" u="none" strike="noStrike" kern="1200" cap="none" spc="0" normalizeH="0" baseline="0" noProof="0" dirty="0">
                          <a:ln>
                            <a:noFill/>
                          </a:ln>
                          <a:solidFill>
                            <a:prstClr val="black"/>
                          </a:solidFill>
                          <a:effectLst/>
                          <a:uLnTx/>
                          <a:uFillTx/>
                          <a:latin typeface="+mn-lt"/>
                          <a:ea typeface="+mn-ea"/>
                          <a:cs typeface="+mn-cs"/>
                        </a:rPr>
                        <a:t>-7.6%</a:t>
                      </a:r>
                    </a:p>
                  </a:txBody>
                  <a:tcPr/>
                </a:tc>
                <a:extLst>
                  <a:ext uri="{0D108BD9-81ED-4DB2-BD59-A6C34878D82A}">
                    <a16:rowId xmlns:a16="http://schemas.microsoft.com/office/drawing/2014/main" val="174114117"/>
                  </a:ext>
                </a:extLst>
              </a:tr>
              <a:tr h="370840">
                <a:tc>
                  <a:txBody>
                    <a:bodyPr/>
                    <a:lstStyle/>
                    <a:p>
                      <a:r>
                        <a:rPr lang="en-US" sz="2200" dirty="0"/>
                        <a:t>Brand</a:t>
                      </a:r>
                    </a:p>
                  </a:txBody>
                  <a:tcPr/>
                </a:tc>
                <a:tc>
                  <a:txBody>
                    <a:bodyPr/>
                    <a:lstStyle/>
                    <a:p>
                      <a:r>
                        <a:rPr lang="en-US" sz="2200" dirty="0"/>
                        <a:t>$13.32</a:t>
                      </a:r>
                    </a:p>
                  </a:txBody>
                  <a:tcPr/>
                </a:tc>
                <a:tc>
                  <a:txBody>
                    <a:bodyPr/>
                    <a:lstStyle/>
                    <a:p>
                      <a:r>
                        <a:rPr lang="en-US" sz="2200" dirty="0"/>
                        <a:t>12%</a:t>
                      </a:r>
                    </a:p>
                  </a:txBody>
                  <a:tcPr/>
                </a:tc>
                <a:extLst>
                  <a:ext uri="{0D108BD9-81ED-4DB2-BD59-A6C34878D82A}">
                    <a16:rowId xmlns:a16="http://schemas.microsoft.com/office/drawing/2014/main" val="3953100794"/>
                  </a:ext>
                </a:extLst>
              </a:tr>
              <a:tr h="370840">
                <a:tc>
                  <a:txBody>
                    <a:bodyPr/>
                    <a:lstStyle/>
                    <a:p>
                      <a:r>
                        <a:rPr lang="en-US" sz="2200" dirty="0"/>
                        <a:t>Specialty </a:t>
                      </a:r>
                    </a:p>
                  </a:txBody>
                  <a:tcPr/>
                </a:tc>
                <a:tc>
                  <a:txBody>
                    <a:bodyPr/>
                    <a:lstStyle/>
                    <a:p>
                      <a:r>
                        <a:rPr lang="en-US" sz="2200" dirty="0"/>
                        <a:t>$157.29</a:t>
                      </a:r>
                    </a:p>
                  </a:txBody>
                  <a:tcPr/>
                </a:tc>
                <a:tc>
                  <a:txBody>
                    <a:bodyPr/>
                    <a:lstStyle/>
                    <a:p>
                      <a:r>
                        <a:rPr lang="en-US" sz="2200" dirty="0"/>
                        <a:t>4.8%</a:t>
                      </a:r>
                    </a:p>
                  </a:txBody>
                  <a:tcPr/>
                </a:tc>
                <a:extLst>
                  <a:ext uri="{0D108BD9-81ED-4DB2-BD59-A6C34878D82A}">
                    <a16:rowId xmlns:a16="http://schemas.microsoft.com/office/drawing/2014/main" val="2985221341"/>
                  </a:ext>
                </a:extLst>
              </a:tr>
              <a:tr h="370840">
                <a:tc>
                  <a:txBody>
                    <a:bodyPr/>
                    <a:lstStyle/>
                    <a:p>
                      <a:r>
                        <a:rPr lang="en-US" sz="2200" dirty="0"/>
                        <a:t>Total</a:t>
                      </a:r>
                    </a:p>
                  </a:txBody>
                  <a:tcPr/>
                </a:tc>
                <a:tc>
                  <a:txBody>
                    <a:bodyPr/>
                    <a:lstStyle/>
                    <a:p>
                      <a:r>
                        <a:rPr lang="en-US" sz="2200" dirty="0"/>
                        <a:t>$4.10</a:t>
                      </a:r>
                    </a:p>
                  </a:txBody>
                  <a:tcPr/>
                </a:tc>
                <a:tc>
                  <a:txBody>
                    <a:bodyPr/>
                    <a:lstStyle/>
                    <a:p>
                      <a:r>
                        <a:rPr lang="en-US" sz="2200" dirty="0"/>
                        <a:t>4.8%</a:t>
                      </a:r>
                    </a:p>
                  </a:txBody>
                  <a:tcPr/>
                </a:tc>
                <a:extLst>
                  <a:ext uri="{0D108BD9-81ED-4DB2-BD59-A6C34878D82A}">
                    <a16:rowId xmlns:a16="http://schemas.microsoft.com/office/drawing/2014/main" val="1424051144"/>
                  </a:ext>
                </a:extLst>
              </a:tr>
            </a:tbl>
          </a:graphicData>
        </a:graphic>
      </p:graphicFrame>
    </p:spTree>
    <p:extLst>
      <p:ext uri="{BB962C8B-B14F-4D97-AF65-F5344CB8AC3E}">
        <p14:creationId xmlns:p14="http://schemas.microsoft.com/office/powerpoint/2010/main" val="251700862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23B71BC8-3FAE-36C3-0D22-70EB1CD564B5}"/>
              </a:ext>
            </a:extLst>
          </p:cNvPr>
          <p:cNvSpPr>
            <a:spLocks noGrp="1"/>
          </p:cNvSpPr>
          <p:nvPr>
            <p:ph idx="1"/>
          </p:nvPr>
        </p:nvSpPr>
        <p:spPr>
          <a:xfrm>
            <a:off x="357447" y="1744578"/>
            <a:ext cx="11670010" cy="4611771"/>
          </a:xfrm>
        </p:spPr>
        <p:txBody>
          <a:bodyPr/>
          <a:lstStyle/>
          <a:p>
            <a:pPr>
              <a:spcAft>
                <a:spcPts val="600"/>
              </a:spcAft>
            </a:pPr>
            <a:r>
              <a:rPr lang="en-US" dirty="0"/>
              <a:t>In recent years, growth in commercial pharmacy spending has been driven by increases in both price and utilization, with price growth contributing slightly more.</a:t>
            </a:r>
          </a:p>
          <a:p>
            <a:pPr>
              <a:spcAft>
                <a:spcPts val="600"/>
              </a:spcAft>
            </a:pPr>
            <a:r>
              <a:rPr lang="en-US" dirty="0"/>
              <a:t>In 2021, generic drugs represented 88% of total days of therapy, but only 13%  of total spending. </a:t>
            </a:r>
            <a:endParaRPr lang="en-US" dirty="0">
              <a:highlight>
                <a:srgbClr val="FFFF00"/>
              </a:highlight>
            </a:endParaRPr>
          </a:p>
          <a:p>
            <a:r>
              <a:rPr lang="en-US" dirty="0"/>
              <a:t>Price growth for brand and specialty drugs has been driving spending growth.</a:t>
            </a:r>
          </a:p>
          <a:p>
            <a:pPr lvl="1"/>
            <a:r>
              <a:rPr lang="en-US" dirty="0"/>
              <a:t>This includes both year-over-year high rates of price growth, plus new specialty drugs being introduced at very high prices. </a:t>
            </a:r>
          </a:p>
          <a:p>
            <a:endParaRPr lang="en-US" dirty="0"/>
          </a:p>
        </p:txBody>
      </p:sp>
      <p:sp>
        <p:nvSpPr>
          <p:cNvPr id="3" name="Slide Number Placeholder 2">
            <a:extLst>
              <a:ext uri="{FF2B5EF4-FFF2-40B4-BE49-F238E27FC236}">
                <a16:creationId xmlns:a16="http://schemas.microsoft.com/office/drawing/2014/main" id="{AF190DBE-0505-73FE-DEE9-4CBD5EDACCE3}"/>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9C1D828-F931-464A-8E86-F9D742DA373F}" type="slidenum">
              <a:rPr kumimoji="0" lang="en-US" sz="1600" b="0" i="0" u="none" strike="noStrike" kern="1200" cap="none" spc="0" normalizeH="0" baseline="0" noProof="0" smtClean="0">
                <a:ln>
                  <a:noFill/>
                </a:ln>
                <a:solidFill>
                  <a:srgbClr val="1F4E79"/>
                </a:solidFill>
                <a:effectLst/>
                <a:uLnTx/>
                <a:uFillTx/>
                <a:latin typeface="Calibri" panose="020F0502020204030204"/>
                <a:ea typeface="+mn-ea"/>
                <a:cs typeface="Times New Roman" panose="02020603050405020304" pitchFamily="18" charset="0"/>
              </a:rPr>
              <a:pPr marL="0" marR="0" lvl="0" indent="0" algn="r" defTabSz="914400" rtl="0" eaLnBrk="1" fontAlgn="auto" latinLnBrk="0" hangingPunct="1">
                <a:lnSpc>
                  <a:spcPct val="100000"/>
                </a:lnSpc>
                <a:spcBef>
                  <a:spcPts val="0"/>
                </a:spcBef>
                <a:spcAft>
                  <a:spcPts val="0"/>
                </a:spcAft>
                <a:buClrTx/>
                <a:buSzTx/>
                <a:buFontTx/>
                <a:buNone/>
                <a:tabLst/>
                <a:defRPr/>
              </a:pPr>
              <a:t>21</a:t>
            </a:fld>
            <a:endParaRPr kumimoji="0" lang="en-US" sz="1600" b="0" i="0" u="none" strike="noStrike" kern="1200" cap="none" spc="0" normalizeH="0" baseline="0" noProof="0">
              <a:ln>
                <a:noFill/>
              </a:ln>
              <a:solidFill>
                <a:srgbClr val="1F4E79"/>
              </a:solidFill>
              <a:effectLst/>
              <a:uLnTx/>
              <a:uFillTx/>
              <a:latin typeface="Calibri" panose="020F0502020204030204"/>
              <a:ea typeface="+mn-ea"/>
              <a:cs typeface="Times New Roman" panose="02020603050405020304" pitchFamily="18" charset="0"/>
            </a:endParaRPr>
          </a:p>
        </p:txBody>
      </p:sp>
      <p:sp>
        <p:nvSpPr>
          <p:cNvPr id="4" name="Title 3">
            <a:extLst>
              <a:ext uri="{FF2B5EF4-FFF2-40B4-BE49-F238E27FC236}">
                <a16:creationId xmlns:a16="http://schemas.microsoft.com/office/drawing/2014/main" id="{26045A8D-2772-9FA5-2291-72EF8CB1219A}"/>
              </a:ext>
            </a:extLst>
          </p:cNvPr>
          <p:cNvSpPr>
            <a:spLocks noGrp="1"/>
          </p:cNvSpPr>
          <p:nvPr>
            <p:ph type="title"/>
          </p:nvPr>
        </p:nvSpPr>
        <p:spPr>
          <a:xfrm>
            <a:off x="666205" y="53890"/>
            <a:ext cx="11670009" cy="1325563"/>
          </a:xfrm>
        </p:spPr>
        <p:txBody>
          <a:bodyPr>
            <a:normAutofit/>
          </a:bodyPr>
          <a:lstStyle/>
          <a:p>
            <a:r>
              <a:rPr lang="en-US" sz="4400" dirty="0"/>
              <a:t>PEBP Pharmacy Spend Drill Down Takeaways</a:t>
            </a:r>
          </a:p>
        </p:txBody>
      </p:sp>
    </p:spTree>
    <p:extLst>
      <p:ext uri="{BB962C8B-B14F-4D97-AF65-F5344CB8AC3E}">
        <p14:creationId xmlns:p14="http://schemas.microsoft.com/office/powerpoint/2010/main" val="392701993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9BC62670-EDA9-0A81-8404-BC8CA7D5D97D}"/>
              </a:ext>
            </a:extLst>
          </p:cNvPr>
          <p:cNvSpPr>
            <a:spLocks noGrp="1"/>
          </p:cNvSpPr>
          <p:nvPr>
            <p:ph idx="1"/>
          </p:nvPr>
        </p:nvSpPr>
        <p:spPr>
          <a:xfrm>
            <a:off x="357447" y="1708484"/>
            <a:ext cx="11670010" cy="4647866"/>
          </a:xfrm>
        </p:spPr>
        <p:txBody>
          <a:bodyPr/>
          <a:lstStyle/>
          <a:p>
            <a:r>
              <a:rPr lang="en-US" dirty="0"/>
              <a:t>Based on the April 2022 cost driver findings, the PPC is currently considering strategies to address pharmaceutical prices for PEBP and the broader commercial market.</a:t>
            </a:r>
          </a:p>
          <a:p>
            <a:pPr lvl="1">
              <a:spcAft>
                <a:spcPts val="600"/>
              </a:spcAft>
            </a:pPr>
            <a:r>
              <a:rPr lang="en-US" dirty="0"/>
              <a:t>NASHP has modeled the impact of international reference pricing and will be presenting on reference pricing and PBM regulation strategies at the PPC’s next meeting.</a:t>
            </a:r>
          </a:p>
          <a:p>
            <a:r>
              <a:rPr lang="en-US" dirty="0"/>
              <a:t>Updated analyses with data through 2021 will be presented to the PPC in March to further inform consideration of pharmacy cost growth mitigation strategies.</a:t>
            </a:r>
          </a:p>
          <a:p>
            <a:endParaRPr lang="en-US" dirty="0"/>
          </a:p>
        </p:txBody>
      </p:sp>
      <p:sp>
        <p:nvSpPr>
          <p:cNvPr id="3" name="Slide Number Placeholder 2">
            <a:extLst>
              <a:ext uri="{FF2B5EF4-FFF2-40B4-BE49-F238E27FC236}">
                <a16:creationId xmlns:a16="http://schemas.microsoft.com/office/drawing/2014/main" id="{E76FD0CD-F3EB-6D97-A3DE-789D88BBCC0A}"/>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9C1D828-F931-464A-8E86-F9D742DA373F}" type="slidenum">
              <a:rPr kumimoji="0" lang="en-US" sz="1600" b="0" i="0" u="none" strike="noStrike" kern="1200" cap="none" spc="0" normalizeH="0" baseline="0" noProof="0" smtClean="0">
                <a:ln>
                  <a:noFill/>
                </a:ln>
                <a:solidFill>
                  <a:srgbClr val="1F4E79"/>
                </a:solidFill>
                <a:effectLst/>
                <a:uLnTx/>
                <a:uFillTx/>
                <a:latin typeface="Calibri" panose="020F0502020204030204"/>
                <a:ea typeface="+mn-ea"/>
                <a:cs typeface="Times New Roman" panose="02020603050405020304" pitchFamily="18" charset="0"/>
              </a:rPr>
              <a:pPr marL="0" marR="0" lvl="0" indent="0" algn="r" defTabSz="914400" rtl="0" eaLnBrk="1" fontAlgn="auto" latinLnBrk="0" hangingPunct="1">
                <a:lnSpc>
                  <a:spcPct val="100000"/>
                </a:lnSpc>
                <a:spcBef>
                  <a:spcPts val="0"/>
                </a:spcBef>
                <a:spcAft>
                  <a:spcPts val="0"/>
                </a:spcAft>
                <a:buClrTx/>
                <a:buSzTx/>
                <a:buFontTx/>
                <a:buNone/>
                <a:tabLst/>
                <a:defRPr/>
              </a:pPr>
              <a:t>22</a:t>
            </a:fld>
            <a:endParaRPr kumimoji="0" lang="en-US" sz="1600" b="0" i="0" u="none" strike="noStrike" kern="1200" cap="none" spc="0" normalizeH="0" baseline="0" noProof="0">
              <a:ln>
                <a:noFill/>
              </a:ln>
              <a:solidFill>
                <a:srgbClr val="1F4E79"/>
              </a:solidFill>
              <a:effectLst/>
              <a:uLnTx/>
              <a:uFillTx/>
              <a:latin typeface="Calibri" panose="020F0502020204030204"/>
              <a:ea typeface="+mn-ea"/>
              <a:cs typeface="Times New Roman" panose="02020603050405020304" pitchFamily="18" charset="0"/>
            </a:endParaRPr>
          </a:p>
        </p:txBody>
      </p:sp>
      <p:sp>
        <p:nvSpPr>
          <p:cNvPr id="4" name="Title 3">
            <a:extLst>
              <a:ext uri="{FF2B5EF4-FFF2-40B4-BE49-F238E27FC236}">
                <a16:creationId xmlns:a16="http://schemas.microsoft.com/office/drawing/2014/main" id="{6C5C129F-DEC1-268D-7C1B-88EDAAB760FF}"/>
              </a:ext>
            </a:extLst>
          </p:cNvPr>
          <p:cNvSpPr>
            <a:spLocks noGrp="1"/>
          </p:cNvSpPr>
          <p:nvPr>
            <p:ph type="title"/>
          </p:nvPr>
        </p:nvSpPr>
        <p:spPr/>
        <p:txBody>
          <a:bodyPr>
            <a:normAutofit/>
          </a:bodyPr>
          <a:lstStyle/>
          <a:p>
            <a:r>
              <a:rPr lang="en-US" sz="4400" dirty="0"/>
              <a:t>Consideration of Pharmacy Strategies</a:t>
            </a:r>
          </a:p>
        </p:txBody>
      </p:sp>
    </p:spTree>
    <p:extLst>
      <p:ext uri="{BB962C8B-B14F-4D97-AF65-F5344CB8AC3E}">
        <p14:creationId xmlns:p14="http://schemas.microsoft.com/office/powerpoint/2010/main" val="291386806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ubtitle 4">
            <a:extLst>
              <a:ext uri="{FF2B5EF4-FFF2-40B4-BE49-F238E27FC236}">
                <a16:creationId xmlns:a16="http://schemas.microsoft.com/office/drawing/2014/main" id="{941683D5-3787-42EC-89BE-BDF5AB5FE995}"/>
              </a:ext>
            </a:extLst>
          </p:cNvPr>
          <p:cNvSpPr>
            <a:spLocks noGrp="1"/>
          </p:cNvSpPr>
          <p:nvPr>
            <p:ph type="subTitle" idx="4294967295"/>
          </p:nvPr>
        </p:nvSpPr>
        <p:spPr>
          <a:xfrm>
            <a:off x="560235" y="3685313"/>
            <a:ext cx="9970730" cy="1817711"/>
          </a:xfrm>
        </p:spPr>
        <p:txBody>
          <a:bodyPr>
            <a:normAutofit fontScale="92500" lnSpcReduction="10000"/>
          </a:bodyPr>
          <a:lstStyle/>
          <a:p>
            <a:pPr marL="0" indent="0">
              <a:spcBef>
                <a:spcPts val="600"/>
              </a:spcBef>
              <a:buNone/>
            </a:pPr>
            <a:r>
              <a:rPr lang="en-US" dirty="0"/>
              <a:t>Peterson-Milbank State Virtual Meeting</a:t>
            </a:r>
          </a:p>
          <a:p>
            <a:pPr marL="0" indent="0">
              <a:spcBef>
                <a:spcPts val="600"/>
              </a:spcBef>
              <a:buNone/>
            </a:pPr>
            <a:endParaRPr lang="en-US" dirty="0"/>
          </a:p>
          <a:p>
            <a:pPr marL="0" indent="0">
              <a:spcBef>
                <a:spcPts val="600"/>
              </a:spcBef>
              <a:buNone/>
            </a:pPr>
            <a:r>
              <a:rPr lang="en-US" dirty="0"/>
              <a:t>Cory King, Acting Health Insurance Commissioner</a:t>
            </a:r>
          </a:p>
          <a:p>
            <a:pPr marL="0" indent="0">
              <a:spcBef>
                <a:spcPts val="600"/>
              </a:spcBef>
              <a:buNone/>
            </a:pPr>
            <a:r>
              <a:rPr lang="en-US" dirty="0"/>
              <a:t>February 3, 2023</a:t>
            </a:r>
          </a:p>
        </p:txBody>
      </p:sp>
      <p:sp>
        <p:nvSpPr>
          <p:cNvPr id="4" name="Title 3">
            <a:extLst>
              <a:ext uri="{FF2B5EF4-FFF2-40B4-BE49-F238E27FC236}">
                <a16:creationId xmlns:a16="http://schemas.microsoft.com/office/drawing/2014/main" id="{27A57F16-00B8-4F80-87A6-3B3F73F4AA8E}"/>
              </a:ext>
            </a:extLst>
          </p:cNvPr>
          <p:cNvSpPr>
            <a:spLocks noGrp="1"/>
          </p:cNvSpPr>
          <p:nvPr>
            <p:ph type="title" idx="4294967295"/>
          </p:nvPr>
        </p:nvSpPr>
        <p:spPr>
          <a:xfrm>
            <a:off x="439737" y="1988042"/>
            <a:ext cx="11312525" cy="1492834"/>
          </a:xfrm>
        </p:spPr>
        <p:txBody>
          <a:bodyPr>
            <a:noAutofit/>
          </a:bodyPr>
          <a:lstStyle/>
          <a:p>
            <a:pPr algn="l"/>
            <a:r>
              <a:rPr lang="en-US" sz="5400" dirty="0"/>
              <a:t>Rhode Island Health Care Cost Trends </a:t>
            </a:r>
            <a:br>
              <a:rPr lang="en-US" sz="5400" dirty="0"/>
            </a:br>
            <a:r>
              <a:rPr lang="en-US" sz="5400" dirty="0"/>
              <a:t>Cost Driver Analysis Demonstration</a:t>
            </a:r>
          </a:p>
        </p:txBody>
      </p:sp>
      <p:pic>
        <p:nvPicPr>
          <p:cNvPr id="6" name="Picture 5">
            <a:extLst>
              <a:ext uri="{FF2B5EF4-FFF2-40B4-BE49-F238E27FC236}">
                <a16:creationId xmlns:a16="http://schemas.microsoft.com/office/drawing/2014/main" id="{E23D6507-64D5-45EA-82C2-6B4D0C3F6EA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180003" y="4869958"/>
            <a:ext cx="1350962" cy="1251085"/>
          </a:xfrm>
          <a:prstGeom prst="rect">
            <a:avLst/>
          </a:prstGeom>
        </p:spPr>
      </p:pic>
      <p:pic>
        <p:nvPicPr>
          <p:cNvPr id="7" name="Picture 6">
            <a:extLst>
              <a:ext uri="{FF2B5EF4-FFF2-40B4-BE49-F238E27FC236}">
                <a16:creationId xmlns:a16="http://schemas.microsoft.com/office/drawing/2014/main" id="{48D129BB-ED4E-461E-B3B4-8733B1A98189}"/>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692217" y="4844016"/>
            <a:ext cx="1302967" cy="1302967"/>
          </a:xfrm>
          <a:prstGeom prst="rect">
            <a:avLst/>
          </a:prstGeom>
        </p:spPr>
      </p:pic>
    </p:spTree>
    <p:extLst>
      <p:ext uri="{BB962C8B-B14F-4D97-AF65-F5344CB8AC3E}">
        <p14:creationId xmlns:p14="http://schemas.microsoft.com/office/powerpoint/2010/main" val="393791929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BE7D94-215B-440B-AA55-6D336720460F}"/>
              </a:ext>
            </a:extLst>
          </p:cNvPr>
          <p:cNvSpPr>
            <a:spLocks noGrp="1"/>
          </p:cNvSpPr>
          <p:nvPr>
            <p:ph type="title"/>
          </p:nvPr>
        </p:nvSpPr>
        <p:spPr/>
        <p:txBody>
          <a:bodyPr/>
          <a:lstStyle/>
          <a:p>
            <a:r>
              <a:rPr lang="en-US"/>
              <a:t>Rhode Island’s Cost Driver Analysis Strategy</a:t>
            </a:r>
          </a:p>
        </p:txBody>
      </p:sp>
      <p:sp>
        <p:nvSpPr>
          <p:cNvPr id="3" name="Content Placeholder 2">
            <a:extLst>
              <a:ext uri="{FF2B5EF4-FFF2-40B4-BE49-F238E27FC236}">
                <a16:creationId xmlns:a16="http://schemas.microsoft.com/office/drawing/2014/main" id="{2CFDF9E5-B1DA-4ACC-99EA-DF8EE1FA9ED5}"/>
              </a:ext>
            </a:extLst>
          </p:cNvPr>
          <p:cNvSpPr>
            <a:spLocks noGrp="1"/>
          </p:cNvSpPr>
          <p:nvPr>
            <p:ph idx="1"/>
          </p:nvPr>
        </p:nvSpPr>
        <p:spPr>
          <a:xfrm>
            <a:off x="439783" y="1531621"/>
            <a:ext cx="11312433" cy="4732020"/>
          </a:xfrm>
        </p:spPr>
        <p:txBody>
          <a:bodyPr>
            <a:normAutofit fontScale="92500" lnSpcReduction="10000"/>
          </a:bodyPr>
          <a:lstStyle/>
          <a:p>
            <a:pPr>
              <a:spcAft>
                <a:spcPts val="600"/>
              </a:spcAft>
              <a:buFont typeface="Wingdings" panose="05000000000000000000" pitchFamily="2" charset="2"/>
              <a:buChar char="§"/>
            </a:pPr>
            <a:r>
              <a:rPr lang="en-US" sz="3000"/>
              <a:t> Rhode Island began analysis of APCD data in the first year of its cost growth target program (2019).</a:t>
            </a:r>
          </a:p>
          <a:p>
            <a:pPr>
              <a:spcAft>
                <a:spcPts val="600"/>
              </a:spcAft>
              <a:buFont typeface="Wingdings" panose="05000000000000000000" pitchFamily="2" charset="2"/>
              <a:buChar char="§"/>
            </a:pPr>
            <a:r>
              <a:rPr lang="en-US" sz="3000"/>
              <a:t> From 2019-2021, a series of ad hoc analyses gave insight into factors influencing health care spending in the state in the commercial, Medicaid and Medicare markets.</a:t>
            </a:r>
          </a:p>
          <a:p>
            <a:pPr>
              <a:spcAft>
                <a:spcPts val="600"/>
              </a:spcAft>
              <a:buFont typeface="Wingdings" panose="05000000000000000000" pitchFamily="2" charset="2"/>
              <a:buChar char="§"/>
            </a:pPr>
            <a:r>
              <a:rPr lang="en-US" sz="3000" b="1"/>
              <a:t> </a:t>
            </a:r>
            <a:r>
              <a:rPr lang="en-US" sz="3000"/>
              <a:t>During 2022, Rhode Island developed an internal-facing set of interactive dashboard reports that support “drill-down” analysis and can be updated each year.</a:t>
            </a:r>
          </a:p>
          <a:p>
            <a:pPr>
              <a:buFont typeface="Wingdings" panose="05000000000000000000" pitchFamily="2" charset="2"/>
              <a:buChar char="§"/>
            </a:pPr>
            <a:r>
              <a:rPr lang="en-US" sz="3000"/>
              <a:t> Today we will briefly review a sample of analyses the dashboard affords Rhode Island, and how it can inform cost growth mitigation strategy development.</a:t>
            </a:r>
          </a:p>
        </p:txBody>
      </p:sp>
      <p:sp>
        <p:nvSpPr>
          <p:cNvPr id="4" name="Slide Number Placeholder 3">
            <a:extLst>
              <a:ext uri="{FF2B5EF4-FFF2-40B4-BE49-F238E27FC236}">
                <a16:creationId xmlns:a16="http://schemas.microsoft.com/office/drawing/2014/main" id="{78227425-0BF5-4F56-9338-546AFE3DA9F2}"/>
              </a:ext>
            </a:extLst>
          </p:cNvPr>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32BA1B2C-6684-47F0-87CE-B2A009176267}" type="slidenum">
              <a:rPr kumimoji="0" lang="en-US" sz="1400" b="0" i="0" u="none" strike="noStrike" kern="1200" cap="none" spc="0" normalizeH="0" baseline="0" noProof="0" smtClean="0">
                <a:ln>
                  <a:noFill/>
                </a:ln>
                <a:solidFill>
                  <a:srgbClr val="FFFFFF"/>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24</a:t>
            </a:fld>
            <a:endParaRPr kumimoji="0" lang="en-US" sz="14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37851559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5617AFB2-C9EE-57DD-6C9C-F91BDD75EA9B}"/>
              </a:ext>
            </a:extLst>
          </p:cNvPr>
          <p:cNvSpPr>
            <a:spLocks noGrp="1"/>
          </p:cNvSpPr>
          <p:nvPr>
            <p:ph type="title"/>
          </p:nvPr>
        </p:nvSpPr>
        <p:spPr/>
        <p:txBody>
          <a:bodyPr anchor="b">
            <a:normAutofit/>
          </a:bodyPr>
          <a:lstStyle/>
          <a:p>
            <a:r>
              <a:rPr lang="en-US"/>
              <a:t>Cost Drivers Summary</a:t>
            </a:r>
          </a:p>
        </p:txBody>
      </p:sp>
      <p:sp>
        <p:nvSpPr>
          <p:cNvPr id="6" name="Content Placeholder 5">
            <a:extLst>
              <a:ext uri="{FF2B5EF4-FFF2-40B4-BE49-F238E27FC236}">
                <a16:creationId xmlns:a16="http://schemas.microsoft.com/office/drawing/2014/main" id="{FF6FE398-754A-050C-8CC2-D90DAF39D5FD}"/>
              </a:ext>
            </a:extLst>
          </p:cNvPr>
          <p:cNvSpPr>
            <a:spLocks noGrp="1"/>
          </p:cNvSpPr>
          <p:nvPr>
            <p:ph idx="1"/>
          </p:nvPr>
        </p:nvSpPr>
        <p:spPr>
          <a:xfrm>
            <a:off x="444137" y="1352693"/>
            <a:ext cx="2644503" cy="4812972"/>
          </a:xfrm>
        </p:spPr>
        <p:txBody>
          <a:bodyPr>
            <a:normAutofit/>
          </a:bodyPr>
          <a:lstStyle/>
          <a:p>
            <a:pPr>
              <a:spcAft>
                <a:spcPts val="600"/>
              </a:spcAft>
            </a:pPr>
            <a:endParaRPr lang="en-US" sz="2400"/>
          </a:p>
          <a:p>
            <a:pPr>
              <a:spcAft>
                <a:spcPts val="600"/>
              </a:spcAft>
            </a:pPr>
            <a:r>
              <a:rPr lang="en-US" sz="2400"/>
              <a:t>This report provides a high-level view of five-year spending trends by market.  </a:t>
            </a:r>
          </a:p>
          <a:p>
            <a:pPr>
              <a:spcAft>
                <a:spcPts val="600"/>
              </a:spcAft>
            </a:pPr>
            <a:r>
              <a:rPr lang="en-US" sz="2400"/>
              <a:t>Importantly, it looks at the separate roles of utilization and payment per service unit (“price”).</a:t>
            </a:r>
          </a:p>
          <a:p>
            <a:pPr marL="0" indent="0">
              <a:buNone/>
            </a:pPr>
            <a:endParaRPr lang="en-US"/>
          </a:p>
          <a:p>
            <a:pPr marL="0" indent="0">
              <a:buNone/>
            </a:pPr>
            <a:endParaRPr lang="en-US"/>
          </a:p>
        </p:txBody>
      </p:sp>
      <p:sp>
        <p:nvSpPr>
          <p:cNvPr id="4" name="Slide Number Placeholder 3">
            <a:extLst>
              <a:ext uri="{FF2B5EF4-FFF2-40B4-BE49-F238E27FC236}">
                <a16:creationId xmlns:a16="http://schemas.microsoft.com/office/drawing/2014/main" id="{EBC90705-FC97-D703-CA6A-C5A2E86B17D4}"/>
              </a:ext>
            </a:extLst>
          </p:cNvPr>
          <p:cNvSpPr>
            <a:spLocks noGrp="1"/>
          </p:cNvSpPr>
          <p:nvPr>
            <p:ph type="sldNum" sz="quarter" idx="12"/>
          </p:nvPr>
        </p:nvSpPr>
        <p:spPr/>
        <p:txBody>
          <a:bodyPr anchor="ctr">
            <a:normAutofit/>
          </a:bodyPr>
          <a:lstStyle/>
          <a:p>
            <a:pPr marL="0" marR="0" lvl="0" indent="0" algn="r" defTabSz="457200" rtl="0" eaLnBrk="1" fontAlgn="auto" latinLnBrk="0" hangingPunct="1">
              <a:lnSpc>
                <a:spcPct val="100000"/>
              </a:lnSpc>
              <a:spcBef>
                <a:spcPts val="0"/>
              </a:spcBef>
              <a:spcAft>
                <a:spcPts val="600"/>
              </a:spcAft>
              <a:buClrTx/>
              <a:buSzTx/>
              <a:buFontTx/>
              <a:buNone/>
              <a:tabLst/>
              <a:defRPr/>
            </a:pPr>
            <a:fld id="{32BA1B2C-6684-47F0-87CE-B2A009176267}" type="slidenum">
              <a:rPr kumimoji="0" lang="en-US" sz="1400" b="0" i="0" u="none" strike="noStrike" kern="1200" cap="none" spc="0" normalizeH="0" baseline="0" noProof="0" smtClean="0">
                <a:ln>
                  <a:noFill/>
                </a:ln>
                <a:solidFill>
                  <a:srgbClr val="FFFFFF"/>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600"/>
                </a:spcAft>
                <a:buClrTx/>
                <a:buSzTx/>
                <a:buFontTx/>
                <a:buNone/>
                <a:tabLst/>
                <a:defRPr/>
              </a:pPr>
              <a:t>25</a:t>
            </a:fld>
            <a:endParaRPr kumimoji="0" lang="en-US" sz="1400" b="0" i="0" u="none" strike="noStrike" kern="1200" cap="none" spc="0" normalizeH="0" baseline="0" noProof="0">
              <a:ln>
                <a:noFill/>
              </a:ln>
              <a:solidFill>
                <a:srgbClr val="FFFFFF"/>
              </a:solidFill>
              <a:effectLst/>
              <a:uLnTx/>
              <a:uFillTx/>
              <a:latin typeface="Calibri" panose="020F0502020204030204"/>
              <a:ea typeface="+mn-ea"/>
              <a:cs typeface="+mn-cs"/>
            </a:endParaRPr>
          </a:p>
        </p:txBody>
      </p:sp>
      <p:pic>
        <p:nvPicPr>
          <p:cNvPr id="2" name="Picture 1" descr="Graphical user interface, application, table, Excel&#10;&#10;Description automatically generated">
            <a:extLst>
              <a:ext uri="{FF2B5EF4-FFF2-40B4-BE49-F238E27FC236}">
                <a16:creationId xmlns:a16="http://schemas.microsoft.com/office/drawing/2014/main" id="{0050276E-A9F6-F7BD-86FD-A3DE718DE0E2}"/>
              </a:ext>
            </a:extLst>
          </p:cNvPr>
          <p:cNvPicPr>
            <a:picLocks noChangeAspect="1"/>
          </p:cNvPicPr>
          <p:nvPr/>
        </p:nvPicPr>
        <p:blipFill rotWithShape="1">
          <a:blip r:embed="rId3"/>
          <a:srcRect t="21405" r="22665" b="13667"/>
          <a:stretch/>
        </p:blipFill>
        <p:spPr bwMode="auto">
          <a:xfrm>
            <a:off x="3180080" y="1452880"/>
            <a:ext cx="8788400" cy="4676055"/>
          </a:xfrm>
          <a:prstGeom prst="rect">
            <a:avLst/>
          </a:prstGeom>
          <a:noFill/>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178719571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3C64A3-E4FC-5843-4FCA-36E9DE4BC8F1}"/>
              </a:ext>
            </a:extLst>
          </p:cNvPr>
          <p:cNvSpPr>
            <a:spLocks noGrp="1"/>
          </p:cNvSpPr>
          <p:nvPr>
            <p:ph type="title"/>
          </p:nvPr>
        </p:nvSpPr>
        <p:spPr/>
        <p:txBody>
          <a:bodyPr anchor="b">
            <a:normAutofit/>
          </a:bodyPr>
          <a:lstStyle/>
          <a:p>
            <a:r>
              <a:rPr lang="en-US"/>
              <a:t>Cost Drivers by Service Category</a:t>
            </a:r>
          </a:p>
        </p:txBody>
      </p:sp>
      <p:sp>
        <p:nvSpPr>
          <p:cNvPr id="3" name="Content Placeholder 2">
            <a:extLst>
              <a:ext uri="{FF2B5EF4-FFF2-40B4-BE49-F238E27FC236}">
                <a16:creationId xmlns:a16="http://schemas.microsoft.com/office/drawing/2014/main" id="{52D9AC10-6739-E4AD-2154-DDAE93362C07}"/>
              </a:ext>
            </a:extLst>
          </p:cNvPr>
          <p:cNvSpPr>
            <a:spLocks noGrp="1"/>
          </p:cNvSpPr>
          <p:nvPr>
            <p:ph idx="1"/>
          </p:nvPr>
        </p:nvSpPr>
        <p:spPr>
          <a:xfrm>
            <a:off x="444137" y="1352693"/>
            <a:ext cx="2827383" cy="4812972"/>
          </a:xfrm>
        </p:spPr>
        <p:txBody>
          <a:bodyPr>
            <a:normAutofit/>
          </a:bodyPr>
          <a:lstStyle/>
          <a:p>
            <a:pPr>
              <a:spcAft>
                <a:spcPts val="600"/>
              </a:spcAft>
            </a:pPr>
            <a:endParaRPr lang="en-US" sz="2400"/>
          </a:p>
          <a:p>
            <a:pPr>
              <a:spcAft>
                <a:spcPts val="600"/>
              </a:spcAft>
            </a:pPr>
            <a:r>
              <a:rPr lang="en-US" sz="2400"/>
              <a:t>By looking at service category, we can better understand where spending is growing fastest.  </a:t>
            </a:r>
          </a:p>
          <a:p>
            <a:pPr>
              <a:spcAft>
                <a:spcPts val="600"/>
              </a:spcAft>
            </a:pPr>
            <a:r>
              <a:rPr lang="en-US" sz="2400"/>
              <a:t>Retail pharmacy, long-term care and other claims are currently the other assessed service categories.</a:t>
            </a:r>
          </a:p>
          <a:p>
            <a:pPr marL="0" indent="0">
              <a:spcAft>
                <a:spcPts val="600"/>
              </a:spcAft>
              <a:buNone/>
            </a:pPr>
            <a:endParaRPr lang="en-US"/>
          </a:p>
        </p:txBody>
      </p:sp>
      <p:sp>
        <p:nvSpPr>
          <p:cNvPr id="4" name="Slide Number Placeholder 3">
            <a:extLst>
              <a:ext uri="{FF2B5EF4-FFF2-40B4-BE49-F238E27FC236}">
                <a16:creationId xmlns:a16="http://schemas.microsoft.com/office/drawing/2014/main" id="{97257F7F-6B80-E805-05B0-00D56BA99918}"/>
              </a:ext>
            </a:extLst>
          </p:cNvPr>
          <p:cNvSpPr>
            <a:spLocks noGrp="1"/>
          </p:cNvSpPr>
          <p:nvPr>
            <p:ph type="sldNum" sz="quarter" idx="12"/>
          </p:nvPr>
        </p:nvSpPr>
        <p:spPr/>
        <p:txBody>
          <a:bodyPr anchor="ctr">
            <a:normAutofit/>
          </a:bodyPr>
          <a:lstStyle/>
          <a:p>
            <a:pPr marL="0" marR="0" lvl="0" indent="0" algn="r" defTabSz="457200" rtl="0" eaLnBrk="1" fontAlgn="auto" latinLnBrk="0" hangingPunct="1">
              <a:lnSpc>
                <a:spcPct val="100000"/>
              </a:lnSpc>
              <a:spcBef>
                <a:spcPts val="0"/>
              </a:spcBef>
              <a:spcAft>
                <a:spcPts val="600"/>
              </a:spcAft>
              <a:buClrTx/>
              <a:buSzTx/>
              <a:buFontTx/>
              <a:buNone/>
              <a:tabLst/>
              <a:defRPr/>
            </a:pPr>
            <a:fld id="{32BA1B2C-6684-47F0-87CE-B2A009176267}" type="slidenum">
              <a:rPr kumimoji="0" lang="en-US" sz="1400" b="0" i="0" u="none" strike="noStrike" kern="1200" cap="none" spc="0" normalizeH="0" baseline="0" noProof="0" smtClean="0">
                <a:ln>
                  <a:noFill/>
                </a:ln>
                <a:solidFill>
                  <a:srgbClr val="FFFFFF"/>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600"/>
                </a:spcAft>
                <a:buClrTx/>
                <a:buSzTx/>
                <a:buFontTx/>
                <a:buNone/>
                <a:tabLst/>
                <a:defRPr/>
              </a:pPr>
              <a:t>26</a:t>
            </a:fld>
            <a:endParaRPr kumimoji="0" lang="en-US" sz="1400" b="0" i="0" u="none" strike="noStrike" kern="1200" cap="none" spc="0" normalizeH="0" baseline="0" noProof="0">
              <a:ln>
                <a:noFill/>
              </a:ln>
              <a:solidFill>
                <a:srgbClr val="FFFFFF"/>
              </a:solidFill>
              <a:effectLst/>
              <a:uLnTx/>
              <a:uFillTx/>
              <a:latin typeface="Calibri" panose="020F0502020204030204"/>
              <a:ea typeface="+mn-ea"/>
              <a:cs typeface="+mn-cs"/>
            </a:endParaRPr>
          </a:p>
        </p:txBody>
      </p:sp>
      <p:pic>
        <p:nvPicPr>
          <p:cNvPr id="5" name="Picture 4" descr="Graphical user interface, application, table, Excel&#10;&#10;Description automatically generated">
            <a:extLst>
              <a:ext uri="{FF2B5EF4-FFF2-40B4-BE49-F238E27FC236}">
                <a16:creationId xmlns:a16="http://schemas.microsoft.com/office/drawing/2014/main" id="{E5E3CBA5-DA34-403B-BC45-ADBD3BAF5155}"/>
              </a:ext>
            </a:extLst>
          </p:cNvPr>
          <p:cNvPicPr>
            <a:picLocks noChangeAspect="1"/>
          </p:cNvPicPr>
          <p:nvPr/>
        </p:nvPicPr>
        <p:blipFill rotWithShape="1">
          <a:blip r:embed="rId2"/>
          <a:srcRect l="1070" t="24972" r="22805" b="9367"/>
          <a:stretch/>
        </p:blipFill>
        <p:spPr bwMode="auto">
          <a:xfrm>
            <a:off x="3271520" y="1366367"/>
            <a:ext cx="8599805" cy="4799298"/>
          </a:xfrm>
          <a:prstGeom prst="rect">
            <a:avLst/>
          </a:prstGeom>
          <a:noFill/>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18315445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3C64A3-E4FC-5843-4FCA-36E9DE4BC8F1}"/>
              </a:ext>
            </a:extLst>
          </p:cNvPr>
          <p:cNvSpPr>
            <a:spLocks noGrp="1"/>
          </p:cNvSpPr>
          <p:nvPr>
            <p:ph type="title"/>
          </p:nvPr>
        </p:nvSpPr>
        <p:spPr/>
        <p:txBody>
          <a:bodyPr/>
          <a:lstStyle/>
          <a:p>
            <a:r>
              <a:rPr lang="en-US"/>
              <a:t>Drilling Down</a:t>
            </a:r>
          </a:p>
        </p:txBody>
      </p:sp>
      <p:sp>
        <p:nvSpPr>
          <p:cNvPr id="3" name="Content Placeholder 2">
            <a:extLst>
              <a:ext uri="{FF2B5EF4-FFF2-40B4-BE49-F238E27FC236}">
                <a16:creationId xmlns:a16="http://schemas.microsoft.com/office/drawing/2014/main" id="{52D9AC10-6739-E4AD-2154-DDAE93362C07}"/>
              </a:ext>
            </a:extLst>
          </p:cNvPr>
          <p:cNvSpPr>
            <a:spLocks noGrp="1"/>
          </p:cNvSpPr>
          <p:nvPr>
            <p:ph idx="1"/>
          </p:nvPr>
        </p:nvSpPr>
        <p:spPr>
          <a:xfrm>
            <a:off x="444137" y="1459718"/>
            <a:ext cx="11312433" cy="4812972"/>
          </a:xfrm>
        </p:spPr>
        <p:txBody>
          <a:bodyPr>
            <a:normAutofit/>
          </a:bodyPr>
          <a:lstStyle/>
          <a:p>
            <a:pPr>
              <a:buFont typeface="Wingdings" panose="05000000000000000000" pitchFamily="2" charset="2"/>
              <a:buChar char="§"/>
            </a:pPr>
            <a:r>
              <a:rPr lang="en-US"/>
              <a:t> Based on the service category-level findings within a market, Rhode Island can decide where to drill down to better understand what is driving cost growth.</a:t>
            </a:r>
          </a:p>
          <a:p>
            <a:pPr>
              <a:buFont typeface="Wingdings" panose="05000000000000000000" pitchFamily="2" charset="2"/>
              <a:buChar char="§"/>
            </a:pPr>
            <a:r>
              <a:rPr lang="en-US" sz="2800"/>
              <a:t> Because it is clear that retail pharmacy was the most significant cost driver in the commercial market between 2017 and 2021, we chose to focus analysis here to better understand the source of that growth.</a:t>
            </a:r>
          </a:p>
        </p:txBody>
      </p:sp>
      <p:sp>
        <p:nvSpPr>
          <p:cNvPr id="4" name="Slide Number Placeholder 3">
            <a:extLst>
              <a:ext uri="{FF2B5EF4-FFF2-40B4-BE49-F238E27FC236}">
                <a16:creationId xmlns:a16="http://schemas.microsoft.com/office/drawing/2014/main" id="{97257F7F-6B80-E805-05B0-00D56BA99918}"/>
              </a:ext>
            </a:extLst>
          </p:cNvPr>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32BA1B2C-6684-47F0-87CE-B2A009176267}" type="slidenum">
              <a:rPr kumimoji="0" lang="en-US" sz="1400" b="0" i="0" u="none" strike="noStrike" kern="1200" cap="none" spc="0" normalizeH="0" baseline="0" noProof="0" smtClean="0">
                <a:ln>
                  <a:noFill/>
                </a:ln>
                <a:solidFill>
                  <a:srgbClr val="FFFFFF"/>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27</a:t>
            </a:fld>
            <a:endParaRPr kumimoji="0" lang="en-US" sz="14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8547918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CFF98A-8BBF-0BA4-E245-CF7E89773617}"/>
              </a:ext>
            </a:extLst>
          </p:cNvPr>
          <p:cNvSpPr>
            <a:spLocks noGrp="1"/>
          </p:cNvSpPr>
          <p:nvPr>
            <p:ph type="title"/>
          </p:nvPr>
        </p:nvSpPr>
        <p:spPr/>
        <p:txBody>
          <a:bodyPr/>
          <a:lstStyle/>
          <a:p>
            <a:r>
              <a:rPr lang="en-US"/>
              <a:t>Pharmacy Spending</a:t>
            </a:r>
          </a:p>
        </p:txBody>
      </p:sp>
      <p:sp>
        <p:nvSpPr>
          <p:cNvPr id="3" name="Content Placeholder 2">
            <a:extLst>
              <a:ext uri="{FF2B5EF4-FFF2-40B4-BE49-F238E27FC236}">
                <a16:creationId xmlns:a16="http://schemas.microsoft.com/office/drawing/2014/main" id="{BD28E418-BB92-97C7-4A8A-701E8EB65700}"/>
              </a:ext>
            </a:extLst>
          </p:cNvPr>
          <p:cNvSpPr>
            <a:spLocks noGrp="1"/>
          </p:cNvSpPr>
          <p:nvPr>
            <p:ph idx="1"/>
          </p:nvPr>
        </p:nvSpPr>
        <p:spPr>
          <a:xfrm>
            <a:off x="444138" y="1352693"/>
            <a:ext cx="3318238" cy="4812972"/>
          </a:xfrm>
        </p:spPr>
        <p:txBody>
          <a:bodyPr/>
          <a:lstStyle/>
          <a:p>
            <a:pPr>
              <a:buFont typeface="Wingdings" panose="05000000000000000000" pitchFamily="2" charset="2"/>
              <a:buChar char="§"/>
            </a:pPr>
            <a:endParaRPr lang="en-US" dirty="0"/>
          </a:p>
          <a:p>
            <a:pPr>
              <a:buFont typeface="Wingdings" panose="05000000000000000000" pitchFamily="2" charset="2"/>
              <a:buChar char="§"/>
            </a:pPr>
            <a:r>
              <a:rPr lang="en-US" dirty="0"/>
              <a:t> When we look at retail Rx PMPM spending, we see an avg annual increase of 5.4%</a:t>
            </a:r>
          </a:p>
          <a:p>
            <a:pPr>
              <a:buFont typeface="Wingdings" panose="05000000000000000000" pitchFamily="2" charset="2"/>
              <a:buChar char="§"/>
            </a:pPr>
            <a:r>
              <a:rPr lang="en-US" dirty="0"/>
              <a:t>When we isolate brand drug spending, however, a different picture appears…</a:t>
            </a:r>
          </a:p>
          <a:p>
            <a:pPr marL="0" indent="0">
              <a:buNone/>
            </a:pPr>
            <a:endParaRPr lang="en-US" dirty="0"/>
          </a:p>
        </p:txBody>
      </p:sp>
      <p:sp>
        <p:nvSpPr>
          <p:cNvPr id="4" name="Slide Number Placeholder 3">
            <a:extLst>
              <a:ext uri="{FF2B5EF4-FFF2-40B4-BE49-F238E27FC236}">
                <a16:creationId xmlns:a16="http://schemas.microsoft.com/office/drawing/2014/main" id="{930EF4C0-0787-1C74-132C-AD8D4A40F74C}"/>
              </a:ext>
            </a:extLst>
          </p:cNvPr>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32BA1B2C-6684-47F0-87CE-B2A009176267}" type="slidenum">
              <a:rPr kumimoji="0" lang="en-US" sz="1400" b="0" i="0" u="none" strike="noStrike" kern="1200" cap="none" spc="0" normalizeH="0" baseline="0" noProof="0" smtClean="0">
                <a:ln>
                  <a:noFill/>
                </a:ln>
                <a:solidFill>
                  <a:srgbClr val="FFFFFF"/>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28</a:t>
            </a:fld>
            <a:endParaRPr kumimoji="0" lang="en-US" sz="1400" b="0" i="0" u="none" strike="noStrike" kern="1200" cap="none" spc="0" normalizeH="0" baseline="0" noProof="0">
              <a:ln>
                <a:noFill/>
              </a:ln>
              <a:solidFill>
                <a:srgbClr val="FFFFFF"/>
              </a:solidFill>
              <a:effectLst/>
              <a:uLnTx/>
              <a:uFillTx/>
              <a:latin typeface="Calibri" panose="020F0502020204030204"/>
              <a:ea typeface="+mn-ea"/>
              <a:cs typeface="+mn-cs"/>
            </a:endParaRPr>
          </a:p>
        </p:txBody>
      </p:sp>
      <p:pic>
        <p:nvPicPr>
          <p:cNvPr id="5" name="Picture 4" descr="Graphical user interface, application, table, Excel&#10;&#10;Description automatically generated">
            <a:extLst>
              <a:ext uri="{FF2B5EF4-FFF2-40B4-BE49-F238E27FC236}">
                <a16:creationId xmlns:a16="http://schemas.microsoft.com/office/drawing/2014/main" id="{FD946110-E132-5D70-8AFC-AB2E701CE14E}"/>
              </a:ext>
            </a:extLst>
          </p:cNvPr>
          <p:cNvPicPr>
            <a:picLocks noChangeAspect="1"/>
          </p:cNvPicPr>
          <p:nvPr/>
        </p:nvPicPr>
        <p:blipFill rotWithShape="1">
          <a:blip r:embed="rId2"/>
          <a:srcRect l="779" t="8136" r="22774" b="14288"/>
          <a:stretch/>
        </p:blipFill>
        <p:spPr bwMode="auto">
          <a:xfrm>
            <a:off x="3886200" y="1524000"/>
            <a:ext cx="7870370" cy="4641665"/>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21486382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CFF98A-8BBF-0BA4-E245-CF7E89773617}"/>
              </a:ext>
            </a:extLst>
          </p:cNvPr>
          <p:cNvSpPr>
            <a:spLocks noGrp="1"/>
          </p:cNvSpPr>
          <p:nvPr>
            <p:ph type="title"/>
          </p:nvPr>
        </p:nvSpPr>
        <p:spPr/>
        <p:txBody>
          <a:bodyPr/>
          <a:lstStyle/>
          <a:p>
            <a:r>
              <a:rPr lang="en-US" dirty="0"/>
              <a:t>Pharmacy Spending: Brand Drugs Only</a:t>
            </a:r>
          </a:p>
        </p:txBody>
      </p:sp>
      <p:sp>
        <p:nvSpPr>
          <p:cNvPr id="3" name="Content Placeholder 2">
            <a:extLst>
              <a:ext uri="{FF2B5EF4-FFF2-40B4-BE49-F238E27FC236}">
                <a16:creationId xmlns:a16="http://schemas.microsoft.com/office/drawing/2014/main" id="{BD28E418-BB92-97C7-4A8A-701E8EB65700}"/>
              </a:ext>
            </a:extLst>
          </p:cNvPr>
          <p:cNvSpPr>
            <a:spLocks noGrp="1"/>
          </p:cNvSpPr>
          <p:nvPr>
            <p:ph idx="1"/>
          </p:nvPr>
        </p:nvSpPr>
        <p:spPr>
          <a:xfrm>
            <a:off x="444138" y="1352693"/>
            <a:ext cx="3318238" cy="4812972"/>
          </a:xfrm>
        </p:spPr>
        <p:txBody>
          <a:bodyPr/>
          <a:lstStyle/>
          <a:p>
            <a:pPr>
              <a:buFont typeface="Wingdings" panose="05000000000000000000" pitchFamily="2" charset="2"/>
              <a:buChar char="§"/>
            </a:pPr>
            <a:endParaRPr lang="en-US" dirty="0"/>
          </a:p>
          <a:p>
            <a:pPr>
              <a:buFont typeface="Wingdings" panose="05000000000000000000" pitchFamily="2" charset="2"/>
              <a:buChar char="§"/>
            </a:pPr>
            <a:r>
              <a:rPr lang="en-US" dirty="0"/>
              <a:t> Brand drug trend averaged 7.8% per year from 2017-21.</a:t>
            </a:r>
          </a:p>
          <a:p>
            <a:pPr>
              <a:buFont typeface="Wingdings" panose="05000000000000000000" pitchFamily="2" charset="2"/>
              <a:buChar char="§"/>
            </a:pPr>
            <a:r>
              <a:rPr lang="en-US" dirty="0"/>
              <a:t> This is approximately three times the rate of median household income growth.</a:t>
            </a:r>
          </a:p>
          <a:p>
            <a:pPr marL="0" indent="0">
              <a:buNone/>
            </a:pPr>
            <a:endParaRPr lang="en-US" dirty="0"/>
          </a:p>
        </p:txBody>
      </p:sp>
      <p:sp>
        <p:nvSpPr>
          <p:cNvPr id="4" name="Slide Number Placeholder 3">
            <a:extLst>
              <a:ext uri="{FF2B5EF4-FFF2-40B4-BE49-F238E27FC236}">
                <a16:creationId xmlns:a16="http://schemas.microsoft.com/office/drawing/2014/main" id="{930EF4C0-0787-1C74-132C-AD8D4A40F74C}"/>
              </a:ext>
            </a:extLst>
          </p:cNvPr>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32BA1B2C-6684-47F0-87CE-B2A009176267}" type="slidenum">
              <a:rPr kumimoji="0" lang="en-US" sz="1400" b="0" i="0" u="none" strike="noStrike" kern="1200" cap="none" spc="0" normalizeH="0" baseline="0" noProof="0" smtClean="0">
                <a:ln>
                  <a:noFill/>
                </a:ln>
                <a:solidFill>
                  <a:srgbClr val="FFFFFF"/>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29</a:t>
            </a:fld>
            <a:endParaRPr kumimoji="0" lang="en-US" sz="1400" b="0" i="0" u="none" strike="noStrike" kern="1200" cap="none" spc="0" normalizeH="0" baseline="0" noProof="0">
              <a:ln>
                <a:noFill/>
              </a:ln>
              <a:solidFill>
                <a:srgbClr val="FFFFFF"/>
              </a:solidFill>
              <a:effectLst/>
              <a:uLnTx/>
              <a:uFillTx/>
              <a:latin typeface="Calibri" panose="020F0502020204030204"/>
              <a:ea typeface="+mn-ea"/>
              <a:cs typeface="+mn-cs"/>
            </a:endParaRPr>
          </a:p>
        </p:txBody>
      </p:sp>
      <p:pic>
        <p:nvPicPr>
          <p:cNvPr id="6" name="Picture 5" descr="Graphical user interface, application, table, Excel&#10;&#10;Description automatically generated">
            <a:extLst>
              <a:ext uri="{FF2B5EF4-FFF2-40B4-BE49-F238E27FC236}">
                <a16:creationId xmlns:a16="http://schemas.microsoft.com/office/drawing/2014/main" id="{113688DC-42AF-872D-EFC3-C58EA6FC31B2}"/>
              </a:ext>
            </a:extLst>
          </p:cNvPr>
          <p:cNvPicPr>
            <a:picLocks noChangeAspect="1"/>
          </p:cNvPicPr>
          <p:nvPr/>
        </p:nvPicPr>
        <p:blipFill rotWithShape="1">
          <a:blip r:embed="rId2"/>
          <a:srcRect l="682" t="8136" r="22482" b="14115"/>
          <a:stretch/>
        </p:blipFill>
        <p:spPr bwMode="auto">
          <a:xfrm>
            <a:off x="3962400" y="1524000"/>
            <a:ext cx="7794170" cy="4641665"/>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278096380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FC60AF8D-DC40-F475-787F-E7443E7552BE}"/>
              </a:ext>
            </a:extLst>
          </p:cNvPr>
          <p:cNvSpPr>
            <a:spLocks noGrp="1"/>
          </p:cNvSpPr>
          <p:nvPr>
            <p:ph type="title"/>
          </p:nvPr>
        </p:nvSpPr>
        <p:spPr>
          <a:xfrm>
            <a:off x="262466" y="274636"/>
            <a:ext cx="10727267" cy="914400"/>
          </a:xfrm>
        </p:spPr>
        <p:txBody>
          <a:bodyPr/>
          <a:lstStyle/>
          <a:p>
            <a:r>
              <a:rPr lang="en-US" sz="3600" dirty="0"/>
              <a:t>How might we effectively use analysis to drive action?</a:t>
            </a:r>
          </a:p>
        </p:txBody>
      </p:sp>
      <p:sp>
        <p:nvSpPr>
          <p:cNvPr id="6" name="Text Placeholder 5">
            <a:extLst>
              <a:ext uri="{FF2B5EF4-FFF2-40B4-BE49-F238E27FC236}">
                <a16:creationId xmlns:a16="http://schemas.microsoft.com/office/drawing/2014/main" id="{8C14D5AB-A67C-244F-7BE5-8A9E1390A532}"/>
              </a:ext>
            </a:extLst>
          </p:cNvPr>
          <p:cNvSpPr>
            <a:spLocks noGrp="1"/>
          </p:cNvSpPr>
          <p:nvPr>
            <p:ph type="body" sz="quarter" idx="11"/>
          </p:nvPr>
        </p:nvSpPr>
        <p:spPr>
          <a:xfrm>
            <a:off x="573578" y="1508759"/>
            <a:ext cx="5727469" cy="4551217"/>
          </a:xfrm>
        </p:spPr>
        <p:txBody>
          <a:bodyPr/>
          <a:lstStyle/>
          <a:p>
            <a:pPr marL="0" indent="0">
              <a:buNone/>
            </a:pPr>
            <a:r>
              <a:rPr lang="en-US" sz="2000" b="1" dirty="0"/>
              <a:t>Today’s session</a:t>
            </a:r>
          </a:p>
          <a:p>
            <a:pPr marL="514350" indent="-514350">
              <a:spcBef>
                <a:spcPts val="1200"/>
              </a:spcBef>
              <a:buFont typeface="+mj-lt"/>
              <a:buAutoNum type="arabicPeriod"/>
            </a:pPr>
            <a:r>
              <a:rPr lang="en-US" sz="2000" b="1" dirty="0"/>
              <a:t>Sarah Bartelmann | </a:t>
            </a:r>
            <a:r>
              <a:rPr lang="en-US" sz="2000" dirty="0"/>
              <a:t>How Oregon’s findings are supporting opportunities to address pharmacy cost growth</a:t>
            </a:r>
          </a:p>
          <a:p>
            <a:pPr marL="514350" indent="-514350">
              <a:spcBef>
                <a:spcPts val="1200"/>
              </a:spcBef>
              <a:buFont typeface="+mj-lt"/>
              <a:buAutoNum type="arabicPeriod"/>
            </a:pPr>
            <a:r>
              <a:rPr lang="en-US" sz="2000" b="1" dirty="0"/>
              <a:t>Malinda Southard | </a:t>
            </a:r>
            <a:r>
              <a:rPr lang="en-US" sz="2000" dirty="0"/>
              <a:t>Nevada’s analysis with state employees and Medicaid claims and their findings on pharmaceutical prices</a:t>
            </a:r>
          </a:p>
          <a:p>
            <a:pPr marL="514350" indent="-514350">
              <a:spcBef>
                <a:spcPts val="1200"/>
              </a:spcBef>
              <a:buFont typeface="+mj-lt"/>
              <a:buAutoNum type="arabicPeriod"/>
            </a:pPr>
            <a:r>
              <a:rPr lang="en-US" sz="2000" b="1" dirty="0"/>
              <a:t>Cory King | </a:t>
            </a:r>
            <a:r>
              <a:rPr lang="en-US" sz="2000" dirty="0"/>
              <a:t>New Rhode Island dashboards that help the state drill down into drivers of health care costs </a:t>
            </a:r>
          </a:p>
          <a:p>
            <a:pPr marL="514350" indent="-514350">
              <a:spcBef>
                <a:spcPts val="1200"/>
              </a:spcBef>
              <a:buFont typeface="+mj-lt"/>
              <a:buAutoNum type="arabicPeriod"/>
            </a:pPr>
            <a:r>
              <a:rPr lang="en-US" sz="2000" dirty="0"/>
              <a:t>Q&amp;A with state participants </a:t>
            </a:r>
          </a:p>
        </p:txBody>
      </p:sp>
      <p:sp>
        <p:nvSpPr>
          <p:cNvPr id="2" name="Text Placeholder 5">
            <a:extLst>
              <a:ext uri="{FF2B5EF4-FFF2-40B4-BE49-F238E27FC236}">
                <a16:creationId xmlns:a16="http://schemas.microsoft.com/office/drawing/2014/main" id="{8D63ADFD-C957-AD38-A040-F5C71CEC131A}"/>
              </a:ext>
            </a:extLst>
          </p:cNvPr>
          <p:cNvSpPr txBox="1">
            <a:spLocks/>
          </p:cNvSpPr>
          <p:nvPr/>
        </p:nvSpPr>
        <p:spPr>
          <a:xfrm>
            <a:off x="6605847" y="1508759"/>
            <a:ext cx="5586153" cy="4418216"/>
          </a:xfrm>
          <a:prstGeom prst="rect">
            <a:avLst/>
          </a:prstGeom>
          <a:solidFill>
            <a:schemeClr val="bg1">
              <a:lumMod val="95000"/>
            </a:schemeClr>
          </a:solidFill>
        </p:spPr>
        <p:txBody>
          <a:bodyPr/>
          <a:lstStyle>
            <a:lvl1pPr marL="347472" indent="-347472" algn="l" defTabSz="457178" rtl="0" eaLnBrk="1" fontAlgn="base" latinLnBrk="0" hangingPunct="1">
              <a:lnSpc>
                <a:spcPct val="110000"/>
              </a:lnSpc>
              <a:spcBef>
                <a:spcPts val="672"/>
              </a:spcBef>
              <a:spcAft>
                <a:spcPct val="0"/>
              </a:spcAft>
              <a:buClr>
                <a:srgbClr val="008000"/>
              </a:buClr>
              <a:buFont typeface="Arial" panose="020B0604020202020204" pitchFamily="34" charset="0"/>
              <a:buChar char="•"/>
              <a:tabLst>
                <a:tab pos="3092296" algn="l"/>
              </a:tabLst>
              <a:defRPr lang="en-US" sz="2800" kern="1200" dirty="0" smtClean="0">
                <a:solidFill>
                  <a:schemeClr val="tx1">
                    <a:lumMod val="75000"/>
                    <a:lumOff val="25000"/>
                  </a:schemeClr>
                </a:solidFill>
                <a:latin typeface="Helvetica Neue" panose="02000503000000020004" pitchFamily="2" charset="0"/>
                <a:ea typeface="Helvetica Neue" panose="02000503000000020004" pitchFamily="2" charset="0"/>
                <a:cs typeface="Helvetica Neue" panose="02000503000000020004" pitchFamily="2" charset="0"/>
              </a:defRPr>
            </a:lvl1pPr>
            <a:lvl2pPr marL="640080" indent="-274320" algn="l" defTabSz="457178" rtl="0" eaLnBrk="1" fontAlgn="base" latinLnBrk="0" hangingPunct="1">
              <a:lnSpc>
                <a:spcPct val="110000"/>
              </a:lnSpc>
              <a:spcBef>
                <a:spcPts val="576"/>
              </a:spcBef>
              <a:spcAft>
                <a:spcPct val="0"/>
              </a:spcAft>
              <a:buClr>
                <a:srgbClr val="52CA7F"/>
              </a:buClr>
              <a:buFont typeface="Arial" panose="020B0604020202020204" pitchFamily="34" charset="0"/>
              <a:buChar char="•"/>
              <a:tabLst>
                <a:tab pos="3092296" algn="l"/>
              </a:tabLst>
              <a:defRPr lang="en-US" sz="2400" kern="1200" dirty="0" smtClean="0">
                <a:solidFill>
                  <a:schemeClr val="tx1">
                    <a:lumMod val="75000"/>
                    <a:lumOff val="25000"/>
                  </a:schemeClr>
                </a:solidFill>
                <a:latin typeface="+mn-lt"/>
                <a:ea typeface="+mn-ea"/>
                <a:cs typeface="Arial" panose="020B0604020202020204" pitchFamily="34" charset="0"/>
              </a:defRPr>
            </a:lvl2pPr>
            <a:lvl3pPr marL="914400" indent="-274320" algn="l" defTabSz="457178" rtl="0" eaLnBrk="1" fontAlgn="base" latinLnBrk="0" hangingPunct="1">
              <a:lnSpc>
                <a:spcPct val="110000"/>
              </a:lnSpc>
              <a:spcBef>
                <a:spcPts val="24"/>
              </a:spcBef>
              <a:spcAft>
                <a:spcPct val="0"/>
              </a:spcAft>
              <a:buClr>
                <a:srgbClr val="80CE98"/>
              </a:buClr>
              <a:buFont typeface="Arial" panose="020B0604020202020204" pitchFamily="34" charset="0"/>
              <a:buChar char="•"/>
              <a:tabLst>
                <a:tab pos="3092296" algn="l"/>
              </a:tabLst>
              <a:defRPr lang="en-US" sz="2000" kern="1200" dirty="0" smtClean="0">
                <a:solidFill>
                  <a:schemeClr val="tx1">
                    <a:lumMod val="75000"/>
                    <a:lumOff val="25000"/>
                  </a:schemeClr>
                </a:solidFill>
                <a:latin typeface="+mn-lt"/>
                <a:ea typeface="+mn-ea"/>
                <a:cs typeface="Arial" panose="020B0604020202020204" pitchFamily="34" charset="0"/>
              </a:defRPr>
            </a:lvl3pPr>
            <a:lvl4pPr marL="1600160" indent="-228594"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349" indent="-228594"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800" b="1" dirty="0"/>
              <a:t>Sample discussion questions</a:t>
            </a:r>
          </a:p>
          <a:p>
            <a:pPr marL="457200" indent="-457200">
              <a:buFont typeface="+mj-lt"/>
              <a:buAutoNum type="arabicPeriod"/>
            </a:pPr>
            <a:r>
              <a:rPr lang="en-US" sz="1800" dirty="0"/>
              <a:t>What role does analytics play in your state's stakeholder engagement and policymaking process?</a:t>
            </a:r>
          </a:p>
          <a:p>
            <a:pPr marL="457200" indent="-457200">
              <a:buFont typeface="+mj-lt"/>
              <a:buAutoNum type="arabicPeriod"/>
            </a:pPr>
            <a:endParaRPr lang="en-US" sz="1600" dirty="0"/>
          </a:p>
          <a:p>
            <a:pPr marL="457200" indent="-457200">
              <a:buFont typeface="+mj-lt"/>
              <a:buAutoNum type="arabicPeriod"/>
            </a:pPr>
            <a:r>
              <a:rPr lang="en-US" sz="1800" dirty="0"/>
              <a:t>When in the analytics process (e.g., design, review of initial findings, final results) is stakeholder engagement beneficial?</a:t>
            </a:r>
          </a:p>
          <a:p>
            <a:pPr marL="457200" indent="-457200">
              <a:buFont typeface="+mj-lt"/>
              <a:buAutoNum type="arabicPeriod"/>
            </a:pPr>
            <a:endParaRPr lang="en-US" sz="1800" dirty="0"/>
          </a:p>
          <a:p>
            <a:pPr marL="457200" indent="-457200">
              <a:buFont typeface="+mj-lt"/>
              <a:buAutoNum type="arabicPeriod"/>
            </a:pPr>
            <a:r>
              <a:rPr lang="en-US" sz="1800" dirty="0"/>
              <a:t>How can states use specific tactics to leverage analysis for decision-making and consensus?</a:t>
            </a:r>
          </a:p>
        </p:txBody>
      </p:sp>
    </p:spTree>
    <p:extLst>
      <p:ext uri="{BB962C8B-B14F-4D97-AF65-F5344CB8AC3E}">
        <p14:creationId xmlns:p14="http://schemas.microsoft.com/office/powerpoint/2010/main" val="221150511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0C9DADC8-2CE2-E7CD-5D74-28C4E72ECA93}"/>
              </a:ext>
            </a:extLst>
          </p:cNvPr>
          <p:cNvSpPr>
            <a:spLocks noGrp="1"/>
          </p:cNvSpPr>
          <p:nvPr>
            <p:ph type="title"/>
          </p:nvPr>
        </p:nvSpPr>
        <p:spPr/>
        <p:txBody>
          <a:bodyPr>
            <a:normAutofit/>
          </a:bodyPr>
          <a:lstStyle/>
          <a:p>
            <a:r>
              <a:rPr lang="en-US"/>
              <a:t>Where was brand drug spending highest? </a:t>
            </a:r>
          </a:p>
        </p:txBody>
      </p:sp>
      <p:sp>
        <p:nvSpPr>
          <p:cNvPr id="7" name="Content Placeholder 6">
            <a:extLst>
              <a:ext uri="{FF2B5EF4-FFF2-40B4-BE49-F238E27FC236}">
                <a16:creationId xmlns:a16="http://schemas.microsoft.com/office/drawing/2014/main" id="{9D44BAD7-9381-04F4-317B-BDED7DCF4A44}"/>
              </a:ext>
            </a:extLst>
          </p:cNvPr>
          <p:cNvSpPr>
            <a:spLocks noGrp="1"/>
          </p:cNvSpPr>
          <p:nvPr>
            <p:ph idx="1"/>
          </p:nvPr>
        </p:nvSpPr>
        <p:spPr>
          <a:xfrm>
            <a:off x="444137" y="1352693"/>
            <a:ext cx="3294743" cy="4812972"/>
          </a:xfrm>
        </p:spPr>
        <p:txBody>
          <a:bodyPr>
            <a:normAutofit lnSpcReduction="10000"/>
          </a:bodyPr>
          <a:lstStyle/>
          <a:p>
            <a:pPr>
              <a:buFont typeface="Wingdings" panose="05000000000000000000" pitchFamily="2" charset="2"/>
              <a:buChar char="§"/>
            </a:pPr>
            <a:r>
              <a:rPr lang="en-US"/>
              <a:t> We can look at brand drug spending for the most recent two years to see where spending was highest by drug category.</a:t>
            </a:r>
          </a:p>
          <a:p>
            <a:pPr>
              <a:buFont typeface="Wingdings" panose="05000000000000000000" pitchFamily="2" charset="2"/>
              <a:buChar char="§"/>
            </a:pPr>
            <a:r>
              <a:rPr lang="en-US"/>
              <a:t>Seven categories accounted for almost all 2020 spending; immunological agents was by far #1 with $123M.</a:t>
            </a:r>
          </a:p>
          <a:p>
            <a:pPr>
              <a:buFont typeface="Wingdings" panose="05000000000000000000" pitchFamily="2" charset="2"/>
              <a:buChar char="§"/>
            </a:pPr>
            <a:endParaRPr lang="en-US"/>
          </a:p>
          <a:p>
            <a:pPr marL="0" indent="0">
              <a:buNone/>
            </a:pPr>
            <a:endParaRPr lang="en-US"/>
          </a:p>
        </p:txBody>
      </p:sp>
      <p:sp>
        <p:nvSpPr>
          <p:cNvPr id="4" name="Slide Number Placeholder 3">
            <a:extLst>
              <a:ext uri="{FF2B5EF4-FFF2-40B4-BE49-F238E27FC236}">
                <a16:creationId xmlns:a16="http://schemas.microsoft.com/office/drawing/2014/main" id="{2ECC3E91-3279-77FA-BABC-3588CF32E837}"/>
              </a:ext>
            </a:extLst>
          </p:cNvPr>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32BA1B2C-6684-47F0-87CE-B2A009176267}" type="slidenum">
              <a:rPr kumimoji="0" lang="en-US" sz="1400" b="0" i="0" u="none" strike="noStrike" kern="1200" cap="none" spc="0" normalizeH="0" baseline="0" noProof="0" smtClean="0">
                <a:ln>
                  <a:noFill/>
                </a:ln>
                <a:solidFill>
                  <a:srgbClr val="FFFFFF"/>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30</a:t>
            </a:fld>
            <a:endParaRPr kumimoji="0" lang="en-US" sz="1400" b="0" i="0" u="none" strike="noStrike" kern="1200" cap="none" spc="0" normalizeH="0" baseline="0" noProof="0">
              <a:ln>
                <a:noFill/>
              </a:ln>
              <a:solidFill>
                <a:srgbClr val="FFFFFF"/>
              </a:solidFill>
              <a:effectLst/>
              <a:uLnTx/>
              <a:uFillTx/>
              <a:latin typeface="Calibri" panose="020F0502020204030204"/>
              <a:ea typeface="+mn-ea"/>
              <a:cs typeface="+mn-cs"/>
            </a:endParaRPr>
          </a:p>
        </p:txBody>
      </p:sp>
      <p:pic>
        <p:nvPicPr>
          <p:cNvPr id="2" name="Picture 1" descr="A picture containing chart&#10;&#10;Description automatically generated">
            <a:extLst>
              <a:ext uri="{FF2B5EF4-FFF2-40B4-BE49-F238E27FC236}">
                <a16:creationId xmlns:a16="http://schemas.microsoft.com/office/drawing/2014/main" id="{03171EB2-7F5F-72A5-6F84-79807945C492}"/>
              </a:ext>
            </a:extLst>
          </p:cNvPr>
          <p:cNvPicPr>
            <a:picLocks noChangeAspect="1"/>
          </p:cNvPicPr>
          <p:nvPr/>
        </p:nvPicPr>
        <p:blipFill rotWithShape="1">
          <a:blip r:embed="rId2"/>
          <a:srcRect l="748" t="4178" r="22543" b="10162"/>
          <a:stretch/>
        </p:blipFill>
        <p:spPr bwMode="auto">
          <a:xfrm>
            <a:off x="3816350" y="1432560"/>
            <a:ext cx="7940220" cy="4733105"/>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158220226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0C9DADC8-2CE2-E7CD-5D74-28C4E72ECA93}"/>
              </a:ext>
            </a:extLst>
          </p:cNvPr>
          <p:cNvSpPr>
            <a:spLocks noGrp="1"/>
          </p:cNvSpPr>
          <p:nvPr>
            <p:ph type="title"/>
          </p:nvPr>
        </p:nvSpPr>
        <p:spPr/>
        <p:txBody>
          <a:bodyPr>
            <a:normAutofit/>
          </a:bodyPr>
          <a:lstStyle/>
          <a:p>
            <a:r>
              <a:rPr lang="en-US"/>
              <a:t>Where was brand drug spending highest? </a:t>
            </a:r>
          </a:p>
        </p:txBody>
      </p:sp>
      <p:sp>
        <p:nvSpPr>
          <p:cNvPr id="7" name="Content Placeholder 6">
            <a:extLst>
              <a:ext uri="{FF2B5EF4-FFF2-40B4-BE49-F238E27FC236}">
                <a16:creationId xmlns:a16="http://schemas.microsoft.com/office/drawing/2014/main" id="{9D44BAD7-9381-04F4-317B-BDED7DCF4A44}"/>
              </a:ext>
            </a:extLst>
          </p:cNvPr>
          <p:cNvSpPr>
            <a:spLocks noGrp="1"/>
          </p:cNvSpPr>
          <p:nvPr>
            <p:ph idx="1"/>
          </p:nvPr>
        </p:nvSpPr>
        <p:spPr>
          <a:xfrm>
            <a:off x="444137" y="1352693"/>
            <a:ext cx="3294743" cy="4812972"/>
          </a:xfrm>
        </p:spPr>
        <p:txBody>
          <a:bodyPr>
            <a:normAutofit/>
          </a:bodyPr>
          <a:lstStyle/>
          <a:p>
            <a:pPr>
              <a:buFont typeface="Wingdings" panose="05000000000000000000" pitchFamily="2" charset="2"/>
              <a:buChar char="§"/>
            </a:pPr>
            <a:r>
              <a:rPr lang="en-US"/>
              <a:t>While the distribution changed some across categories in 2021, the same categories accounted for most spending; immunological agents was again by far #1, but now $152M.</a:t>
            </a:r>
          </a:p>
          <a:p>
            <a:pPr>
              <a:buFont typeface="Wingdings" panose="05000000000000000000" pitchFamily="2" charset="2"/>
              <a:buChar char="§"/>
            </a:pPr>
            <a:endParaRPr lang="en-US"/>
          </a:p>
          <a:p>
            <a:pPr marL="0" indent="0">
              <a:buNone/>
            </a:pPr>
            <a:endParaRPr lang="en-US"/>
          </a:p>
        </p:txBody>
      </p:sp>
      <p:sp>
        <p:nvSpPr>
          <p:cNvPr id="4" name="Slide Number Placeholder 3">
            <a:extLst>
              <a:ext uri="{FF2B5EF4-FFF2-40B4-BE49-F238E27FC236}">
                <a16:creationId xmlns:a16="http://schemas.microsoft.com/office/drawing/2014/main" id="{2ECC3E91-3279-77FA-BABC-3588CF32E837}"/>
              </a:ext>
            </a:extLst>
          </p:cNvPr>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32BA1B2C-6684-47F0-87CE-B2A009176267}" type="slidenum">
              <a:rPr kumimoji="0" lang="en-US" sz="1400" b="0" i="0" u="none" strike="noStrike" kern="1200" cap="none" spc="0" normalizeH="0" baseline="0" noProof="0" smtClean="0">
                <a:ln>
                  <a:noFill/>
                </a:ln>
                <a:solidFill>
                  <a:srgbClr val="FFFFFF"/>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31</a:t>
            </a:fld>
            <a:endParaRPr kumimoji="0" lang="en-US" sz="1400" b="0" i="0" u="none" strike="noStrike" kern="1200" cap="none" spc="0" normalizeH="0" baseline="0" noProof="0">
              <a:ln>
                <a:noFill/>
              </a:ln>
              <a:solidFill>
                <a:srgbClr val="FFFFFF"/>
              </a:solidFill>
              <a:effectLst/>
              <a:uLnTx/>
              <a:uFillTx/>
              <a:latin typeface="Calibri" panose="020F0502020204030204"/>
              <a:ea typeface="+mn-ea"/>
              <a:cs typeface="+mn-cs"/>
            </a:endParaRPr>
          </a:p>
        </p:txBody>
      </p:sp>
      <p:pic>
        <p:nvPicPr>
          <p:cNvPr id="3" name="Picture 2" descr="A picture containing timeline&#10;&#10;Description automatically generated">
            <a:extLst>
              <a:ext uri="{FF2B5EF4-FFF2-40B4-BE49-F238E27FC236}">
                <a16:creationId xmlns:a16="http://schemas.microsoft.com/office/drawing/2014/main" id="{BEFC5CA3-73BC-EB18-07D7-725B8211D942}"/>
              </a:ext>
            </a:extLst>
          </p:cNvPr>
          <p:cNvPicPr>
            <a:picLocks noChangeAspect="1"/>
          </p:cNvPicPr>
          <p:nvPr/>
        </p:nvPicPr>
        <p:blipFill rotWithShape="1">
          <a:blip r:embed="rId2"/>
          <a:srcRect l="961" t="4178" r="22650" b="10162"/>
          <a:stretch/>
        </p:blipFill>
        <p:spPr bwMode="auto">
          <a:xfrm>
            <a:off x="4145280" y="1442720"/>
            <a:ext cx="7611290" cy="4722945"/>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268248130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3C64A3-E4FC-5843-4FCA-36E9DE4BC8F1}"/>
              </a:ext>
            </a:extLst>
          </p:cNvPr>
          <p:cNvSpPr>
            <a:spLocks noGrp="1"/>
          </p:cNvSpPr>
          <p:nvPr>
            <p:ph type="title"/>
          </p:nvPr>
        </p:nvSpPr>
        <p:spPr/>
        <p:txBody>
          <a:bodyPr/>
          <a:lstStyle/>
          <a:p>
            <a:r>
              <a:rPr lang="en-US"/>
              <a:t>A closer look at these drug categories…</a:t>
            </a:r>
          </a:p>
        </p:txBody>
      </p:sp>
      <p:graphicFrame>
        <p:nvGraphicFramePr>
          <p:cNvPr id="5" name="Table 5">
            <a:extLst>
              <a:ext uri="{FF2B5EF4-FFF2-40B4-BE49-F238E27FC236}">
                <a16:creationId xmlns:a16="http://schemas.microsoft.com/office/drawing/2014/main" id="{118D2316-8333-DBAC-21EF-F9F886238FDB}"/>
              </a:ext>
            </a:extLst>
          </p:cNvPr>
          <p:cNvGraphicFramePr>
            <a:graphicFrameLocks noGrp="1"/>
          </p:cNvGraphicFramePr>
          <p:nvPr>
            <p:ph idx="1"/>
          </p:nvPr>
        </p:nvGraphicFramePr>
        <p:xfrm>
          <a:off x="444138" y="1444212"/>
          <a:ext cx="10560388" cy="2286000"/>
        </p:xfrm>
        <a:graphic>
          <a:graphicData uri="http://schemas.openxmlformats.org/drawingml/2006/table">
            <a:tbl>
              <a:tblPr firstRow="1" bandRow="1">
                <a:tableStyleId>{5C22544A-7EE6-4342-B048-85BDC9FD1C3A}</a:tableStyleId>
              </a:tblPr>
              <a:tblGrid>
                <a:gridCol w="4013055">
                  <a:extLst>
                    <a:ext uri="{9D8B030D-6E8A-4147-A177-3AD203B41FA5}">
                      <a16:colId xmlns:a16="http://schemas.microsoft.com/office/drawing/2014/main" val="3414107775"/>
                    </a:ext>
                  </a:extLst>
                </a:gridCol>
                <a:gridCol w="1553956">
                  <a:extLst>
                    <a:ext uri="{9D8B030D-6E8A-4147-A177-3AD203B41FA5}">
                      <a16:colId xmlns:a16="http://schemas.microsoft.com/office/drawing/2014/main" val="3731530053"/>
                    </a:ext>
                  </a:extLst>
                </a:gridCol>
                <a:gridCol w="1522877">
                  <a:extLst>
                    <a:ext uri="{9D8B030D-6E8A-4147-A177-3AD203B41FA5}">
                      <a16:colId xmlns:a16="http://schemas.microsoft.com/office/drawing/2014/main" val="744734071"/>
                    </a:ext>
                  </a:extLst>
                </a:gridCol>
                <a:gridCol w="3470500">
                  <a:extLst>
                    <a:ext uri="{9D8B030D-6E8A-4147-A177-3AD203B41FA5}">
                      <a16:colId xmlns:a16="http://schemas.microsoft.com/office/drawing/2014/main" val="2547190692"/>
                    </a:ext>
                  </a:extLst>
                </a:gridCol>
              </a:tblGrid>
              <a:tr h="370840">
                <a:tc>
                  <a:txBody>
                    <a:bodyPr/>
                    <a:lstStyle/>
                    <a:p>
                      <a:r>
                        <a:rPr lang="en-US" sz="2000" dirty="0"/>
                        <a:t>Drug Class</a:t>
                      </a:r>
                    </a:p>
                  </a:txBody>
                  <a:tcPr/>
                </a:tc>
                <a:tc>
                  <a:txBody>
                    <a:bodyPr/>
                    <a:lstStyle/>
                    <a:p>
                      <a:r>
                        <a:rPr lang="en-US" sz="2000"/>
                        <a:t>2017 Spend</a:t>
                      </a:r>
                    </a:p>
                  </a:txBody>
                  <a:tcPr/>
                </a:tc>
                <a:tc>
                  <a:txBody>
                    <a:bodyPr/>
                    <a:lstStyle/>
                    <a:p>
                      <a:r>
                        <a:rPr lang="en-US" sz="2000"/>
                        <a:t>2021 Spend</a:t>
                      </a:r>
                    </a:p>
                  </a:txBody>
                  <a:tcPr/>
                </a:tc>
                <a:tc>
                  <a:txBody>
                    <a:bodyPr/>
                    <a:lstStyle/>
                    <a:p>
                      <a:r>
                        <a:rPr lang="en-US" sz="2000"/>
                        <a:t>2017-21 Spend Growth</a:t>
                      </a:r>
                    </a:p>
                  </a:txBody>
                  <a:tcPr/>
                </a:tc>
                <a:extLst>
                  <a:ext uri="{0D108BD9-81ED-4DB2-BD59-A6C34878D82A}">
                    <a16:rowId xmlns:a16="http://schemas.microsoft.com/office/drawing/2014/main" val="77916555"/>
                  </a:ext>
                </a:extLst>
              </a:tr>
              <a:tr h="370840">
                <a:tc>
                  <a:txBody>
                    <a:bodyPr/>
                    <a:lstStyle/>
                    <a:p>
                      <a:r>
                        <a:rPr lang="en-US" sz="2000" dirty="0"/>
                        <a:t>Immunological Agents</a:t>
                      </a:r>
                    </a:p>
                  </a:txBody>
                  <a:tcPr/>
                </a:tc>
                <a:tc>
                  <a:txBody>
                    <a:bodyPr/>
                    <a:lstStyle/>
                    <a:p>
                      <a:r>
                        <a:rPr lang="en-US" sz="2000"/>
                        <a:t>$74M</a:t>
                      </a:r>
                    </a:p>
                  </a:txBody>
                  <a:tcPr/>
                </a:tc>
                <a:tc>
                  <a:txBody>
                    <a:bodyPr/>
                    <a:lstStyle/>
                    <a:p>
                      <a:r>
                        <a:rPr lang="en-US" sz="2000"/>
                        <a:t>$153M</a:t>
                      </a:r>
                    </a:p>
                  </a:txBody>
                  <a:tcPr/>
                </a:tc>
                <a:tc>
                  <a:txBody>
                    <a:bodyPr/>
                    <a:lstStyle/>
                    <a:p>
                      <a:r>
                        <a:rPr lang="en-US" sz="2000"/>
                        <a:t>107%</a:t>
                      </a:r>
                    </a:p>
                  </a:txBody>
                  <a:tcPr/>
                </a:tc>
                <a:extLst>
                  <a:ext uri="{0D108BD9-81ED-4DB2-BD59-A6C34878D82A}">
                    <a16:rowId xmlns:a16="http://schemas.microsoft.com/office/drawing/2014/main" val="2758125746"/>
                  </a:ext>
                </a:extLst>
              </a:tr>
              <a:tr h="370840">
                <a:tc>
                  <a:txBody>
                    <a:bodyPr/>
                    <a:lstStyle/>
                    <a:p>
                      <a:r>
                        <a:rPr lang="en-US" sz="2000" dirty="0"/>
                        <a:t>Blood Glucose Regulators</a:t>
                      </a:r>
                    </a:p>
                  </a:txBody>
                  <a:tcPr/>
                </a:tc>
                <a:tc>
                  <a:txBody>
                    <a:bodyPr/>
                    <a:lstStyle/>
                    <a:p>
                      <a:r>
                        <a:rPr lang="en-US" sz="2000" dirty="0"/>
                        <a:t>$39M</a:t>
                      </a:r>
                    </a:p>
                  </a:txBody>
                  <a:tcPr/>
                </a:tc>
                <a:tc>
                  <a:txBody>
                    <a:bodyPr/>
                    <a:lstStyle/>
                    <a:p>
                      <a:r>
                        <a:rPr lang="en-US" sz="2000" dirty="0"/>
                        <a:t>$56M</a:t>
                      </a:r>
                    </a:p>
                  </a:txBody>
                  <a:tcPr/>
                </a:tc>
                <a:tc>
                  <a:txBody>
                    <a:bodyPr/>
                    <a:lstStyle/>
                    <a:p>
                      <a:r>
                        <a:rPr lang="en-US" sz="2000"/>
                        <a:t>44%</a:t>
                      </a:r>
                    </a:p>
                  </a:txBody>
                  <a:tcPr/>
                </a:tc>
                <a:extLst>
                  <a:ext uri="{0D108BD9-81ED-4DB2-BD59-A6C34878D82A}">
                    <a16:rowId xmlns:a16="http://schemas.microsoft.com/office/drawing/2014/main" val="752357369"/>
                  </a:ext>
                </a:extLst>
              </a:tr>
              <a:tr h="370840">
                <a:tc>
                  <a:txBody>
                    <a:bodyPr/>
                    <a:lstStyle/>
                    <a:p>
                      <a:r>
                        <a:rPr lang="en-US" sz="2000" dirty="0"/>
                        <a:t>Respiratory Tract / Pulmonary Agents</a:t>
                      </a:r>
                    </a:p>
                  </a:txBody>
                  <a:tcPr/>
                </a:tc>
                <a:tc>
                  <a:txBody>
                    <a:bodyPr/>
                    <a:lstStyle/>
                    <a:p>
                      <a:r>
                        <a:rPr lang="en-US" sz="2000"/>
                        <a:t>$27M</a:t>
                      </a:r>
                    </a:p>
                  </a:txBody>
                  <a:tcPr/>
                </a:tc>
                <a:tc>
                  <a:txBody>
                    <a:bodyPr/>
                    <a:lstStyle/>
                    <a:p>
                      <a:r>
                        <a:rPr lang="en-US" sz="2000" dirty="0"/>
                        <a:t>$45M</a:t>
                      </a:r>
                    </a:p>
                  </a:txBody>
                  <a:tcPr/>
                </a:tc>
                <a:tc>
                  <a:txBody>
                    <a:bodyPr/>
                    <a:lstStyle/>
                    <a:p>
                      <a:r>
                        <a:rPr lang="en-US" sz="2000" dirty="0"/>
                        <a:t>67%</a:t>
                      </a:r>
                    </a:p>
                  </a:txBody>
                  <a:tcPr/>
                </a:tc>
                <a:extLst>
                  <a:ext uri="{0D108BD9-81ED-4DB2-BD59-A6C34878D82A}">
                    <a16:rowId xmlns:a16="http://schemas.microsoft.com/office/drawing/2014/main" val="3497439918"/>
                  </a:ext>
                </a:extLst>
              </a:tr>
              <a:tr h="370840">
                <a:tc>
                  <a:txBody>
                    <a:bodyPr/>
                    <a:lstStyle/>
                    <a:p>
                      <a:r>
                        <a:rPr lang="en-US" sz="2000"/>
                        <a:t>Antineoplastics</a:t>
                      </a:r>
                    </a:p>
                  </a:txBody>
                  <a:tcPr/>
                </a:tc>
                <a:tc>
                  <a:txBody>
                    <a:bodyPr/>
                    <a:lstStyle/>
                    <a:p>
                      <a:r>
                        <a:rPr lang="en-US" sz="2000"/>
                        <a:t>$21M</a:t>
                      </a:r>
                    </a:p>
                  </a:txBody>
                  <a:tcPr/>
                </a:tc>
                <a:tc>
                  <a:txBody>
                    <a:bodyPr/>
                    <a:lstStyle/>
                    <a:p>
                      <a:r>
                        <a:rPr lang="en-US" sz="2000"/>
                        <a:t>$40M</a:t>
                      </a:r>
                    </a:p>
                  </a:txBody>
                  <a:tcPr/>
                </a:tc>
                <a:tc>
                  <a:txBody>
                    <a:bodyPr/>
                    <a:lstStyle/>
                    <a:p>
                      <a:r>
                        <a:rPr lang="en-US" sz="2000" dirty="0"/>
                        <a:t>90%</a:t>
                      </a:r>
                    </a:p>
                  </a:txBody>
                  <a:tcPr/>
                </a:tc>
                <a:extLst>
                  <a:ext uri="{0D108BD9-81ED-4DB2-BD59-A6C34878D82A}">
                    <a16:rowId xmlns:a16="http://schemas.microsoft.com/office/drawing/2014/main" val="3447747503"/>
                  </a:ext>
                </a:extLst>
              </a:tr>
            </a:tbl>
          </a:graphicData>
        </a:graphic>
      </p:graphicFrame>
      <p:sp>
        <p:nvSpPr>
          <p:cNvPr id="4" name="Slide Number Placeholder 3">
            <a:extLst>
              <a:ext uri="{FF2B5EF4-FFF2-40B4-BE49-F238E27FC236}">
                <a16:creationId xmlns:a16="http://schemas.microsoft.com/office/drawing/2014/main" id="{97257F7F-6B80-E805-05B0-00D56BA99918}"/>
              </a:ext>
            </a:extLst>
          </p:cNvPr>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32BA1B2C-6684-47F0-87CE-B2A009176267}" type="slidenum">
              <a:rPr kumimoji="0" lang="en-US" sz="1400" b="0" i="0" u="none" strike="noStrike" kern="1200" cap="none" spc="0" normalizeH="0" baseline="0" noProof="0" smtClean="0">
                <a:ln>
                  <a:noFill/>
                </a:ln>
                <a:solidFill>
                  <a:srgbClr val="FFFFFF"/>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32</a:t>
            </a:fld>
            <a:endParaRPr kumimoji="0" lang="en-US" sz="14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6" name="TextBox 5">
            <a:extLst>
              <a:ext uri="{FF2B5EF4-FFF2-40B4-BE49-F238E27FC236}">
                <a16:creationId xmlns:a16="http://schemas.microsoft.com/office/drawing/2014/main" id="{D3E4FEDA-4155-312A-A18D-14CB68DC4297}"/>
              </a:ext>
            </a:extLst>
          </p:cNvPr>
          <p:cNvSpPr txBox="1"/>
          <p:nvPr/>
        </p:nvSpPr>
        <p:spPr>
          <a:xfrm>
            <a:off x="444137" y="3998609"/>
            <a:ext cx="10560388" cy="1943096"/>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600"/>
              </a:spcAft>
              <a:buClrTx/>
              <a:buSzTx/>
              <a:buFontTx/>
              <a:buNone/>
              <a:tabLst/>
              <a:defRPr/>
            </a:pPr>
            <a:r>
              <a:rPr kumimoji="0" lang="en-US" sz="2800" b="0" i="0" u="none" strike="noStrike" kern="1200" cap="none" spc="0" normalizeH="0" baseline="0" noProof="0" dirty="0">
                <a:ln>
                  <a:noFill/>
                </a:ln>
                <a:solidFill>
                  <a:srgbClr val="000000">
                    <a:lumMod val="75000"/>
                    <a:lumOff val="25000"/>
                  </a:srgbClr>
                </a:solidFill>
                <a:effectLst/>
                <a:uLnTx/>
                <a:uFillTx/>
                <a:latin typeface="Calibri" panose="020F0502020204030204"/>
                <a:ea typeface="+mn-ea"/>
                <a:cs typeface="+mn-cs"/>
              </a:rPr>
              <a:t>What is going on here?</a:t>
            </a:r>
          </a:p>
          <a:p>
            <a:pPr marL="457200" marR="0" lvl="0" indent="-457200" algn="l" defTabSz="914400" rtl="0" eaLnBrk="1" fontAlgn="auto" latinLnBrk="0" hangingPunct="1">
              <a:lnSpc>
                <a:spcPct val="90000"/>
              </a:lnSpc>
              <a:spcBef>
                <a:spcPts val="1200"/>
              </a:spcBef>
              <a:spcAft>
                <a:spcPts val="200"/>
              </a:spcAft>
              <a:buClr>
                <a:srgbClr val="A39B4E"/>
              </a:buClr>
              <a:buSzPct val="100000"/>
              <a:buFont typeface="Wingdings" panose="05000000000000000000" pitchFamily="2" charset="2"/>
              <a:buChar char="§"/>
              <a:tabLst/>
              <a:defRPr/>
            </a:pPr>
            <a:r>
              <a:rPr kumimoji="0" lang="en-US" sz="2800" b="0" i="0" u="none" strike="noStrike" kern="1200" cap="none" spc="0" normalizeH="0" baseline="0" noProof="0" dirty="0">
                <a:ln>
                  <a:noFill/>
                </a:ln>
                <a:solidFill>
                  <a:srgbClr val="000000">
                    <a:lumMod val="75000"/>
                    <a:lumOff val="25000"/>
                  </a:srgbClr>
                </a:solidFill>
                <a:effectLst/>
                <a:uLnTx/>
                <a:uFillTx/>
                <a:latin typeface="Calibri" panose="020F0502020204030204"/>
                <a:ea typeface="+mn-ea"/>
                <a:cs typeface="+mn-cs"/>
              </a:rPr>
              <a:t>Average annual increases in spending of 11% to 27%.</a:t>
            </a:r>
          </a:p>
          <a:p>
            <a:pPr marL="457200" marR="0" lvl="0" indent="-457200" algn="l" defTabSz="914400" rtl="0" eaLnBrk="1" fontAlgn="auto" latinLnBrk="0" hangingPunct="1">
              <a:lnSpc>
                <a:spcPct val="90000"/>
              </a:lnSpc>
              <a:spcBef>
                <a:spcPts val="0"/>
              </a:spcBef>
              <a:spcAft>
                <a:spcPts val="200"/>
              </a:spcAft>
              <a:buClr>
                <a:srgbClr val="A39B4E"/>
              </a:buClr>
              <a:buSzPct val="100000"/>
              <a:buFont typeface="Wingdings" panose="05000000000000000000" pitchFamily="2" charset="2"/>
              <a:buChar char="§"/>
              <a:tabLst/>
              <a:defRPr/>
            </a:pPr>
            <a:r>
              <a:rPr kumimoji="0" lang="en-US" sz="2800" b="0" i="0" u="none" strike="noStrike" kern="1200" cap="none" spc="0" normalizeH="0" baseline="0" noProof="0" dirty="0">
                <a:ln>
                  <a:noFill/>
                </a:ln>
                <a:solidFill>
                  <a:srgbClr val="000000">
                    <a:lumMod val="75000"/>
                    <a:lumOff val="25000"/>
                  </a:srgbClr>
                </a:solidFill>
                <a:effectLst/>
                <a:uLnTx/>
                <a:uFillTx/>
                <a:latin typeface="Calibri" panose="020F0502020204030204"/>
                <a:ea typeface="+mn-ea"/>
                <a:cs typeface="+mn-cs"/>
              </a:rPr>
              <a:t>Commercial enrollment during this time period declined, so these increases are even higher on a PMPM basis.</a:t>
            </a:r>
          </a:p>
        </p:txBody>
      </p:sp>
    </p:spTree>
    <p:extLst>
      <p:ext uri="{BB962C8B-B14F-4D97-AF65-F5344CB8AC3E}">
        <p14:creationId xmlns:p14="http://schemas.microsoft.com/office/powerpoint/2010/main" val="82553180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3C64A3-E4FC-5843-4FCA-36E9DE4BC8F1}"/>
              </a:ext>
            </a:extLst>
          </p:cNvPr>
          <p:cNvSpPr>
            <a:spLocks noGrp="1"/>
          </p:cNvSpPr>
          <p:nvPr>
            <p:ph type="title"/>
          </p:nvPr>
        </p:nvSpPr>
        <p:spPr/>
        <p:txBody>
          <a:bodyPr/>
          <a:lstStyle/>
          <a:p>
            <a:r>
              <a:rPr lang="en-US"/>
              <a:t>A closer look at these drug categories…</a:t>
            </a:r>
          </a:p>
        </p:txBody>
      </p:sp>
      <p:sp>
        <p:nvSpPr>
          <p:cNvPr id="4" name="Slide Number Placeholder 3">
            <a:extLst>
              <a:ext uri="{FF2B5EF4-FFF2-40B4-BE49-F238E27FC236}">
                <a16:creationId xmlns:a16="http://schemas.microsoft.com/office/drawing/2014/main" id="{97257F7F-6B80-E805-05B0-00D56BA99918}"/>
              </a:ext>
            </a:extLst>
          </p:cNvPr>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32BA1B2C-6684-47F0-87CE-B2A009176267}" type="slidenum">
              <a:rPr kumimoji="0" lang="en-US" sz="1400" b="0" i="0" u="none" strike="noStrike" kern="1200" cap="none" spc="0" normalizeH="0" baseline="0" noProof="0" smtClean="0">
                <a:ln>
                  <a:noFill/>
                </a:ln>
                <a:solidFill>
                  <a:srgbClr val="FFFFFF"/>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33</a:t>
            </a:fld>
            <a:endParaRPr kumimoji="0" lang="en-US" sz="14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7" name="Content Placeholder 6">
            <a:extLst>
              <a:ext uri="{FF2B5EF4-FFF2-40B4-BE49-F238E27FC236}">
                <a16:creationId xmlns:a16="http://schemas.microsoft.com/office/drawing/2014/main" id="{BFFBE87F-6EE0-71FF-0618-AB137F5B50EB}"/>
              </a:ext>
            </a:extLst>
          </p:cNvPr>
          <p:cNvSpPr>
            <a:spLocks noGrp="1"/>
          </p:cNvSpPr>
          <p:nvPr>
            <p:ph idx="1"/>
          </p:nvPr>
        </p:nvSpPr>
        <p:spPr>
          <a:xfrm>
            <a:off x="281978" y="3858179"/>
            <a:ext cx="11312433" cy="2957733"/>
          </a:xfrm>
          <a:noFill/>
        </p:spPr>
        <p:txBody>
          <a:bodyPr wrap="square" rtlCol="0">
            <a:spAutoFit/>
          </a:bodyPr>
          <a:lstStyle/>
          <a:p>
            <a:pPr marL="0" defTabSz="457200">
              <a:spcAft>
                <a:spcPts val="600"/>
              </a:spcAft>
            </a:pPr>
            <a:r>
              <a:rPr lang="en-US" dirty="0"/>
              <a:t>What is going on here?</a:t>
            </a:r>
          </a:p>
          <a:p>
            <a:pPr marL="365760" indent="-457200" defTabSz="457200">
              <a:spcAft>
                <a:spcPts val="0"/>
              </a:spcAft>
              <a:buFont typeface="Wingdings" panose="05000000000000000000" pitchFamily="2" charset="2"/>
              <a:buChar char="§"/>
            </a:pPr>
            <a:r>
              <a:rPr lang="en-US" dirty="0"/>
              <a:t>Increased Payment per Unit (PPU) appears to be the primary cost driver.     Utilization is declining for two categories and up slightly for a third.</a:t>
            </a:r>
          </a:p>
          <a:p>
            <a:pPr marL="365760" indent="-457200" defTabSz="457200">
              <a:spcBef>
                <a:spcPts val="0"/>
              </a:spcBef>
              <a:spcAft>
                <a:spcPts val="600"/>
              </a:spcAft>
              <a:buFont typeface="Wingdings" panose="05000000000000000000" pitchFamily="2" charset="2"/>
              <a:buChar char="§"/>
            </a:pPr>
            <a:r>
              <a:rPr lang="en-US" dirty="0"/>
              <a:t>The enormous volume increase for Immunological Agents warrants investigation.</a:t>
            </a:r>
          </a:p>
          <a:p>
            <a:pPr marL="0" defTabSz="457200">
              <a:spcAft>
                <a:spcPts val="600"/>
              </a:spcAft>
            </a:pPr>
            <a:endParaRPr lang="en-US" dirty="0"/>
          </a:p>
        </p:txBody>
      </p:sp>
      <p:sp>
        <p:nvSpPr>
          <p:cNvPr id="8" name="AutoShape 3">
            <a:extLst>
              <a:ext uri="{FF2B5EF4-FFF2-40B4-BE49-F238E27FC236}">
                <a16:creationId xmlns:a16="http://schemas.microsoft.com/office/drawing/2014/main" id="{DC3A0F08-DA99-066A-DB93-36716D9A2CD9}"/>
              </a:ext>
            </a:extLst>
          </p:cNvPr>
          <p:cNvSpPr>
            <a:spLocks noChangeAspect="1" noChangeArrowheads="1" noTextEdit="1"/>
          </p:cNvSpPr>
          <p:nvPr/>
        </p:nvSpPr>
        <p:spPr bwMode="auto">
          <a:xfrm>
            <a:off x="79375" y="1509713"/>
            <a:ext cx="11942763" cy="2235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51" name="Line 47">
            <a:extLst>
              <a:ext uri="{FF2B5EF4-FFF2-40B4-BE49-F238E27FC236}">
                <a16:creationId xmlns:a16="http://schemas.microsoft.com/office/drawing/2014/main" id="{285700FA-1392-0D55-CC20-64065BE49F14}"/>
              </a:ext>
            </a:extLst>
          </p:cNvPr>
          <p:cNvSpPr>
            <a:spLocks noChangeShapeType="1"/>
          </p:cNvSpPr>
          <p:nvPr/>
        </p:nvSpPr>
        <p:spPr bwMode="auto">
          <a:xfrm>
            <a:off x="80963" y="2276476"/>
            <a:ext cx="11920538" cy="0"/>
          </a:xfrm>
          <a:prstGeom prst="line">
            <a:avLst/>
          </a:prstGeom>
          <a:noFill/>
          <a:ln w="12700" cap="flat">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52" name="Line 48">
            <a:extLst>
              <a:ext uri="{FF2B5EF4-FFF2-40B4-BE49-F238E27FC236}">
                <a16:creationId xmlns:a16="http://schemas.microsoft.com/office/drawing/2014/main" id="{5FFE424B-30EA-5C60-B5E0-4EB7F2973D9E}"/>
              </a:ext>
            </a:extLst>
          </p:cNvPr>
          <p:cNvSpPr>
            <a:spLocks noChangeShapeType="1"/>
          </p:cNvSpPr>
          <p:nvPr/>
        </p:nvSpPr>
        <p:spPr bwMode="auto">
          <a:xfrm>
            <a:off x="80963" y="2647951"/>
            <a:ext cx="11920538" cy="0"/>
          </a:xfrm>
          <a:prstGeom prst="line">
            <a:avLst/>
          </a:prstGeom>
          <a:noFill/>
          <a:ln w="12700" cap="flat">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53" name="Line 49">
            <a:extLst>
              <a:ext uri="{FF2B5EF4-FFF2-40B4-BE49-F238E27FC236}">
                <a16:creationId xmlns:a16="http://schemas.microsoft.com/office/drawing/2014/main" id="{91996F2B-7233-4BF4-FF3F-955A9E41648E}"/>
              </a:ext>
            </a:extLst>
          </p:cNvPr>
          <p:cNvSpPr>
            <a:spLocks noChangeShapeType="1"/>
          </p:cNvSpPr>
          <p:nvPr/>
        </p:nvSpPr>
        <p:spPr bwMode="auto">
          <a:xfrm>
            <a:off x="80963" y="3287713"/>
            <a:ext cx="11920538" cy="0"/>
          </a:xfrm>
          <a:prstGeom prst="line">
            <a:avLst/>
          </a:prstGeom>
          <a:noFill/>
          <a:ln w="12700" cap="flat">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56" name="Line 52">
            <a:extLst>
              <a:ext uri="{FF2B5EF4-FFF2-40B4-BE49-F238E27FC236}">
                <a16:creationId xmlns:a16="http://schemas.microsoft.com/office/drawing/2014/main" id="{48E9A18C-253D-E1E1-A783-7D8CAC70C00D}"/>
              </a:ext>
            </a:extLst>
          </p:cNvPr>
          <p:cNvSpPr>
            <a:spLocks noChangeShapeType="1"/>
          </p:cNvSpPr>
          <p:nvPr/>
        </p:nvSpPr>
        <p:spPr bwMode="auto">
          <a:xfrm>
            <a:off x="80963" y="1535113"/>
            <a:ext cx="11920538" cy="0"/>
          </a:xfrm>
          <a:prstGeom prst="line">
            <a:avLst/>
          </a:prstGeom>
          <a:noFill/>
          <a:ln w="12700" cap="flat">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57" name="Line 53">
            <a:extLst>
              <a:ext uri="{FF2B5EF4-FFF2-40B4-BE49-F238E27FC236}">
                <a16:creationId xmlns:a16="http://schemas.microsoft.com/office/drawing/2014/main" id="{C4C264D5-21AB-B416-B69F-559EB14B11A3}"/>
              </a:ext>
            </a:extLst>
          </p:cNvPr>
          <p:cNvSpPr>
            <a:spLocks noChangeShapeType="1"/>
          </p:cNvSpPr>
          <p:nvPr/>
        </p:nvSpPr>
        <p:spPr bwMode="auto">
          <a:xfrm>
            <a:off x="80963" y="3659188"/>
            <a:ext cx="11920538" cy="0"/>
          </a:xfrm>
          <a:prstGeom prst="line">
            <a:avLst/>
          </a:prstGeom>
          <a:noFill/>
          <a:ln w="12700" cap="flat">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grpSp>
        <p:nvGrpSpPr>
          <p:cNvPr id="101" name="Group 100">
            <a:extLst>
              <a:ext uri="{FF2B5EF4-FFF2-40B4-BE49-F238E27FC236}">
                <a16:creationId xmlns:a16="http://schemas.microsoft.com/office/drawing/2014/main" id="{1CD11641-BF6E-052A-D158-A45C75762BDE}"/>
              </a:ext>
            </a:extLst>
          </p:cNvPr>
          <p:cNvGrpSpPr/>
          <p:nvPr/>
        </p:nvGrpSpPr>
        <p:grpSpPr>
          <a:xfrm>
            <a:off x="80963" y="1528763"/>
            <a:ext cx="2638425" cy="2141538"/>
            <a:chOff x="80963" y="1528763"/>
            <a:chExt cx="2638425" cy="2141538"/>
          </a:xfrm>
        </p:grpSpPr>
        <p:sp>
          <p:nvSpPr>
            <p:cNvPr id="9" name="Rectangle 5">
              <a:extLst>
                <a:ext uri="{FF2B5EF4-FFF2-40B4-BE49-F238E27FC236}">
                  <a16:creationId xmlns:a16="http://schemas.microsoft.com/office/drawing/2014/main" id="{7B1B3CEC-F459-141F-736A-19A2169ED27A}"/>
                </a:ext>
              </a:extLst>
            </p:cNvPr>
            <p:cNvSpPr>
              <a:spLocks noChangeArrowheads="1"/>
            </p:cNvSpPr>
            <p:nvPr/>
          </p:nvSpPr>
          <p:spPr bwMode="auto">
            <a:xfrm>
              <a:off x="87313" y="1535113"/>
              <a:ext cx="2632075" cy="369888"/>
            </a:xfrm>
            <a:prstGeom prst="rect">
              <a:avLst/>
            </a:prstGeom>
            <a:solidFill>
              <a:srgbClr val="1D4268"/>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16" name="Rectangle 12">
              <a:extLst>
                <a:ext uri="{FF2B5EF4-FFF2-40B4-BE49-F238E27FC236}">
                  <a16:creationId xmlns:a16="http://schemas.microsoft.com/office/drawing/2014/main" id="{30305124-21C2-BA14-CF55-32DE75D69E2F}"/>
                </a:ext>
              </a:extLst>
            </p:cNvPr>
            <p:cNvSpPr>
              <a:spLocks noChangeArrowheads="1"/>
            </p:cNvSpPr>
            <p:nvPr/>
          </p:nvSpPr>
          <p:spPr bwMode="auto">
            <a:xfrm>
              <a:off x="87313" y="1905001"/>
              <a:ext cx="2632075" cy="371475"/>
            </a:xfrm>
            <a:prstGeom prst="rect">
              <a:avLst/>
            </a:prstGeom>
            <a:solidFill>
              <a:srgbClr val="E0DED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23" name="Rectangle 19">
              <a:extLst>
                <a:ext uri="{FF2B5EF4-FFF2-40B4-BE49-F238E27FC236}">
                  <a16:creationId xmlns:a16="http://schemas.microsoft.com/office/drawing/2014/main" id="{7D3E4F6F-FBC0-B746-920F-0842932E5117}"/>
                </a:ext>
              </a:extLst>
            </p:cNvPr>
            <p:cNvSpPr>
              <a:spLocks noChangeArrowheads="1"/>
            </p:cNvSpPr>
            <p:nvPr/>
          </p:nvSpPr>
          <p:spPr bwMode="auto">
            <a:xfrm>
              <a:off x="87313" y="2276476"/>
              <a:ext cx="2632075" cy="371475"/>
            </a:xfrm>
            <a:prstGeom prst="rect">
              <a:avLst/>
            </a:prstGeom>
            <a:solidFill>
              <a:srgbClr val="F0EFE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30" name="Rectangle 26">
              <a:extLst>
                <a:ext uri="{FF2B5EF4-FFF2-40B4-BE49-F238E27FC236}">
                  <a16:creationId xmlns:a16="http://schemas.microsoft.com/office/drawing/2014/main" id="{8F13718B-8F58-A153-CAD9-C6FC78831A19}"/>
                </a:ext>
              </a:extLst>
            </p:cNvPr>
            <p:cNvSpPr>
              <a:spLocks noChangeArrowheads="1"/>
            </p:cNvSpPr>
            <p:nvPr/>
          </p:nvSpPr>
          <p:spPr bwMode="auto">
            <a:xfrm>
              <a:off x="87313" y="2647951"/>
              <a:ext cx="2632075" cy="639763"/>
            </a:xfrm>
            <a:prstGeom prst="rect">
              <a:avLst/>
            </a:prstGeom>
            <a:solidFill>
              <a:srgbClr val="E0DED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37" name="Rectangle 33">
              <a:extLst>
                <a:ext uri="{FF2B5EF4-FFF2-40B4-BE49-F238E27FC236}">
                  <a16:creationId xmlns:a16="http://schemas.microsoft.com/office/drawing/2014/main" id="{18895604-7CBF-CB18-8711-174EA3B6F5D1}"/>
                </a:ext>
              </a:extLst>
            </p:cNvPr>
            <p:cNvSpPr>
              <a:spLocks noChangeArrowheads="1"/>
            </p:cNvSpPr>
            <p:nvPr/>
          </p:nvSpPr>
          <p:spPr bwMode="auto">
            <a:xfrm>
              <a:off x="87313" y="3287713"/>
              <a:ext cx="2632075" cy="371475"/>
            </a:xfrm>
            <a:prstGeom prst="rect">
              <a:avLst/>
            </a:prstGeom>
            <a:solidFill>
              <a:srgbClr val="F0EFE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44" name="Line 40">
              <a:extLst>
                <a:ext uri="{FF2B5EF4-FFF2-40B4-BE49-F238E27FC236}">
                  <a16:creationId xmlns:a16="http://schemas.microsoft.com/office/drawing/2014/main" id="{E6F653F1-409F-1225-DAC1-B42DC66B517B}"/>
                </a:ext>
              </a:extLst>
            </p:cNvPr>
            <p:cNvSpPr>
              <a:spLocks noChangeShapeType="1"/>
            </p:cNvSpPr>
            <p:nvPr/>
          </p:nvSpPr>
          <p:spPr bwMode="auto">
            <a:xfrm>
              <a:off x="2719388" y="1528763"/>
              <a:ext cx="0" cy="2136775"/>
            </a:xfrm>
            <a:prstGeom prst="line">
              <a:avLst/>
            </a:prstGeom>
            <a:noFill/>
            <a:ln w="12700" cap="flat">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50" name="Line 46">
              <a:extLst>
                <a:ext uri="{FF2B5EF4-FFF2-40B4-BE49-F238E27FC236}">
                  <a16:creationId xmlns:a16="http://schemas.microsoft.com/office/drawing/2014/main" id="{A18CBC73-FBAD-356E-D4AB-5B3FCE981409}"/>
                </a:ext>
              </a:extLst>
            </p:cNvPr>
            <p:cNvSpPr>
              <a:spLocks noChangeShapeType="1"/>
            </p:cNvSpPr>
            <p:nvPr/>
          </p:nvSpPr>
          <p:spPr bwMode="auto">
            <a:xfrm>
              <a:off x="80963" y="1905001"/>
              <a:ext cx="2633472" cy="0"/>
            </a:xfrm>
            <a:prstGeom prst="line">
              <a:avLst/>
            </a:prstGeom>
            <a:noFill/>
            <a:ln w="38100" cap="flat">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54" name="Line 50">
              <a:extLst>
                <a:ext uri="{FF2B5EF4-FFF2-40B4-BE49-F238E27FC236}">
                  <a16:creationId xmlns:a16="http://schemas.microsoft.com/office/drawing/2014/main" id="{7339C778-2526-EA49-3F7E-1E4192853810}"/>
                </a:ext>
              </a:extLst>
            </p:cNvPr>
            <p:cNvSpPr>
              <a:spLocks noChangeShapeType="1"/>
            </p:cNvSpPr>
            <p:nvPr/>
          </p:nvSpPr>
          <p:spPr bwMode="auto">
            <a:xfrm>
              <a:off x="87313" y="1528763"/>
              <a:ext cx="0" cy="2136775"/>
            </a:xfrm>
            <a:prstGeom prst="line">
              <a:avLst/>
            </a:prstGeom>
            <a:noFill/>
            <a:ln w="12700" cap="flat">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58" name="Rectangle 54">
              <a:extLst>
                <a:ext uri="{FF2B5EF4-FFF2-40B4-BE49-F238E27FC236}">
                  <a16:creationId xmlns:a16="http://schemas.microsoft.com/office/drawing/2014/main" id="{310D943A-8B47-6E7E-54AB-8F43A10F8987}"/>
                </a:ext>
              </a:extLst>
            </p:cNvPr>
            <p:cNvSpPr>
              <a:spLocks noChangeArrowheads="1"/>
            </p:cNvSpPr>
            <p:nvPr/>
          </p:nvSpPr>
          <p:spPr bwMode="auto">
            <a:xfrm>
              <a:off x="179388" y="1574801"/>
              <a:ext cx="1100138" cy="341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800" b="1" i="0" u="none" strike="noStrike" kern="1200" cap="none" spc="0" normalizeH="0" baseline="0" noProof="0">
                  <a:ln>
                    <a:noFill/>
                  </a:ln>
                  <a:solidFill>
                    <a:srgbClr val="FFFFFF"/>
                  </a:solidFill>
                  <a:effectLst/>
                  <a:uLnTx/>
                  <a:uFillTx/>
                  <a:latin typeface="Calibri" panose="020F0502020204030204" pitchFamily="34" charset="0"/>
                  <a:ea typeface="+mn-ea"/>
                  <a:cs typeface="+mn-cs"/>
                </a:rPr>
                <a:t>Drug Class</a:t>
              </a:r>
              <a:endParaRPr kumimoji="0" lang="en-US" altLang="en-US"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65" name="Rectangle 61">
              <a:extLst>
                <a:ext uri="{FF2B5EF4-FFF2-40B4-BE49-F238E27FC236}">
                  <a16:creationId xmlns:a16="http://schemas.microsoft.com/office/drawing/2014/main" id="{0B821D95-603C-54E7-A642-9C95CDA8A37F}"/>
                </a:ext>
              </a:extLst>
            </p:cNvPr>
            <p:cNvSpPr>
              <a:spLocks noChangeArrowheads="1"/>
            </p:cNvSpPr>
            <p:nvPr/>
          </p:nvSpPr>
          <p:spPr bwMode="auto">
            <a:xfrm>
              <a:off x="179388" y="1947863"/>
              <a:ext cx="2185988" cy="339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800" b="0" i="0" u="none" strike="noStrike" kern="1200" cap="none" spc="0" normalizeH="0" baseline="0" noProof="0">
                  <a:ln>
                    <a:noFill/>
                  </a:ln>
                  <a:solidFill>
                    <a:srgbClr val="000000"/>
                  </a:solidFill>
                  <a:effectLst/>
                  <a:uLnTx/>
                  <a:uFillTx/>
                  <a:latin typeface="Calibri" panose="020F0502020204030204" pitchFamily="34" charset="0"/>
                  <a:ea typeface="+mn-ea"/>
                  <a:cs typeface="+mn-cs"/>
                </a:rPr>
                <a:t>Immunological Agents</a:t>
              </a:r>
              <a:endParaRPr kumimoji="0" lang="en-US" altLang="en-US"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72" name="Rectangle 68">
              <a:extLst>
                <a:ext uri="{FF2B5EF4-FFF2-40B4-BE49-F238E27FC236}">
                  <a16:creationId xmlns:a16="http://schemas.microsoft.com/office/drawing/2014/main" id="{E82077A0-F91C-E179-44C2-B8F59CF32D49}"/>
                </a:ext>
              </a:extLst>
            </p:cNvPr>
            <p:cNvSpPr>
              <a:spLocks noChangeArrowheads="1"/>
            </p:cNvSpPr>
            <p:nvPr/>
          </p:nvSpPr>
          <p:spPr bwMode="auto">
            <a:xfrm>
              <a:off x="179388" y="2319338"/>
              <a:ext cx="2492375" cy="339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800" b="0" i="0" u="none" strike="noStrike" kern="1200" cap="none" spc="0" normalizeH="0" baseline="0" noProof="0">
                  <a:ln>
                    <a:noFill/>
                  </a:ln>
                  <a:solidFill>
                    <a:srgbClr val="000000"/>
                  </a:solidFill>
                  <a:effectLst/>
                  <a:uLnTx/>
                  <a:uFillTx/>
                  <a:latin typeface="Calibri" panose="020F0502020204030204" pitchFamily="34" charset="0"/>
                  <a:ea typeface="+mn-ea"/>
                  <a:cs typeface="+mn-cs"/>
                </a:rPr>
                <a:t>Blood Glucose Regulators</a:t>
              </a:r>
              <a:endParaRPr kumimoji="0" lang="en-US" altLang="en-US"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79" name="Rectangle 75">
              <a:extLst>
                <a:ext uri="{FF2B5EF4-FFF2-40B4-BE49-F238E27FC236}">
                  <a16:creationId xmlns:a16="http://schemas.microsoft.com/office/drawing/2014/main" id="{55011B03-35B1-3A10-28D9-B87C26A02FCA}"/>
                </a:ext>
              </a:extLst>
            </p:cNvPr>
            <p:cNvSpPr>
              <a:spLocks noChangeArrowheads="1"/>
            </p:cNvSpPr>
            <p:nvPr/>
          </p:nvSpPr>
          <p:spPr bwMode="auto">
            <a:xfrm>
              <a:off x="179388" y="2687638"/>
              <a:ext cx="1906588" cy="341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800" b="0" i="0" u="none" strike="noStrike" kern="1200" cap="none" spc="0" normalizeH="0" baseline="0" noProof="0">
                  <a:ln>
                    <a:noFill/>
                  </a:ln>
                  <a:solidFill>
                    <a:srgbClr val="000000"/>
                  </a:solidFill>
                  <a:effectLst/>
                  <a:uLnTx/>
                  <a:uFillTx/>
                  <a:latin typeface="Calibri" panose="020F0502020204030204" pitchFamily="34" charset="0"/>
                  <a:ea typeface="+mn-ea"/>
                  <a:cs typeface="+mn-cs"/>
                </a:rPr>
                <a:t>Respiratory Tract / </a:t>
              </a:r>
              <a:endParaRPr kumimoji="0" lang="en-US" altLang="en-US"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80" name="Rectangle 76">
              <a:extLst>
                <a:ext uri="{FF2B5EF4-FFF2-40B4-BE49-F238E27FC236}">
                  <a16:creationId xmlns:a16="http://schemas.microsoft.com/office/drawing/2014/main" id="{7506C2FA-EB64-EAF7-C515-29CC543B20F2}"/>
                </a:ext>
              </a:extLst>
            </p:cNvPr>
            <p:cNvSpPr>
              <a:spLocks noChangeArrowheads="1"/>
            </p:cNvSpPr>
            <p:nvPr/>
          </p:nvSpPr>
          <p:spPr bwMode="auto">
            <a:xfrm>
              <a:off x="179388" y="2962276"/>
              <a:ext cx="1816100" cy="339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800" b="0" i="0" u="none" strike="noStrike" kern="1200" cap="none" spc="0" normalizeH="0" baseline="0" noProof="0">
                  <a:ln>
                    <a:noFill/>
                  </a:ln>
                  <a:solidFill>
                    <a:srgbClr val="000000"/>
                  </a:solidFill>
                  <a:effectLst/>
                  <a:uLnTx/>
                  <a:uFillTx/>
                  <a:latin typeface="Calibri" panose="020F0502020204030204" pitchFamily="34" charset="0"/>
                  <a:ea typeface="+mn-ea"/>
                  <a:cs typeface="+mn-cs"/>
                </a:rPr>
                <a:t>Pulmonary Agents</a:t>
              </a:r>
              <a:endParaRPr kumimoji="0" lang="en-US" altLang="en-US"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87" name="Rectangle 83">
              <a:extLst>
                <a:ext uri="{FF2B5EF4-FFF2-40B4-BE49-F238E27FC236}">
                  <a16:creationId xmlns:a16="http://schemas.microsoft.com/office/drawing/2014/main" id="{88A45467-8CDA-4B8E-B53E-69FFC0ADC918}"/>
                </a:ext>
              </a:extLst>
            </p:cNvPr>
            <p:cNvSpPr>
              <a:spLocks noChangeArrowheads="1"/>
            </p:cNvSpPr>
            <p:nvPr/>
          </p:nvSpPr>
          <p:spPr bwMode="auto">
            <a:xfrm>
              <a:off x="179388" y="3330576"/>
              <a:ext cx="1539875" cy="339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800" b="0" i="0" u="none" strike="noStrike" kern="1200" cap="none" spc="0" normalizeH="0" baseline="0" noProof="0">
                  <a:ln>
                    <a:noFill/>
                  </a:ln>
                  <a:solidFill>
                    <a:srgbClr val="000000"/>
                  </a:solidFill>
                  <a:effectLst/>
                  <a:uLnTx/>
                  <a:uFillTx/>
                  <a:latin typeface="Calibri" panose="020F0502020204030204" pitchFamily="34" charset="0"/>
                  <a:ea typeface="+mn-ea"/>
                  <a:cs typeface="+mn-cs"/>
                </a:rPr>
                <a:t>Antineoplastics</a:t>
              </a:r>
              <a:endParaRPr kumimoji="0" lang="en-US" altLang="en-US"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grpSp>
      <p:grpSp>
        <p:nvGrpSpPr>
          <p:cNvPr id="102" name="Group 101">
            <a:extLst>
              <a:ext uri="{FF2B5EF4-FFF2-40B4-BE49-F238E27FC236}">
                <a16:creationId xmlns:a16="http://schemas.microsoft.com/office/drawing/2014/main" id="{33428EF1-CA6D-D93E-5765-96A80BCABFB5}"/>
              </a:ext>
            </a:extLst>
          </p:cNvPr>
          <p:cNvGrpSpPr/>
          <p:nvPr/>
        </p:nvGrpSpPr>
        <p:grpSpPr>
          <a:xfrm>
            <a:off x="2715768" y="1528763"/>
            <a:ext cx="1337120" cy="2141538"/>
            <a:chOff x="2715768" y="1528763"/>
            <a:chExt cx="1337120" cy="2141538"/>
          </a:xfrm>
        </p:grpSpPr>
        <p:sp>
          <p:nvSpPr>
            <p:cNvPr id="10" name="Rectangle 6">
              <a:extLst>
                <a:ext uri="{FF2B5EF4-FFF2-40B4-BE49-F238E27FC236}">
                  <a16:creationId xmlns:a16="http://schemas.microsoft.com/office/drawing/2014/main" id="{F810E0F0-46FC-9B08-DE8E-22176352246C}"/>
                </a:ext>
              </a:extLst>
            </p:cNvPr>
            <p:cNvSpPr>
              <a:spLocks noChangeArrowheads="1"/>
            </p:cNvSpPr>
            <p:nvPr/>
          </p:nvSpPr>
          <p:spPr bwMode="auto">
            <a:xfrm>
              <a:off x="2719388" y="1535113"/>
              <a:ext cx="1333500" cy="369888"/>
            </a:xfrm>
            <a:prstGeom prst="rect">
              <a:avLst/>
            </a:prstGeom>
            <a:solidFill>
              <a:srgbClr val="928C47"/>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17" name="Rectangle 13">
              <a:extLst>
                <a:ext uri="{FF2B5EF4-FFF2-40B4-BE49-F238E27FC236}">
                  <a16:creationId xmlns:a16="http://schemas.microsoft.com/office/drawing/2014/main" id="{4807C33D-9303-9288-A4F7-1A1DA72B29F7}"/>
                </a:ext>
              </a:extLst>
            </p:cNvPr>
            <p:cNvSpPr>
              <a:spLocks noChangeArrowheads="1"/>
            </p:cNvSpPr>
            <p:nvPr/>
          </p:nvSpPr>
          <p:spPr bwMode="auto">
            <a:xfrm>
              <a:off x="2719388" y="1905001"/>
              <a:ext cx="1333500" cy="371475"/>
            </a:xfrm>
            <a:prstGeom prst="rect">
              <a:avLst/>
            </a:prstGeom>
            <a:solidFill>
              <a:srgbClr val="E0DED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24" name="Rectangle 20">
              <a:extLst>
                <a:ext uri="{FF2B5EF4-FFF2-40B4-BE49-F238E27FC236}">
                  <a16:creationId xmlns:a16="http://schemas.microsoft.com/office/drawing/2014/main" id="{4B4DA489-CFD2-4C0B-20B4-0F75F8ABDFE9}"/>
                </a:ext>
              </a:extLst>
            </p:cNvPr>
            <p:cNvSpPr>
              <a:spLocks noChangeArrowheads="1"/>
            </p:cNvSpPr>
            <p:nvPr/>
          </p:nvSpPr>
          <p:spPr bwMode="auto">
            <a:xfrm>
              <a:off x="2719388" y="2276476"/>
              <a:ext cx="1333500" cy="371475"/>
            </a:xfrm>
            <a:prstGeom prst="rect">
              <a:avLst/>
            </a:prstGeom>
            <a:solidFill>
              <a:srgbClr val="F0EFE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31" name="Rectangle 27">
              <a:extLst>
                <a:ext uri="{FF2B5EF4-FFF2-40B4-BE49-F238E27FC236}">
                  <a16:creationId xmlns:a16="http://schemas.microsoft.com/office/drawing/2014/main" id="{F84AA5CA-6162-E947-884D-71F8ECDB203B}"/>
                </a:ext>
              </a:extLst>
            </p:cNvPr>
            <p:cNvSpPr>
              <a:spLocks noChangeArrowheads="1"/>
            </p:cNvSpPr>
            <p:nvPr/>
          </p:nvSpPr>
          <p:spPr bwMode="auto">
            <a:xfrm>
              <a:off x="2719388" y="2647951"/>
              <a:ext cx="1333500" cy="639763"/>
            </a:xfrm>
            <a:prstGeom prst="rect">
              <a:avLst/>
            </a:prstGeom>
            <a:solidFill>
              <a:srgbClr val="E0DED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38" name="Rectangle 34">
              <a:extLst>
                <a:ext uri="{FF2B5EF4-FFF2-40B4-BE49-F238E27FC236}">
                  <a16:creationId xmlns:a16="http://schemas.microsoft.com/office/drawing/2014/main" id="{8FA5979D-32CB-CDBB-CBC3-1FC59783595F}"/>
                </a:ext>
              </a:extLst>
            </p:cNvPr>
            <p:cNvSpPr>
              <a:spLocks noChangeArrowheads="1"/>
            </p:cNvSpPr>
            <p:nvPr/>
          </p:nvSpPr>
          <p:spPr bwMode="auto">
            <a:xfrm>
              <a:off x="2719388" y="3287713"/>
              <a:ext cx="1333500" cy="371475"/>
            </a:xfrm>
            <a:prstGeom prst="rect">
              <a:avLst/>
            </a:prstGeom>
            <a:solidFill>
              <a:srgbClr val="F0EFE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45" name="Line 41">
              <a:extLst>
                <a:ext uri="{FF2B5EF4-FFF2-40B4-BE49-F238E27FC236}">
                  <a16:creationId xmlns:a16="http://schemas.microsoft.com/office/drawing/2014/main" id="{CB797B31-51C1-62CD-B5AD-B341BE5977CA}"/>
                </a:ext>
              </a:extLst>
            </p:cNvPr>
            <p:cNvSpPr>
              <a:spLocks noChangeShapeType="1"/>
            </p:cNvSpPr>
            <p:nvPr/>
          </p:nvSpPr>
          <p:spPr bwMode="auto">
            <a:xfrm>
              <a:off x="4052888" y="1528763"/>
              <a:ext cx="0" cy="2136775"/>
            </a:xfrm>
            <a:prstGeom prst="line">
              <a:avLst/>
            </a:prstGeom>
            <a:noFill/>
            <a:ln w="12700" cap="flat">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59" name="Rectangle 55">
              <a:extLst>
                <a:ext uri="{FF2B5EF4-FFF2-40B4-BE49-F238E27FC236}">
                  <a16:creationId xmlns:a16="http://schemas.microsoft.com/office/drawing/2014/main" id="{B2876ABD-9AC8-72CE-EA30-86050C3FE459}"/>
                </a:ext>
              </a:extLst>
            </p:cNvPr>
            <p:cNvSpPr>
              <a:spLocks noChangeArrowheads="1"/>
            </p:cNvSpPr>
            <p:nvPr/>
          </p:nvSpPr>
          <p:spPr bwMode="auto">
            <a:xfrm>
              <a:off x="2811463" y="1574801"/>
              <a:ext cx="1228725" cy="341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800" b="1" i="0" u="none" strike="noStrike" kern="1200" cap="none" spc="0" normalizeH="0" baseline="0" noProof="0">
                  <a:ln>
                    <a:noFill/>
                  </a:ln>
                  <a:solidFill>
                    <a:srgbClr val="FFFFFF"/>
                  </a:solidFill>
                  <a:effectLst/>
                  <a:uLnTx/>
                  <a:uFillTx/>
                  <a:latin typeface="Calibri" panose="020F0502020204030204" pitchFamily="34" charset="0"/>
                  <a:ea typeface="+mn-ea"/>
                  <a:cs typeface="+mn-cs"/>
                </a:rPr>
                <a:t>2021 Spend</a:t>
              </a:r>
              <a:endParaRPr kumimoji="0" lang="en-US" altLang="en-US"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66" name="Rectangle 62">
              <a:extLst>
                <a:ext uri="{FF2B5EF4-FFF2-40B4-BE49-F238E27FC236}">
                  <a16:creationId xmlns:a16="http://schemas.microsoft.com/office/drawing/2014/main" id="{ADC20809-6C74-20F9-95D2-F4E80F56D372}"/>
                </a:ext>
              </a:extLst>
            </p:cNvPr>
            <p:cNvSpPr>
              <a:spLocks noChangeArrowheads="1"/>
            </p:cNvSpPr>
            <p:nvPr/>
          </p:nvSpPr>
          <p:spPr bwMode="auto">
            <a:xfrm>
              <a:off x="2811463" y="1947863"/>
              <a:ext cx="776288" cy="339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800" b="0" i="0" u="none" strike="noStrike" kern="1200" cap="none" spc="0" normalizeH="0" baseline="0" noProof="0">
                  <a:ln>
                    <a:noFill/>
                  </a:ln>
                  <a:solidFill>
                    <a:srgbClr val="000000"/>
                  </a:solidFill>
                  <a:effectLst/>
                  <a:uLnTx/>
                  <a:uFillTx/>
                  <a:latin typeface="Calibri" panose="020F0502020204030204" pitchFamily="34" charset="0"/>
                  <a:ea typeface="+mn-ea"/>
                  <a:cs typeface="+mn-cs"/>
                </a:rPr>
                <a:t>$153M</a:t>
              </a:r>
              <a:endParaRPr kumimoji="0" lang="en-US" altLang="en-US"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73" name="Rectangle 69">
              <a:extLst>
                <a:ext uri="{FF2B5EF4-FFF2-40B4-BE49-F238E27FC236}">
                  <a16:creationId xmlns:a16="http://schemas.microsoft.com/office/drawing/2014/main" id="{2FA8DB9D-CD95-7BF6-52EB-6F9182DC857E}"/>
                </a:ext>
              </a:extLst>
            </p:cNvPr>
            <p:cNvSpPr>
              <a:spLocks noChangeArrowheads="1"/>
            </p:cNvSpPr>
            <p:nvPr/>
          </p:nvSpPr>
          <p:spPr bwMode="auto">
            <a:xfrm>
              <a:off x="2811463" y="2319338"/>
              <a:ext cx="660400" cy="339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800" b="0" i="0" u="none" strike="noStrike" kern="1200" cap="none" spc="0" normalizeH="0" baseline="0" noProof="0">
                  <a:ln>
                    <a:noFill/>
                  </a:ln>
                  <a:solidFill>
                    <a:srgbClr val="000000"/>
                  </a:solidFill>
                  <a:effectLst/>
                  <a:uLnTx/>
                  <a:uFillTx/>
                  <a:latin typeface="Calibri" panose="020F0502020204030204" pitchFamily="34" charset="0"/>
                  <a:ea typeface="+mn-ea"/>
                  <a:cs typeface="+mn-cs"/>
                </a:rPr>
                <a:t>$56M</a:t>
              </a:r>
              <a:endParaRPr kumimoji="0" lang="en-US" altLang="en-US"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81" name="Rectangle 77">
              <a:extLst>
                <a:ext uri="{FF2B5EF4-FFF2-40B4-BE49-F238E27FC236}">
                  <a16:creationId xmlns:a16="http://schemas.microsoft.com/office/drawing/2014/main" id="{CEA0411E-6A47-F5A2-82F7-BEC7A5D5D851}"/>
                </a:ext>
              </a:extLst>
            </p:cNvPr>
            <p:cNvSpPr>
              <a:spLocks noChangeArrowheads="1"/>
            </p:cNvSpPr>
            <p:nvPr/>
          </p:nvSpPr>
          <p:spPr bwMode="auto">
            <a:xfrm>
              <a:off x="2811463" y="2687638"/>
              <a:ext cx="660400" cy="341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800" b="0" i="0" u="none" strike="noStrike" kern="1200" cap="none" spc="0" normalizeH="0" baseline="0" noProof="0">
                  <a:ln>
                    <a:noFill/>
                  </a:ln>
                  <a:solidFill>
                    <a:srgbClr val="000000"/>
                  </a:solidFill>
                  <a:effectLst/>
                  <a:uLnTx/>
                  <a:uFillTx/>
                  <a:latin typeface="Calibri" panose="020F0502020204030204" pitchFamily="34" charset="0"/>
                  <a:ea typeface="+mn-ea"/>
                  <a:cs typeface="+mn-cs"/>
                </a:rPr>
                <a:t>$45M</a:t>
              </a:r>
              <a:endParaRPr kumimoji="0" lang="en-US" altLang="en-US"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88" name="Rectangle 84">
              <a:extLst>
                <a:ext uri="{FF2B5EF4-FFF2-40B4-BE49-F238E27FC236}">
                  <a16:creationId xmlns:a16="http://schemas.microsoft.com/office/drawing/2014/main" id="{91E0818A-A107-90B5-E7FF-C33AE7156FFC}"/>
                </a:ext>
              </a:extLst>
            </p:cNvPr>
            <p:cNvSpPr>
              <a:spLocks noChangeArrowheads="1"/>
            </p:cNvSpPr>
            <p:nvPr/>
          </p:nvSpPr>
          <p:spPr bwMode="auto">
            <a:xfrm>
              <a:off x="2811463" y="3330576"/>
              <a:ext cx="660400" cy="339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800" b="0" i="0" u="none" strike="noStrike" kern="1200" cap="none" spc="0" normalizeH="0" baseline="0" noProof="0">
                  <a:ln>
                    <a:noFill/>
                  </a:ln>
                  <a:solidFill>
                    <a:srgbClr val="000000"/>
                  </a:solidFill>
                  <a:effectLst/>
                  <a:uLnTx/>
                  <a:uFillTx/>
                  <a:latin typeface="Calibri" panose="020F0502020204030204" pitchFamily="34" charset="0"/>
                  <a:ea typeface="+mn-ea"/>
                  <a:cs typeface="+mn-cs"/>
                </a:rPr>
                <a:t>$40M</a:t>
              </a:r>
              <a:endParaRPr kumimoji="0" lang="en-US" altLang="en-US"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94" name="Line 46">
              <a:extLst>
                <a:ext uri="{FF2B5EF4-FFF2-40B4-BE49-F238E27FC236}">
                  <a16:creationId xmlns:a16="http://schemas.microsoft.com/office/drawing/2014/main" id="{9AE25265-7518-3A87-12C9-7AF98FE863E1}"/>
                </a:ext>
              </a:extLst>
            </p:cNvPr>
            <p:cNvSpPr>
              <a:spLocks noChangeShapeType="1"/>
            </p:cNvSpPr>
            <p:nvPr/>
          </p:nvSpPr>
          <p:spPr bwMode="auto">
            <a:xfrm>
              <a:off x="2715768" y="1901952"/>
              <a:ext cx="1335024" cy="0"/>
            </a:xfrm>
            <a:prstGeom prst="line">
              <a:avLst/>
            </a:prstGeom>
            <a:noFill/>
            <a:ln w="38100" cap="flat">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grpSp>
      <p:grpSp>
        <p:nvGrpSpPr>
          <p:cNvPr id="108" name="Group 107">
            <a:extLst>
              <a:ext uri="{FF2B5EF4-FFF2-40B4-BE49-F238E27FC236}">
                <a16:creationId xmlns:a16="http://schemas.microsoft.com/office/drawing/2014/main" id="{B5E877DA-C053-FF1C-3A34-B5A55746A5EC}"/>
              </a:ext>
            </a:extLst>
          </p:cNvPr>
          <p:cNvGrpSpPr/>
          <p:nvPr/>
        </p:nvGrpSpPr>
        <p:grpSpPr>
          <a:xfrm>
            <a:off x="4050792" y="1528763"/>
            <a:ext cx="1135571" cy="2141538"/>
            <a:chOff x="4050792" y="1528763"/>
            <a:chExt cx="1135571" cy="2141538"/>
          </a:xfrm>
        </p:grpSpPr>
        <p:sp>
          <p:nvSpPr>
            <p:cNvPr id="11" name="Rectangle 7">
              <a:extLst>
                <a:ext uri="{FF2B5EF4-FFF2-40B4-BE49-F238E27FC236}">
                  <a16:creationId xmlns:a16="http://schemas.microsoft.com/office/drawing/2014/main" id="{118D59E5-A81F-322B-35EB-0CC3410FE3AD}"/>
                </a:ext>
              </a:extLst>
            </p:cNvPr>
            <p:cNvSpPr>
              <a:spLocks noChangeArrowheads="1"/>
            </p:cNvSpPr>
            <p:nvPr/>
          </p:nvSpPr>
          <p:spPr bwMode="auto">
            <a:xfrm>
              <a:off x="4052888" y="1535113"/>
              <a:ext cx="1133475" cy="369888"/>
            </a:xfrm>
            <a:prstGeom prst="rect">
              <a:avLst/>
            </a:prstGeom>
            <a:solidFill>
              <a:srgbClr val="1D4268"/>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18" name="Rectangle 14">
              <a:extLst>
                <a:ext uri="{FF2B5EF4-FFF2-40B4-BE49-F238E27FC236}">
                  <a16:creationId xmlns:a16="http://schemas.microsoft.com/office/drawing/2014/main" id="{63CDF202-ED60-1FC4-FDCC-55C8C2806C76}"/>
                </a:ext>
              </a:extLst>
            </p:cNvPr>
            <p:cNvSpPr>
              <a:spLocks noChangeArrowheads="1"/>
            </p:cNvSpPr>
            <p:nvPr/>
          </p:nvSpPr>
          <p:spPr bwMode="auto">
            <a:xfrm>
              <a:off x="4052888" y="1905001"/>
              <a:ext cx="1133475" cy="371475"/>
            </a:xfrm>
            <a:prstGeom prst="rect">
              <a:avLst/>
            </a:prstGeom>
            <a:solidFill>
              <a:srgbClr val="E0DED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25" name="Rectangle 21">
              <a:extLst>
                <a:ext uri="{FF2B5EF4-FFF2-40B4-BE49-F238E27FC236}">
                  <a16:creationId xmlns:a16="http://schemas.microsoft.com/office/drawing/2014/main" id="{0C3C6902-070B-7AFA-AA75-CD1CB1EA6A20}"/>
                </a:ext>
              </a:extLst>
            </p:cNvPr>
            <p:cNvSpPr>
              <a:spLocks noChangeArrowheads="1"/>
            </p:cNvSpPr>
            <p:nvPr/>
          </p:nvSpPr>
          <p:spPr bwMode="auto">
            <a:xfrm>
              <a:off x="4052888" y="2276476"/>
              <a:ext cx="1133475" cy="371475"/>
            </a:xfrm>
            <a:prstGeom prst="rect">
              <a:avLst/>
            </a:prstGeom>
            <a:solidFill>
              <a:srgbClr val="F0EFE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32" name="Rectangle 28">
              <a:extLst>
                <a:ext uri="{FF2B5EF4-FFF2-40B4-BE49-F238E27FC236}">
                  <a16:creationId xmlns:a16="http://schemas.microsoft.com/office/drawing/2014/main" id="{5CE1AF6D-1B0D-B60F-F6BE-FC80749DE866}"/>
                </a:ext>
              </a:extLst>
            </p:cNvPr>
            <p:cNvSpPr>
              <a:spLocks noChangeArrowheads="1"/>
            </p:cNvSpPr>
            <p:nvPr/>
          </p:nvSpPr>
          <p:spPr bwMode="auto">
            <a:xfrm>
              <a:off x="4052888" y="2647951"/>
              <a:ext cx="1133475" cy="639763"/>
            </a:xfrm>
            <a:prstGeom prst="rect">
              <a:avLst/>
            </a:prstGeom>
            <a:solidFill>
              <a:srgbClr val="E0DED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39" name="Rectangle 35">
              <a:extLst>
                <a:ext uri="{FF2B5EF4-FFF2-40B4-BE49-F238E27FC236}">
                  <a16:creationId xmlns:a16="http://schemas.microsoft.com/office/drawing/2014/main" id="{159B97F3-5B7B-6D65-C52C-D82D2141EFD8}"/>
                </a:ext>
              </a:extLst>
            </p:cNvPr>
            <p:cNvSpPr>
              <a:spLocks noChangeArrowheads="1"/>
            </p:cNvSpPr>
            <p:nvPr/>
          </p:nvSpPr>
          <p:spPr bwMode="auto">
            <a:xfrm>
              <a:off x="4052888" y="3287713"/>
              <a:ext cx="1133475" cy="371475"/>
            </a:xfrm>
            <a:prstGeom prst="rect">
              <a:avLst/>
            </a:prstGeom>
            <a:solidFill>
              <a:srgbClr val="F0EFE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46" name="Line 42">
              <a:extLst>
                <a:ext uri="{FF2B5EF4-FFF2-40B4-BE49-F238E27FC236}">
                  <a16:creationId xmlns:a16="http://schemas.microsoft.com/office/drawing/2014/main" id="{79143807-0536-833B-EF79-4FCDD8A2EB13}"/>
                </a:ext>
              </a:extLst>
            </p:cNvPr>
            <p:cNvSpPr>
              <a:spLocks noChangeShapeType="1"/>
            </p:cNvSpPr>
            <p:nvPr/>
          </p:nvSpPr>
          <p:spPr bwMode="auto">
            <a:xfrm>
              <a:off x="5186363" y="1528763"/>
              <a:ext cx="0" cy="2136775"/>
            </a:xfrm>
            <a:prstGeom prst="line">
              <a:avLst/>
            </a:prstGeom>
            <a:noFill/>
            <a:ln w="12700" cap="flat">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60" name="Rectangle 56">
              <a:extLst>
                <a:ext uri="{FF2B5EF4-FFF2-40B4-BE49-F238E27FC236}">
                  <a16:creationId xmlns:a16="http://schemas.microsoft.com/office/drawing/2014/main" id="{55A8CA91-9E9E-BA06-98A1-9F7599D9B004}"/>
                </a:ext>
              </a:extLst>
            </p:cNvPr>
            <p:cNvSpPr>
              <a:spLocks noChangeArrowheads="1"/>
            </p:cNvSpPr>
            <p:nvPr/>
          </p:nvSpPr>
          <p:spPr bwMode="auto">
            <a:xfrm>
              <a:off x="4144963" y="1574801"/>
              <a:ext cx="1031875" cy="341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800" b="1" i="0" u="none" strike="noStrike" kern="1200" cap="none" spc="0" normalizeH="0" baseline="0" noProof="0">
                  <a:ln>
                    <a:noFill/>
                  </a:ln>
                  <a:solidFill>
                    <a:srgbClr val="FFFFFF"/>
                  </a:solidFill>
                  <a:effectLst/>
                  <a:uLnTx/>
                  <a:uFillTx/>
                  <a:latin typeface="Calibri" panose="020F0502020204030204" pitchFamily="34" charset="0"/>
                  <a:ea typeface="+mn-ea"/>
                  <a:cs typeface="+mn-cs"/>
                </a:rPr>
                <a:t>2017 PPU</a:t>
              </a:r>
              <a:endParaRPr kumimoji="0" lang="en-US" altLang="en-US"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67" name="Rectangle 63">
              <a:extLst>
                <a:ext uri="{FF2B5EF4-FFF2-40B4-BE49-F238E27FC236}">
                  <a16:creationId xmlns:a16="http://schemas.microsoft.com/office/drawing/2014/main" id="{9D7A5B51-5EA1-9223-2236-9351C651CE72}"/>
                </a:ext>
              </a:extLst>
            </p:cNvPr>
            <p:cNvSpPr>
              <a:spLocks noChangeArrowheads="1"/>
            </p:cNvSpPr>
            <p:nvPr/>
          </p:nvSpPr>
          <p:spPr bwMode="auto">
            <a:xfrm>
              <a:off x="4144963" y="1947863"/>
              <a:ext cx="698500" cy="339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800" b="0" i="0" u="none" strike="noStrike" kern="1200" cap="none" spc="0" normalizeH="0" baseline="0" noProof="0">
                  <a:ln>
                    <a:noFill/>
                  </a:ln>
                  <a:solidFill>
                    <a:srgbClr val="000000"/>
                  </a:solidFill>
                  <a:effectLst/>
                  <a:uLnTx/>
                  <a:uFillTx/>
                  <a:latin typeface="Calibri" panose="020F0502020204030204" pitchFamily="34" charset="0"/>
                  <a:ea typeface="+mn-ea"/>
                  <a:cs typeface="+mn-cs"/>
                </a:rPr>
                <a:t>$1842</a:t>
              </a:r>
              <a:endParaRPr kumimoji="0" lang="en-US" altLang="en-US"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74" name="Rectangle 70">
              <a:extLst>
                <a:ext uri="{FF2B5EF4-FFF2-40B4-BE49-F238E27FC236}">
                  <a16:creationId xmlns:a16="http://schemas.microsoft.com/office/drawing/2014/main" id="{DA9714F7-80B5-81EB-11C7-970796E83200}"/>
                </a:ext>
              </a:extLst>
            </p:cNvPr>
            <p:cNvSpPr>
              <a:spLocks noChangeArrowheads="1"/>
            </p:cNvSpPr>
            <p:nvPr/>
          </p:nvSpPr>
          <p:spPr bwMode="auto">
            <a:xfrm>
              <a:off x="4144963" y="2319338"/>
              <a:ext cx="582613" cy="339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800" b="0" i="0" u="none" strike="noStrike" kern="1200" cap="none" spc="0" normalizeH="0" baseline="0" noProof="0">
                  <a:ln>
                    <a:noFill/>
                  </a:ln>
                  <a:solidFill>
                    <a:srgbClr val="000000"/>
                  </a:solidFill>
                  <a:effectLst/>
                  <a:uLnTx/>
                  <a:uFillTx/>
                  <a:latin typeface="Calibri" panose="020F0502020204030204" pitchFamily="34" charset="0"/>
                  <a:ea typeface="+mn-ea"/>
                  <a:cs typeface="+mn-cs"/>
                </a:rPr>
                <a:t>$188</a:t>
              </a:r>
              <a:endParaRPr kumimoji="0" lang="en-US" altLang="en-US"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82" name="Rectangle 78">
              <a:extLst>
                <a:ext uri="{FF2B5EF4-FFF2-40B4-BE49-F238E27FC236}">
                  <a16:creationId xmlns:a16="http://schemas.microsoft.com/office/drawing/2014/main" id="{6488073D-E7A7-AFE3-DF09-AFB2EAC53A40}"/>
                </a:ext>
              </a:extLst>
            </p:cNvPr>
            <p:cNvSpPr>
              <a:spLocks noChangeArrowheads="1"/>
            </p:cNvSpPr>
            <p:nvPr/>
          </p:nvSpPr>
          <p:spPr bwMode="auto">
            <a:xfrm>
              <a:off x="4144963" y="2687638"/>
              <a:ext cx="466725" cy="341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800" b="0" i="0" u="none" strike="noStrike" kern="1200" cap="none" spc="0" normalizeH="0" baseline="0" noProof="0">
                  <a:ln>
                    <a:noFill/>
                  </a:ln>
                  <a:solidFill>
                    <a:srgbClr val="000000"/>
                  </a:solidFill>
                  <a:effectLst/>
                  <a:uLnTx/>
                  <a:uFillTx/>
                  <a:latin typeface="Calibri" panose="020F0502020204030204" pitchFamily="34" charset="0"/>
                  <a:ea typeface="+mn-ea"/>
                  <a:cs typeface="+mn-cs"/>
                </a:rPr>
                <a:t>$99</a:t>
              </a:r>
              <a:endParaRPr kumimoji="0" lang="en-US" altLang="en-US"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89" name="Rectangle 85">
              <a:extLst>
                <a:ext uri="{FF2B5EF4-FFF2-40B4-BE49-F238E27FC236}">
                  <a16:creationId xmlns:a16="http://schemas.microsoft.com/office/drawing/2014/main" id="{C5BCEC45-C7E9-C084-54A0-3F7CBD04B708}"/>
                </a:ext>
              </a:extLst>
            </p:cNvPr>
            <p:cNvSpPr>
              <a:spLocks noChangeArrowheads="1"/>
            </p:cNvSpPr>
            <p:nvPr/>
          </p:nvSpPr>
          <p:spPr bwMode="auto">
            <a:xfrm>
              <a:off x="4144963" y="3330576"/>
              <a:ext cx="582613" cy="339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800" b="0" i="0" u="none" strike="noStrike" kern="1200" cap="none" spc="0" normalizeH="0" baseline="0" noProof="0">
                  <a:ln>
                    <a:noFill/>
                  </a:ln>
                  <a:solidFill>
                    <a:srgbClr val="000000"/>
                  </a:solidFill>
                  <a:effectLst/>
                  <a:uLnTx/>
                  <a:uFillTx/>
                  <a:latin typeface="Calibri" panose="020F0502020204030204" pitchFamily="34" charset="0"/>
                  <a:ea typeface="+mn-ea"/>
                  <a:cs typeface="+mn-cs"/>
                </a:rPr>
                <a:t>$606</a:t>
              </a:r>
              <a:endParaRPr kumimoji="0" lang="en-US" altLang="en-US"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96" name="Line 46">
              <a:extLst>
                <a:ext uri="{FF2B5EF4-FFF2-40B4-BE49-F238E27FC236}">
                  <a16:creationId xmlns:a16="http://schemas.microsoft.com/office/drawing/2014/main" id="{DBB8088E-1EFC-EEFD-D831-2BD6BF3EBD3D}"/>
                </a:ext>
              </a:extLst>
            </p:cNvPr>
            <p:cNvSpPr>
              <a:spLocks noChangeShapeType="1"/>
            </p:cNvSpPr>
            <p:nvPr/>
          </p:nvSpPr>
          <p:spPr bwMode="auto">
            <a:xfrm>
              <a:off x="4050792" y="1901952"/>
              <a:ext cx="1133856" cy="0"/>
            </a:xfrm>
            <a:prstGeom prst="line">
              <a:avLst/>
            </a:prstGeom>
            <a:noFill/>
            <a:ln w="38100" cap="flat">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grpSp>
      <p:grpSp>
        <p:nvGrpSpPr>
          <p:cNvPr id="104" name="Group 103">
            <a:extLst>
              <a:ext uri="{FF2B5EF4-FFF2-40B4-BE49-F238E27FC236}">
                <a16:creationId xmlns:a16="http://schemas.microsoft.com/office/drawing/2014/main" id="{7C57042D-6C1A-1E68-CC7E-CFC272EE4C78}"/>
              </a:ext>
            </a:extLst>
          </p:cNvPr>
          <p:cNvGrpSpPr/>
          <p:nvPr/>
        </p:nvGrpSpPr>
        <p:grpSpPr>
          <a:xfrm>
            <a:off x="5184648" y="1528763"/>
            <a:ext cx="1125665" cy="2141538"/>
            <a:chOff x="5184648" y="1528763"/>
            <a:chExt cx="1125665" cy="2141538"/>
          </a:xfrm>
        </p:grpSpPr>
        <p:sp>
          <p:nvSpPr>
            <p:cNvPr id="12" name="Rectangle 8">
              <a:extLst>
                <a:ext uri="{FF2B5EF4-FFF2-40B4-BE49-F238E27FC236}">
                  <a16:creationId xmlns:a16="http://schemas.microsoft.com/office/drawing/2014/main" id="{68E1EFC9-835E-EF7E-CBDC-C68749984A6E}"/>
                </a:ext>
              </a:extLst>
            </p:cNvPr>
            <p:cNvSpPr>
              <a:spLocks noChangeArrowheads="1"/>
            </p:cNvSpPr>
            <p:nvPr/>
          </p:nvSpPr>
          <p:spPr bwMode="auto">
            <a:xfrm>
              <a:off x="5186363" y="1535113"/>
              <a:ext cx="1104900" cy="369888"/>
            </a:xfrm>
            <a:prstGeom prst="rect">
              <a:avLst/>
            </a:prstGeom>
            <a:solidFill>
              <a:srgbClr val="1D4268"/>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19" name="Rectangle 15">
              <a:extLst>
                <a:ext uri="{FF2B5EF4-FFF2-40B4-BE49-F238E27FC236}">
                  <a16:creationId xmlns:a16="http://schemas.microsoft.com/office/drawing/2014/main" id="{FD5E418E-8210-1D3F-4B12-73A3C586AC20}"/>
                </a:ext>
              </a:extLst>
            </p:cNvPr>
            <p:cNvSpPr>
              <a:spLocks noChangeArrowheads="1"/>
            </p:cNvSpPr>
            <p:nvPr/>
          </p:nvSpPr>
          <p:spPr bwMode="auto">
            <a:xfrm>
              <a:off x="5186363" y="1905001"/>
              <a:ext cx="1104900" cy="371475"/>
            </a:xfrm>
            <a:prstGeom prst="rect">
              <a:avLst/>
            </a:prstGeom>
            <a:solidFill>
              <a:srgbClr val="E0DED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26" name="Rectangle 22">
              <a:extLst>
                <a:ext uri="{FF2B5EF4-FFF2-40B4-BE49-F238E27FC236}">
                  <a16:creationId xmlns:a16="http://schemas.microsoft.com/office/drawing/2014/main" id="{069C823B-88B6-1692-F5C2-2D1C08A8D678}"/>
                </a:ext>
              </a:extLst>
            </p:cNvPr>
            <p:cNvSpPr>
              <a:spLocks noChangeArrowheads="1"/>
            </p:cNvSpPr>
            <p:nvPr/>
          </p:nvSpPr>
          <p:spPr bwMode="auto">
            <a:xfrm>
              <a:off x="5186363" y="2276476"/>
              <a:ext cx="1104900" cy="371475"/>
            </a:xfrm>
            <a:prstGeom prst="rect">
              <a:avLst/>
            </a:prstGeom>
            <a:solidFill>
              <a:srgbClr val="F0EFE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33" name="Rectangle 29">
              <a:extLst>
                <a:ext uri="{FF2B5EF4-FFF2-40B4-BE49-F238E27FC236}">
                  <a16:creationId xmlns:a16="http://schemas.microsoft.com/office/drawing/2014/main" id="{B22395AB-1AC3-984E-8235-ACC85DD6CB50}"/>
                </a:ext>
              </a:extLst>
            </p:cNvPr>
            <p:cNvSpPr>
              <a:spLocks noChangeArrowheads="1"/>
            </p:cNvSpPr>
            <p:nvPr/>
          </p:nvSpPr>
          <p:spPr bwMode="auto">
            <a:xfrm>
              <a:off x="5186363" y="2647951"/>
              <a:ext cx="1104900" cy="639763"/>
            </a:xfrm>
            <a:prstGeom prst="rect">
              <a:avLst/>
            </a:prstGeom>
            <a:solidFill>
              <a:srgbClr val="E0DED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40" name="Rectangle 36">
              <a:extLst>
                <a:ext uri="{FF2B5EF4-FFF2-40B4-BE49-F238E27FC236}">
                  <a16:creationId xmlns:a16="http://schemas.microsoft.com/office/drawing/2014/main" id="{844C6641-0788-DD77-7BE9-FB71C326078F}"/>
                </a:ext>
              </a:extLst>
            </p:cNvPr>
            <p:cNvSpPr>
              <a:spLocks noChangeArrowheads="1"/>
            </p:cNvSpPr>
            <p:nvPr/>
          </p:nvSpPr>
          <p:spPr bwMode="auto">
            <a:xfrm>
              <a:off x="5186363" y="3287713"/>
              <a:ext cx="1104900" cy="371475"/>
            </a:xfrm>
            <a:prstGeom prst="rect">
              <a:avLst/>
            </a:prstGeom>
            <a:solidFill>
              <a:srgbClr val="F0EFE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47" name="Line 43">
              <a:extLst>
                <a:ext uri="{FF2B5EF4-FFF2-40B4-BE49-F238E27FC236}">
                  <a16:creationId xmlns:a16="http://schemas.microsoft.com/office/drawing/2014/main" id="{CA347D45-4883-9D4F-D8F1-8E8ABAA1964E}"/>
                </a:ext>
              </a:extLst>
            </p:cNvPr>
            <p:cNvSpPr>
              <a:spLocks noChangeShapeType="1"/>
            </p:cNvSpPr>
            <p:nvPr/>
          </p:nvSpPr>
          <p:spPr bwMode="auto">
            <a:xfrm>
              <a:off x="6291263" y="1528763"/>
              <a:ext cx="0" cy="2136775"/>
            </a:xfrm>
            <a:prstGeom prst="line">
              <a:avLst/>
            </a:prstGeom>
            <a:noFill/>
            <a:ln w="12700" cap="flat">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61" name="Rectangle 57">
              <a:extLst>
                <a:ext uri="{FF2B5EF4-FFF2-40B4-BE49-F238E27FC236}">
                  <a16:creationId xmlns:a16="http://schemas.microsoft.com/office/drawing/2014/main" id="{52596E50-2D80-2E06-0962-2922CBB930D7}"/>
                </a:ext>
              </a:extLst>
            </p:cNvPr>
            <p:cNvSpPr>
              <a:spLocks noChangeArrowheads="1"/>
            </p:cNvSpPr>
            <p:nvPr/>
          </p:nvSpPr>
          <p:spPr bwMode="auto">
            <a:xfrm>
              <a:off x="5278438" y="1574801"/>
              <a:ext cx="1031875" cy="341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800" b="1" i="0" u="none" strike="noStrike" kern="1200" cap="none" spc="0" normalizeH="0" baseline="0" noProof="0">
                  <a:ln>
                    <a:noFill/>
                  </a:ln>
                  <a:solidFill>
                    <a:srgbClr val="FFFFFF"/>
                  </a:solidFill>
                  <a:effectLst/>
                  <a:uLnTx/>
                  <a:uFillTx/>
                  <a:latin typeface="Calibri" panose="020F0502020204030204" pitchFamily="34" charset="0"/>
                  <a:ea typeface="+mn-ea"/>
                  <a:cs typeface="+mn-cs"/>
                </a:rPr>
                <a:t>2021 PPU</a:t>
              </a:r>
              <a:endParaRPr kumimoji="0" lang="en-US" altLang="en-US"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68" name="Rectangle 64">
              <a:extLst>
                <a:ext uri="{FF2B5EF4-FFF2-40B4-BE49-F238E27FC236}">
                  <a16:creationId xmlns:a16="http://schemas.microsoft.com/office/drawing/2014/main" id="{DE0059DC-FD9B-4FAC-70A5-DF3E78661762}"/>
                </a:ext>
              </a:extLst>
            </p:cNvPr>
            <p:cNvSpPr>
              <a:spLocks noChangeArrowheads="1"/>
            </p:cNvSpPr>
            <p:nvPr/>
          </p:nvSpPr>
          <p:spPr bwMode="auto">
            <a:xfrm>
              <a:off x="5278438" y="1947863"/>
              <a:ext cx="582613" cy="339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800" b="0" i="0" u="none" strike="noStrike" kern="1200" cap="none" spc="0" normalizeH="0" baseline="0" noProof="0">
                  <a:ln>
                    <a:noFill/>
                  </a:ln>
                  <a:solidFill>
                    <a:srgbClr val="000000"/>
                  </a:solidFill>
                  <a:effectLst/>
                  <a:uLnTx/>
                  <a:uFillTx/>
                  <a:latin typeface="Calibri" panose="020F0502020204030204" pitchFamily="34" charset="0"/>
                  <a:ea typeface="+mn-ea"/>
                  <a:cs typeface="+mn-cs"/>
                </a:rPr>
                <a:t>$629</a:t>
              </a:r>
              <a:endParaRPr kumimoji="0" lang="en-US" altLang="en-US"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75" name="Rectangle 71">
              <a:extLst>
                <a:ext uri="{FF2B5EF4-FFF2-40B4-BE49-F238E27FC236}">
                  <a16:creationId xmlns:a16="http://schemas.microsoft.com/office/drawing/2014/main" id="{85858885-76B9-807A-C79C-0272EA8E8981}"/>
                </a:ext>
              </a:extLst>
            </p:cNvPr>
            <p:cNvSpPr>
              <a:spLocks noChangeArrowheads="1"/>
            </p:cNvSpPr>
            <p:nvPr/>
          </p:nvSpPr>
          <p:spPr bwMode="auto">
            <a:xfrm>
              <a:off x="5278438" y="2319338"/>
              <a:ext cx="582613" cy="339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800" b="0" i="0" u="none" strike="noStrike" kern="1200" cap="none" spc="0" normalizeH="0" baseline="0" noProof="0">
                  <a:ln>
                    <a:noFill/>
                  </a:ln>
                  <a:solidFill>
                    <a:srgbClr val="000000"/>
                  </a:solidFill>
                  <a:effectLst/>
                  <a:uLnTx/>
                  <a:uFillTx/>
                  <a:latin typeface="Calibri" panose="020F0502020204030204" pitchFamily="34" charset="0"/>
                  <a:ea typeface="+mn-ea"/>
                  <a:cs typeface="+mn-cs"/>
                </a:rPr>
                <a:t>$226</a:t>
              </a:r>
              <a:endParaRPr kumimoji="0" lang="en-US" altLang="en-US"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83" name="Rectangle 79">
              <a:extLst>
                <a:ext uri="{FF2B5EF4-FFF2-40B4-BE49-F238E27FC236}">
                  <a16:creationId xmlns:a16="http://schemas.microsoft.com/office/drawing/2014/main" id="{1FF983F5-1CEF-B88D-9665-9C41B4C33BE1}"/>
                </a:ext>
              </a:extLst>
            </p:cNvPr>
            <p:cNvSpPr>
              <a:spLocks noChangeArrowheads="1"/>
            </p:cNvSpPr>
            <p:nvPr/>
          </p:nvSpPr>
          <p:spPr bwMode="auto">
            <a:xfrm>
              <a:off x="5278438" y="2687638"/>
              <a:ext cx="582613" cy="341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800" b="0" i="0" u="none" strike="noStrike" kern="1200" cap="none" spc="0" normalizeH="0" baseline="0" noProof="0">
                  <a:ln>
                    <a:noFill/>
                  </a:ln>
                  <a:solidFill>
                    <a:srgbClr val="000000"/>
                  </a:solidFill>
                  <a:effectLst/>
                  <a:uLnTx/>
                  <a:uFillTx/>
                  <a:latin typeface="Calibri" panose="020F0502020204030204" pitchFamily="34" charset="0"/>
                  <a:ea typeface="+mn-ea"/>
                  <a:cs typeface="+mn-cs"/>
                </a:rPr>
                <a:t>$123</a:t>
              </a:r>
              <a:endParaRPr kumimoji="0" lang="en-US" altLang="en-US"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90" name="Rectangle 86">
              <a:extLst>
                <a:ext uri="{FF2B5EF4-FFF2-40B4-BE49-F238E27FC236}">
                  <a16:creationId xmlns:a16="http://schemas.microsoft.com/office/drawing/2014/main" id="{08CE18BC-D099-FB5B-5777-103DC723779C}"/>
                </a:ext>
              </a:extLst>
            </p:cNvPr>
            <p:cNvSpPr>
              <a:spLocks noChangeArrowheads="1"/>
            </p:cNvSpPr>
            <p:nvPr/>
          </p:nvSpPr>
          <p:spPr bwMode="auto">
            <a:xfrm>
              <a:off x="5278438" y="3330576"/>
              <a:ext cx="582613" cy="339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800" b="0" i="0" u="none" strike="noStrike" kern="1200" cap="none" spc="0" normalizeH="0" baseline="0" noProof="0">
                  <a:ln>
                    <a:noFill/>
                  </a:ln>
                  <a:solidFill>
                    <a:srgbClr val="000000"/>
                  </a:solidFill>
                  <a:effectLst/>
                  <a:uLnTx/>
                  <a:uFillTx/>
                  <a:latin typeface="Calibri" panose="020F0502020204030204" pitchFamily="34" charset="0"/>
                  <a:ea typeface="+mn-ea"/>
                  <a:cs typeface="+mn-cs"/>
                </a:rPr>
                <a:t>$835</a:t>
              </a:r>
              <a:endParaRPr kumimoji="0" lang="en-US" altLang="en-US"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97" name="Line 46">
              <a:extLst>
                <a:ext uri="{FF2B5EF4-FFF2-40B4-BE49-F238E27FC236}">
                  <a16:creationId xmlns:a16="http://schemas.microsoft.com/office/drawing/2014/main" id="{3B739EC5-03AB-CCCF-240D-073A49BDDACE}"/>
                </a:ext>
              </a:extLst>
            </p:cNvPr>
            <p:cNvSpPr>
              <a:spLocks noChangeShapeType="1"/>
            </p:cNvSpPr>
            <p:nvPr/>
          </p:nvSpPr>
          <p:spPr bwMode="auto">
            <a:xfrm>
              <a:off x="5184648" y="1901952"/>
              <a:ext cx="1106424" cy="0"/>
            </a:xfrm>
            <a:prstGeom prst="line">
              <a:avLst/>
            </a:prstGeom>
            <a:noFill/>
            <a:ln w="38100" cap="flat">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grpSp>
      <p:grpSp>
        <p:nvGrpSpPr>
          <p:cNvPr id="105" name="Group 104">
            <a:extLst>
              <a:ext uri="{FF2B5EF4-FFF2-40B4-BE49-F238E27FC236}">
                <a16:creationId xmlns:a16="http://schemas.microsoft.com/office/drawing/2014/main" id="{4B0AF857-2C1A-662A-5CBD-BD5B956CF875}"/>
              </a:ext>
            </a:extLst>
          </p:cNvPr>
          <p:cNvGrpSpPr/>
          <p:nvPr/>
        </p:nvGrpSpPr>
        <p:grpSpPr>
          <a:xfrm>
            <a:off x="6291072" y="1528763"/>
            <a:ext cx="1289304" cy="2141538"/>
            <a:chOff x="6291072" y="1528763"/>
            <a:chExt cx="1289304" cy="2141538"/>
          </a:xfrm>
        </p:grpSpPr>
        <p:sp>
          <p:nvSpPr>
            <p:cNvPr id="13" name="Rectangle 9">
              <a:extLst>
                <a:ext uri="{FF2B5EF4-FFF2-40B4-BE49-F238E27FC236}">
                  <a16:creationId xmlns:a16="http://schemas.microsoft.com/office/drawing/2014/main" id="{A16868C9-9EF0-DD1B-2A08-E3A326D655B0}"/>
                </a:ext>
              </a:extLst>
            </p:cNvPr>
            <p:cNvSpPr>
              <a:spLocks noChangeArrowheads="1"/>
            </p:cNvSpPr>
            <p:nvPr/>
          </p:nvSpPr>
          <p:spPr bwMode="auto">
            <a:xfrm>
              <a:off x="6291263" y="1535113"/>
              <a:ext cx="1287463" cy="369888"/>
            </a:xfrm>
            <a:prstGeom prst="rect">
              <a:avLst/>
            </a:prstGeom>
            <a:solidFill>
              <a:srgbClr val="928C47"/>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20" name="Rectangle 16">
              <a:extLst>
                <a:ext uri="{FF2B5EF4-FFF2-40B4-BE49-F238E27FC236}">
                  <a16:creationId xmlns:a16="http://schemas.microsoft.com/office/drawing/2014/main" id="{A42399FE-228F-42F3-C44B-04EA5B1DF569}"/>
                </a:ext>
              </a:extLst>
            </p:cNvPr>
            <p:cNvSpPr>
              <a:spLocks noChangeArrowheads="1"/>
            </p:cNvSpPr>
            <p:nvPr/>
          </p:nvSpPr>
          <p:spPr bwMode="auto">
            <a:xfrm>
              <a:off x="6291263" y="1905001"/>
              <a:ext cx="1287463" cy="371475"/>
            </a:xfrm>
            <a:prstGeom prst="rect">
              <a:avLst/>
            </a:prstGeom>
            <a:solidFill>
              <a:srgbClr val="E0DED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27" name="Rectangle 23">
              <a:extLst>
                <a:ext uri="{FF2B5EF4-FFF2-40B4-BE49-F238E27FC236}">
                  <a16:creationId xmlns:a16="http://schemas.microsoft.com/office/drawing/2014/main" id="{9D83E55C-F4B3-E064-E657-237A940B27FC}"/>
                </a:ext>
              </a:extLst>
            </p:cNvPr>
            <p:cNvSpPr>
              <a:spLocks noChangeArrowheads="1"/>
            </p:cNvSpPr>
            <p:nvPr/>
          </p:nvSpPr>
          <p:spPr bwMode="auto">
            <a:xfrm>
              <a:off x="6291263" y="2276476"/>
              <a:ext cx="1287463" cy="371475"/>
            </a:xfrm>
            <a:prstGeom prst="rect">
              <a:avLst/>
            </a:prstGeom>
            <a:solidFill>
              <a:srgbClr val="F0EFE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34" name="Rectangle 30">
              <a:extLst>
                <a:ext uri="{FF2B5EF4-FFF2-40B4-BE49-F238E27FC236}">
                  <a16:creationId xmlns:a16="http://schemas.microsoft.com/office/drawing/2014/main" id="{FBA91EB5-E79F-39C7-2BFD-8010F827E0DA}"/>
                </a:ext>
              </a:extLst>
            </p:cNvPr>
            <p:cNvSpPr>
              <a:spLocks noChangeArrowheads="1"/>
            </p:cNvSpPr>
            <p:nvPr/>
          </p:nvSpPr>
          <p:spPr bwMode="auto">
            <a:xfrm>
              <a:off x="6291263" y="2647951"/>
              <a:ext cx="1287463" cy="639763"/>
            </a:xfrm>
            <a:prstGeom prst="rect">
              <a:avLst/>
            </a:prstGeom>
            <a:solidFill>
              <a:srgbClr val="E0DED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41" name="Rectangle 37">
              <a:extLst>
                <a:ext uri="{FF2B5EF4-FFF2-40B4-BE49-F238E27FC236}">
                  <a16:creationId xmlns:a16="http://schemas.microsoft.com/office/drawing/2014/main" id="{5DFFC078-3FE5-40B6-B48C-86A92B6C4E82}"/>
                </a:ext>
              </a:extLst>
            </p:cNvPr>
            <p:cNvSpPr>
              <a:spLocks noChangeArrowheads="1"/>
            </p:cNvSpPr>
            <p:nvPr/>
          </p:nvSpPr>
          <p:spPr bwMode="auto">
            <a:xfrm>
              <a:off x="6291263" y="3287713"/>
              <a:ext cx="1287463" cy="371475"/>
            </a:xfrm>
            <a:prstGeom prst="rect">
              <a:avLst/>
            </a:prstGeom>
            <a:solidFill>
              <a:srgbClr val="F0EFE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48" name="Line 44">
              <a:extLst>
                <a:ext uri="{FF2B5EF4-FFF2-40B4-BE49-F238E27FC236}">
                  <a16:creationId xmlns:a16="http://schemas.microsoft.com/office/drawing/2014/main" id="{27F768E4-0B52-8B35-3954-246E861014FA}"/>
                </a:ext>
              </a:extLst>
            </p:cNvPr>
            <p:cNvSpPr>
              <a:spLocks noChangeShapeType="1"/>
            </p:cNvSpPr>
            <p:nvPr/>
          </p:nvSpPr>
          <p:spPr bwMode="auto">
            <a:xfrm>
              <a:off x="7578725" y="1528763"/>
              <a:ext cx="0" cy="2136775"/>
            </a:xfrm>
            <a:prstGeom prst="line">
              <a:avLst/>
            </a:prstGeom>
            <a:noFill/>
            <a:ln w="12700" cap="flat">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62" name="Rectangle 58">
              <a:extLst>
                <a:ext uri="{FF2B5EF4-FFF2-40B4-BE49-F238E27FC236}">
                  <a16:creationId xmlns:a16="http://schemas.microsoft.com/office/drawing/2014/main" id="{E535B708-A181-B864-4450-654724018C98}"/>
                </a:ext>
              </a:extLst>
            </p:cNvPr>
            <p:cNvSpPr>
              <a:spLocks noChangeArrowheads="1"/>
            </p:cNvSpPr>
            <p:nvPr/>
          </p:nvSpPr>
          <p:spPr bwMode="auto">
            <a:xfrm>
              <a:off x="6383338" y="1574801"/>
              <a:ext cx="1181100" cy="341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800" b="1" i="0" u="none" strike="noStrike" kern="1200" cap="none" spc="0" normalizeH="0" baseline="0" noProof="0">
                  <a:ln>
                    <a:noFill/>
                  </a:ln>
                  <a:solidFill>
                    <a:srgbClr val="FFFFFF"/>
                  </a:solidFill>
                  <a:effectLst/>
                  <a:uLnTx/>
                  <a:uFillTx/>
                  <a:latin typeface="Calibri" panose="020F0502020204030204" pitchFamily="34" charset="0"/>
                  <a:ea typeface="+mn-ea"/>
                  <a:cs typeface="+mn-cs"/>
                </a:rPr>
                <a:t>Units/1000</a:t>
              </a:r>
              <a:endParaRPr kumimoji="0" lang="en-US" altLang="en-US"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69" name="Rectangle 65">
              <a:extLst>
                <a:ext uri="{FF2B5EF4-FFF2-40B4-BE49-F238E27FC236}">
                  <a16:creationId xmlns:a16="http://schemas.microsoft.com/office/drawing/2014/main" id="{CCBD3466-C79B-E29E-C9B2-FBF8E7C7D1D3}"/>
                </a:ext>
              </a:extLst>
            </p:cNvPr>
            <p:cNvSpPr>
              <a:spLocks noChangeArrowheads="1"/>
            </p:cNvSpPr>
            <p:nvPr/>
          </p:nvSpPr>
          <p:spPr bwMode="auto">
            <a:xfrm>
              <a:off x="6383338" y="1947863"/>
              <a:ext cx="466725" cy="339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800" b="0" i="0" u="none" strike="noStrike" kern="1200" cap="none" spc="0" normalizeH="0" baseline="0" noProof="0">
                  <a:ln>
                    <a:noFill/>
                  </a:ln>
                  <a:solidFill>
                    <a:srgbClr val="000000"/>
                  </a:solidFill>
                  <a:effectLst/>
                  <a:uLnTx/>
                  <a:uFillTx/>
                  <a:latin typeface="Calibri" panose="020F0502020204030204" pitchFamily="34" charset="0"/>
                  <a:ea typeface="+mn-ea"/>
                  <a:cs typeface="+mn-cs"/>
                </a:rPr>
                <a:t>116</a:t>
              </a:r>
              <a:endParaRPr kumimoji="0" lang="en-US" altLang="en-US"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76" name="Rectangle 72">
              <a:extLst>
                <a:ext uri="{FF2B5EF4-FFF2-40B4-BE49-F238E27FC236}">
                  <a16:creationId xmlns:a16="http://schemas.microsoft.com/office/drawing/2014/main" id="{101AE697-CFAF-1DA4-88E7-5BE7A2DA19F6}"/>
                </a:ext>
              </a:extLst>
            </p:cNvPr>
            <p:cNvSpPr>
              <a:spLocks noChangeArrowheads="1"/>
            </p:cNvSpPr>
            <p:nvPr/>
          </p:nvSpPr>
          <p:spPr bwMode="auto">
            <a:xfrm>
              <a:off x="6383338" y="2319338"/>
              <a:ext cx="466725" cy="339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800" b="0" i="0" u="none" strike="noStrike" kern="1200" cap="none" spc="0" normalizeH="0" baseline="0" noProof="0">
                  <a:ln>
                    <a:noFill/>
                  </a:ln>
                  <a:solidFill>
                    <a:srgbClr val="000000"/>
                  </a:solidFill>
                  <a:effectLst/>
                  <a:uLnTx/>
                  <a:uFillTx/>
                  <a:latin typeface="Calibri" panose="020F0502020204030204" pitchFamily="34" charset="0"/>
                  <a:ea typeface="+mn-ea"/>
                  <a:cs typeface="+mn-cs"/>
                </a:rPr>
                <a:t>645</a:t>
              </a:r>
              <a:endParaRPr kumimoji="0" lang="en-US" altLang="en-US"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84" name="Rectangle 80">
              <a:extLst>
                <a:ext uri="{FF2B5EF4-FFF2-40B4-BE49-F238E27FC236}">
                  <a16:creationId xmlns:a16="http://schemas.microsoft.com/office/drawing/2014/main" id="{3A1581F6-0B83-CBB1-2282-2B0727D78B28}"/>
                </a:ext>
              </a:extLst>
            </p:cNvPr>
            <p:cNvSpPr>
              <a:spLocks noChangeArrowheads="1"/>
            </p:cNvSpPr>
            <p:nvPr/>
          </p:nvSpPr>
          <p:spPr bwMode="auto">
            <a:xfrm>
              <a:off x="6383338" y="2687638"/>
              <a:ext cx="466725" cy="341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800" b="0" i="0" u="none" strike="noStrike" kern="1200" cap="none" spc="0" normalizeH="0" baseline="0" noProof="0">
                  <a:ln>
                    <a:noFill/>
                  </a:ln>
                  <a:solidFill>
                    <a:srgbClr val="000000"/>
                  </a:solidFill>
                  <a:effectLst/>
                  <a:uLnTx/>
                  <a:uFillTx/>
                  <a:latin typeface="Calibri" panose="020F0502020204030204" pitchFamily="34" charset="0"/>
                  <a:ea typeface="+mn-ea"/>
                  <a:cs typeface="+mn-cs"/>
                </a:rPr>
                <a:t>888</a:t>
              </a:r>
              <a:endParaRPr kumimoji="0" lang="en-US" altLang="en-US"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91" name="Rectangle 87">
              <a:extLst>
                <a:ext uri="{FF2B5EF4-FFF2-40B4-BE49-F238E27FC236}">
                  <a16:creationId xmlns:a16="http://schemas.microsoft.com/office/drawing/2014/main" id="{7730E0F5-19CE-D227-1E4E-15723DDAC444}"/>
                </a:ext>
              </a:extLst>
            </p:cNvPr>
            <p:cNvSpPr>
              <a:spLocks noChangeArrowheads="1"/>
            </p:cNvSpPr>
            <p:nvPr/>
          </p:nvSpPr>
          <p:spPr bwMode="auto">
            <a:xfrm>
              <a:off x="6383338" y="3330576"/>
              <a:ext cx="466725" cy="339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800" b="0" i="0" u="none" strike="noStrike" kern="1200" cap="none" spc="0" normalizeH="0" baseline="0" noProof="0">
                  <a:ln>
                    <a:noFill/>
                  </a:ln>
                  <a:solidFill>
                    <a:srgbClr val="000000"/>
                  </a:solidFill>
                  <a:effectLst/>
                  <a:uLnTx/>
                  <a:uFillTx/>
                  <a:latin typeface="Calibri" panose="020F0502020204030204" pitchFamily="34" charset="0"/>
                  <a:ea typeface="+mn-ea"/>
                  <a:cs typeface="+mn-cs"/>
                </a:rPr>
                <a:t>129</a:t>
              </a:r>
              <a:endParaRPr kumimoji="0" lang="en-US" altLang="en-US"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98" name="Line 46">
              <a:extLst>
                <a:ext uri="{FF2B5EF4-FFF2-40B4-BE49-F238E27FC236}">
                  <a16:creationId xmlns:a16="http://schemas.microsoft.com/office/drawing/2014/main" id="{77B2B53C-29F0-BD6E-035A-CC732D6B04D9}"/>
                </a:ext>
              </a:extLst>
            </p:cNvPr>
            <p:cNvSpPr>
              <a:spLocks noChangeShapeType="1"/>
            </p:cNvSpPr>
            <p:nvPr/>
          </p:nvSpPr>
          <p:spPr bwMode="auto">
            <a:xfrm>
              <a:off x="6291072" y="1901952"/>
              <a:ext cx="1289304" cy="0"/>
            </a:xfrm>
            <a:prstGeom prst="line">
              <a:avLst/>
            </a:prstGeom>
            <a:noFill/>
            <a:ln w="38100" cap="flat">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grpSp>
      <p:grpSp>
        <p:nvGrpSpPr>
          <p:cNvPr id="107" name="Group 106">
            <a:extLst>
              <a:ext uri="{FF2B5EF4-FFF2-40B4-BE49-F238E27FC236}">
                <a16:creationId xmlns:a16="http://schemas.microsoft.com/office/drawing/2014/main" id="{BBAEBF62-1EAB-5CE2-75C2-CBA90C8C2B0C}"/>
              </a:ext>
            </a:extLst>
          </p:cNvPr>
          <p:cNvGrpSpPr/>
          <p:nvPr/>
        </p:nvGrpSpPr>
        <p:grpSpPr>
          <a:xfrm>
            <a:off x="8833104" y="1528763"/>
            <a:ext cx="3163824" cy="2141538"/>
            <a:chOff x="8833104" y="1528763"/>
            <a:chExt cx="3163824" cy="2141538"/>
          </a:xfrm>
        </p:grpSpPr>
        <p:sp>
          <p:nvSpPr>
            <p:cNvPr id="15" name="Rectangle 11">
              <a:extLst>
                <a:ext uri="{FF2B5EF4-FFF2-40B4-BE49-F238E27FC236}">
                  <a16:creationId xmlns:a16="http://schemas.microsoft.com/office/drawing/2014/main" id="{F23363DC-B6B7-A8B8-C3BA-63121C9DC47D}"/>
                </a:ext>
              </a:extLst>
            </p:cNvPr>
            <p:cNvSpPr>
              <a:spLocks noChangeArrowheads="1"/>
            </p:cNvSpPr>
            <p:nvPr/>
          </p:nvSpPr>
          <p:spPr bwMode="auto">
            <a:xfrm>
              <a:off x="8836025" y="1535113"/>
              <a:ext cx="3160713" cy="369888"/>
            </a:xfrm>
            <a:prstGeom prst="rect">
              <a:avLst/>
            </a:prstGeom>
            <a:solidFill>
              <a:srgbClr val="1D4268"/>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22" name="Rectangle 18">
              <a:extLst>
                <a:ext uri="{FF2B5EF4-FFF2-40B4-BE49-F238E27FC236}">
                  <a16:creationId xmlns:a16="http://schemas.microsoft.com/office/drawing/2014/main" id="{AA45700E-6570-9955-EC44-D6B86930B5F9}"/>
                </a:ext>
              </a:extLst>
            </p:cNvPr>
            <p:cNvSpPr>
              <a:spLocks noChangeArrowheads="1"/>
            </p:cNvSpPr>
            <p:nvPr/>
          </p:nvSpPr>
          <p:spPr bwMode="auto">
            <a:xfrm>
              <a:off x="8836025" y="1905001"/>
              <a:ext cx="3160713" cy="371475"/>
            </a:xfrm>
            <a:prstGeom prst="rect">
              <a:avLst/>
            </a:prstGeom>
            <a:solidFill>
              <a:srgbClr val="E0DED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29" name="Rectangle 25">
              <a:extLst>
                <a:ext uri="{FF2B5EF4-FFF2-40B4-BE49-F238E27FC236}">
                  <a16:creationId xmlns:a16="http://schemas.microsoft.com/office/drawing/2014/main" id="{CA3427E0-9BB4-732A-5889-4C2FE15015A0}"/>
                </a:ext>
              </a:extLst>
            </p:cNvPr>
            <p:cNvSpPr>
              <a:spLocks noChangeArrowheads="1"/>
            </p:cNvSpPr>
            <p:nvPr/>
          </p:nvSpPr>
          <p:spPr bwMode="auto">
            <a:xfrm>
              <a:off x="8836025" y="2276476"/>
              <a:ext cx="3160713" cy="371475"/>
            </a:xfrm>
            <a:prstGeom prst="rect">
              <a:avLst/>
            </a:prstGeom>
            <a:solidFill>
              <a:srgbClr val="F0EFE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36" name="Rectangle 32">
              <a:extLst>
                <a:ext uri="{FF2B5EF4-FFF2-40B4-BE49-F238E27FC236}">
                  <a16:creationId xmlns:a16="http://schemas.microsoft.com/office/drawing/2014/main" id="{77FE9FBD-8679-7206-51C3-F872D44E2765}"/>
                </a:ext>
              </a:extLst>
            </p:cNvPr>
            <p:cNvSpPr>
              <a:spLocks noChangeArrowheads="1"/>
            </p:cNvSpPr>
            <p:nvPr/>
          </p:nvSpPr>
          <p:spPr bwMode="auto">
            <a:xfrm>
              <a:off x="8836025" y="2647951"/>
              <a:ext cx="3160713" cy="639763"/>
            </a:xfrm>
            <a:prstGeom prst="rect">
              <a:avLst/>
            </a:prstGeom>
            <a:solidFill>
              <a:srgbClr val="E0DED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43" name="Rectangle 39">
              <a:extLst>
                <a:ext uri="{FF2B5EF4-FFF2-40B4-BE49-F238E27FC236}">
                  <a16:creationId xmlns:a16="http://schemas.microsoft.com/office/drawing/2014/main" id="{DAA1D701-517E-B471-04BE-26458E98B69A}"/>
                </a:ext>
              </a:extLst>
            </p:cNvPr>
            <p:cNvSpPr>
              <a:spLocks noChangeArrowheads="1"/>
            </p:cNvSpPr>
            <p:nvPr/>
          </p:nvSpPr>
          <p:spPr bwMode="auto">
            <a:xfrm>
              <a:off x="8836025" y="3287713"/>
              <a:ext cx="3160713" cy="371475"/>
            </a:xfrm>
            <a:prstGeom prst="rect">
              <a:avLst/>
            </a:prstGeom>
            <a:solidFill>
              <a:srgbClr val="F0EFE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55" name="Line 51">
              <a:extLst>
                <a:ext uri="{FF2B5EF4-FFF2-40B4-BE49-F238E27FC236}">
                  <a16:creationId xmlns:a16="http://schemas.microsoft.com/office/drawing/2014/main" id="{C8B81730-902C-4D0B-444B-3D86E06AA0EF}"/>
                </a:ext>
              </a:extLst>
            </p:cNvPr>
            <p:cNvSpPr>
              <a:spLocks noChangeShapeType="1"/>
            </p:cNvSpPr>
            <p:nvPr/>
          </p:nvSpPr>
          <p:spPr bwMode="auto">
            <a:xfrm>
              <a:off x="11996738" y="1528763"/>
              <a:ext cx="0" cy="2136775"/>
            </a:xfrm>
            <a:prstGeom prst="line">
              <a:avLst/>
            </a:prstGeom>
            <a:noFill/>
            <a:ln w="12700" cap="flat">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64" name="Rectangle 60">
              <a:extLst>
                <a:ext uri="{FF2B5EF4-FFF2-40B4-BE49-F238E27FC236}">
                  <a16:creationId xmlns:a16="http://schemas.microsoft.com/office/drawing/2014/main" id="{F3FBC355-7261-4006-99F1-5774C1716E6A}"/>
                </a:ext>
              </a:extLst>
            </p:cNvPr>
            <p:cNvSpPr>
              <a:spLocks noChangeArrowheads="1"/>
            </p:cNvSpPr>
            <p:nvPr/>
          </p:nvSpPr>
          <p:spPr bwMode="auto">
            <a:xfrm>
              <a:off x="8928100" y="1574801"/>
              <a:ext cx="1173163" cy="341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800" b="1" i="0" u="none" strike="noStrike" kern="1200" cap="none" spc="0" normalizeH="0" baseline="0" noProof="0">
                  <a:ln>
                    <a:noFill/>
                  </a:ln>
                  <a:solidFill>
                    <a:srgbClr val="FFFFFF"/>
                  </a:solidFill>
                  <a:effectLst/>
                  <a:uLnTx/>
                  <a:uFillTx/>
                  <a:latin typeface="Calibri" panose="020F0502020204030204" pitchFamily="34" charset="0"/>
                  <a:ea typeface="+mn-ea"/>
                  <a:cs typeface="+mn-cs"/>
                </a:rPr>
                <a:t>Cost Driver</a:t>
              </a:r>
              <a:endParaRPr kumimoji="0" lang="en-US" altLang="en-US"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71" name="Rectangle 67">
              <a:extLst>
                <a:ext uri="{FF2B5EF4-FFF2-40B4-BE49-F238E27FC236}">
                  <a16:creationId xmlns:a16="http://schemas.microsoft.com/office/drawing/2014/main" id="{280B86AC-0F02-6650-5010-F23F7FFF8E31}"/>
                </a:ext>
              </a:extLst>
            </p:cNvPr>
            <p:cNvSpPr>
              <a:spLocks noChangeArrowheads="1"/>
            </p:cNvSpPr>
            <p:nvPr/>
          </p:nvSpPr>
          <p:spPr bwMode="auto">
            <a:xfrm>
              <a:off x="8928100" y="1947863"/>
              <a:ext cx="1889125" cy="339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800" b="0" i="0" u="none" strike="noStrike" kern="1200" cap="none" spc="0" normalizeH="0" baseline="0" noProof="0">
                  <a:ln>
                    <a:noFill/>
                  </a:ln>
                  <a:solidFill>
                    <a:srgbClr val="000000"/>
                  </a:solidFill>
                  <a:effectLst/>
                  <a:uLnTx/>
                  <a:uFillTx/>
                  <a:latin typeface="Calibri" panose="020F0502020204030204" pitchFamily="34" charset="0"/>
                  <a:ea typeface="+mn-ea"/>
                  <a:cs typeface="+mn-cs"/>
                </a:rPr>
                <a:t>Volume (up 481%) </a:t>
              </a:r>
              <a:endParaRPr kumimoji="0" lang="en-US" altLang="en-US"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78" name="Rectangle 74">
              <a:extLst>
                <a:ext uri="{FF2B5EF4-FFF2-40B4-BE49-F238E27FC236}">
                  <a16:creationId xmlns:a16="http://schemas.microsoft.com/office/drawing/2014/main" id="{6B876367-2C72-4461-DA91-919761E0F8AF}"/>
                </a:ext>
              </a:extLst>
            </p:cNvPr>
            <p:cNvSpPr>
              <a:spLocks noChangeArrowheads="1"/>
            </p:cNvSpPr>
            <p:nvPr/>
          </p:nvSpPr>
          <p:spPr bwMode="auto">
            <a:xfrm>
              <a:off x="8928100" y="2319338"/>
              <a:ext cx="2976563" cy="339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800" b="0" i="0" u="none" strike="noStrike" kern="1200" cap="none" spc="0" normalizeH="0" baseline="0" noProof="0">
                  <a:ln>
                    <a:noFill/>
                  </a:ln>
                  <a:solidFill>
                    <a:srgbClr val="000000"/>
                  </a:solidFill>
                  <a:effectLst/>
                  <a:uLnTx/>
                  <a:uFillTx/>
                  <a:latin typeface="Calibri" panose="020F0502020204030204" pitchFamily="34" charset="0"/>
                  <a:ea typeface="+mn-ea"/>
                  <a:cs typeface="+mn-cs"/>
                </a:rPr>
                <a:t>PPU (up 20%), Volume (up 9%)</a:t>
              </a:r>
              <a:endParaRPr kumimoji="0" lang="en-US" altLang="en-US"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86" name="Rectangle 82">
              <a:extLst>
                <a:ext uri="{FF2B5EF4-FFF2-40B4-BE49-F238E27FC236}">
                  <a16:creationId xmlns:a16="http://schemas.microsoft.com/office/drawing/2014/main" id="{DB288445-A249-C415-B0A1-095B3B89528D}"/>
                </a:ext>
              </a:extLst>
            </p:cNvPr>
            <p:cNvSpPr>
              <a:spLocks noChangeArrowheads="1"/>
            </p:cNvSpPr>
            <p:nvPr/>
          </p:nvSpPr>
          <p:spPr bwMode="auto">
            <a:xfrm>
              <a:off x="8928100" y="2687638"/>
              <a:ext cx="1381125" cy="341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800" b="0" i="0" u="none" strike="noStrike" kern="1200" cap="none" spc="0" normalizeH="0" baseline="0" noProof="0">
                  <a:ln>
                    <a:noFill/>
                  </a:ln>
                  <a:solidFill>
                    <a:srgbClr val="000000"/>
                  </a:solidFill>
                  <a:effectLst/>
                  <a:uLnTx/>
                  <a:uFillTx/>
                  <a:latin typeface="Calibri" panose="020F0502020204030204" pitchFamily="34" charset="0"/>
                  <a:ea typeface="+mn-ea"/>
                  <a:cs typeface="+mn-cs"/>
                </a:rPr>
                <a:t>PPU (up 24%)</a:t>
              </a:r>
              <a:endParaRPr kumimoji="0" lang="en-US" altLang="en-US"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93" name="Rectangle 89">
              <a:extLst>
                <a:ext uri="{FF2B5EF4-FFF2-40B4-BE49-F238E27FC236}">
                  <a16:creationId xmlns:a16="http://schemas.microsoft.com/office/drawing/2014/main" id="{7216EE6B-15B3-8BB8-756D-91758A6A393E}"/>
                </a:ext>
              </a:extLst>
            </p:cNvPr>
            <p:cNvSpPr>
              <a:spLocks noChangeArrowheads="1"/>
            </p:cNvSpPr>
            <p:nvPr/>
          </p:nvSpPr>
          <p:spPr bwMode="auto">
            <a:xfrm>
              <a:off x="8928100" y="3330576"/>
              <a:ext cx="1381125" cy="339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800" b="0" i="0" u="none" strike="noStrike" kern="1200" cap="none" spc="0" normalizeH="0" baseline="0" noProof="0">
                  <a:ln>
                    <a:noFill/>
                  </a:ln>
                  <a:solidFill>
                    <a:srgbClr val="000000"/>
                  </a:solidFill>
                  <a:effectLst/>
                  <a:uLnTx/>
                  <a:uFillTx/>
                  <a:latin typeface="Calibri" panose="020F0502020204030204" pitchFamily="34" charset="0"/>
                  <a:ea typeface="+mn-ea"/>
                  <a:cs typeface="+mn-cs"/>
                </a:rPr>
                <a:t>PPU (up 38%)</a:t>
              </a:r>
              <a:endParaRPr kumimoji="0" lang="en-US" altLang="en-US"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99" name="Line 46">
              <a:extLst>
                <a:ext uri="{FF2B5EF4-FFF2-40B4-BE49-F238E27FC236}">
                  <a16:creationId xmlns:a16="http://schemas.microsoft.com/office/drawing/2014/main" id="{EC5523A9-EEB0-1C83-8FA5-236F0E104A72}"/>
                </a:ext>
              </a:extLst>
            </p:cNvPr>
            <p:cNvSpPr>
              <a:spLocks noChangeShapeType="1"/>
            </p:cNvSpPr>
            <p:nvPr/>
          </p:nvSpPr>
          <p:spPr bwMode="auto">
            <a:xfrm>
              <a:off x="8833104" y="1901952"/>
              <a:ext cx="3163824" cy="0"/>
            </a:xfrm>
            <a:prstGeom prst="line">
              <a:avLst/>
            </a:prstGeom>
            <a:noFill/>
            <a:ln w="38100" cap="flat">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grpSp>
      <p:grpSp>
        <p:nvGrpSpPr>
          <p:cNvPr id="106" name="Group 105">
            <a:extLst>
              <a:ext uri="{FF2B5EF4-FFF2-40B4-BE49-F238E27FC236}">
                <a16:creationId xmlns:a16="http://schemas.microsoft.com/office/drawing/2014/main" id="{F87047AD-BF52-7E08-ABC3-D8FE0B5816F0}"/>
              </a:ext>
            </a:extLst>
          </p:cNvPr>
          <p:cNvGrpSpPr/>
          <p:nvPr/>
        </p:nvGrpSpPr>
        <p:grpSpPr>
          <a:xfrm>
            <a:off x="7578725" y="1528763"/>
            <a:ext cx="1273175" cy="2141538"/>
            <a:chOff x="7578725" y="1528763"/>
            <a:chExt cx="1273175" cy="2141538"/>
          </a:xfrm>
        </p:grpSpPr>
        <p:sp>
          <p:nvSpPr>
            <p:cNvPr id="14" name="Rectangle 10">
              <a:extLst>
                <a:ext uri="{FF2B5EF4-FFF2-40B4-BE49-F238E27FC236}">
                  <a16:creationId xmlns:a16="http://schemas.microsoft.com/office/drawing/2014/main" id="{CC4A3E2A-311A-0A87-6F9F-D6ED344BB866}"/>
                </a:ext>
              </a:extLst>
            </p:cNvPr>
            <p:cNvSpPr>
              <a:spLocks noChangeArrowheads="1"/>
            </p:cNvSpPr>
            <p:nvPr/>
          </p:nvSpPr>
          <p:spPr bwMode="auto">
            <a:xfrm>
              <a:off x="7578725" y="1535113"/>
              <a:ext cx="1257300" cy="369888"/>
            </a:xfrm>
            <a:prstGeom prst="rect">
              <a:avLst/>
            </a:prstGeom>
            <a:solidFill>
              <a:srgbClr val="928C47"/>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21" name="Rectangle 17">
              <a:extLst>
                <a:ext uri="{FF2B5EF4-FFF2-40B4-BE49-F238E27FC236}">
                  <a16:creationId xmlns:a16="http://schemas.microsoft.com/office/drawing/2014/main" id="{A8AF8682-322C-8CD6-B83E-6A8EDEB1B343}"/>
                </a:ext>
              </a:extLst>
            </p:cNvPr>
            <p:cNvSpPr>
              <a:spLocks noChangeArrowheads="1"/>
            </p:cNvSpPr>
            <p:nvPr/>
          </p:nvSpPr>
          <p:spPr bwMode="auto">
            <a:xfrm>
              <a:off x="7578725" y="1905001"/>
              <a:ext cx="1257300" cy="371475"/>
            </a:xfrm>
            <a:prstGeom prst="rect">
              <a:avLst/>
            </a:prstGeom>
            <a:solidFill>
              <a:srgbClr val="E0DED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28" name="Rectangle 24">
              <a:extLst>
                <a:ext uri="{FF2B5EF4-FFF2-40B4-BE49-F238E27FC236}">
                  <a16:creationId xmlns:a16="http://schemas.microsoft.com/office/drawing/2014/main" id="{A62BB2F9-FE46-3E49-5699-7EBFC305A73E}"/>
                </a:ext>
              </a:extLst>
            </p:cNvPr>
            <p:cNvSpPr>
              <a:spLocks noChangeArrowheads="1"/>
            </p:cNvSpPr>
            <p:nvPr/>
          </p:nvSpPr>
          <p:spPr bwMode="auto">
            <a:xfrm>
              <a:off x="7578725" y="2276476"/>
              <a:ext cx="1257300" cy="371475"/>
            </a:xfrm>
            <a:prstGeom prst="rect">
              <a:avLst/>
            </a:prstGeom>
            <a:solidFill>
              <a:srgbClr val="F0EFE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35" name="Rectangle 31">
              <a:extLst>
                <a:ext uri="{FF2B5EF4-FFF2-40B4-BE49-F238E27FC236}">
                  <a16:creationId xmlns:a16="http://schemas.microsoft.com/office/drawing/2014/main" id="{E56D640F-715E-14D1-C520-619E101281D4}"/>
                </a:ext>
              </a:extLst>
            </p:cNvPr>
            <p:cNvSpPr>
              <a:spLocks noChangeArrowheads="1"/>
            </p:cNvSpPr>
            <p:nvPr/>
          </p:nvSpPr>
          <p:spPr bwMode="auto">
            <a:xfrm>
              <a:off x="7578725" y="2647951"/>
              <a:ext cx="1257300" cy="639763"/>
            </a:xfrm>
            <a:prstGeom prst="rect">
              <a:avLst/>
            </a:prstGeom>
            <a:solidFill>
              <a:srgbClr val="E0DED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42" name="Rectangle 38">
              <a:extLst>
                <a:ext uri="{FF2B5EF4-FFF2-40B4-BE49-F238E27FC236}">
                  <a16:creationId xmlns:a16="http://schemas.microsoft.com/office/drawing/2014/main" id="{CB083B6A-B4E9-490E-DE2D-8A996533E578}"/>
                </a:ext>
              </a:extLst>
            </p:cNvPr>
            <p:cNvSpPr>
              <a:spLocks noChangeArrowheads="1"/>
            </p:cNvSpPr>
            <p:nvPr/>
          </p:nvSpPr>
          <p:spPr bwMode="auto">
            <a:xfrm>
              <a:off x="7578725" y="3287713"/>
              <a:ext cx="1257300" cy="371475"/>
            </a:xfrm>
            <a:prstGeom prst="rect">
              <a:avLst/>
            </a:prstGeom>
            <a:solidFill>
              <a:srgbClr val="F0EFE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49" name="Line 45">
              <a:extLst>
                <a:ext uri="{FF2B5EF4-FFF2-40B4-BE49-F238E27FC236}">
                  <a16:creationId xmlns:a16="http://schemas.microsoft.com/office/drawing/2014/main" id="{80F15456-1548-0566-71D4-7123E6AF0BF4}"/>
                </a:ext>
              </a:extLst>
            </p:cNvPr>
            <p:cNvSpPr>
              <a:spLocks noChangeShapeType="1"/>
            </p:cNvSpPr>
            <p:nvPr/>
          </p:nvSpPr>
          <p:spPr bwMode="auto">
            <a:xfrm>
              <a:off x="8836025" y="1528763"/>
              <a:ext cx="0" cy="2136775"/>
            </a:xfrm>
            <a:prstGeom prst="line">
              <a:avLst/>
            </a:prstGeom>
            <a:noFill/>
            <a:ln w="12700" cap="flat">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63" name="Rectangle 59">
              <a:extLst>
                <a:ext uri="{FF2B5EF4-FFF2-40B4-BE49-F238E27FC236}">
                  <a16:creationId xmlns:a16="http://schemas.microsoft.com/office/drawing/2014/main" id="{DBA5C5E9-8BBB-D143-59D3-90D4EB81C961}"/>
                </a:ext>
              </a:extLst>
            </p:cNvPr>
            <p:cNvSpPr>
              <a:spLocks noChangeArrowheads="1"/>
            </p:cNvSpPr>
            <p:nvPr/>
          </p:nvSpPr>
          <p:spPr bwMode="auto">
            <a:xfrm>
              <a:off x="7670800" y="1574801"/>
              <a:ext cx="1181100" cy="341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800" b="1" i="0" u="none" strike="noStrike" kern="1200" cap="none" spc="0" normalizeH="0" baseline="0" noProof="0">
                  <a:ln>
                    <a:noFill/>
                  </a:ln>
                  <a:solidFill>
                    <a:srgbClr val="FFFFFF"/>
                  </a:solidFill>
                  <a:effectLst/>
                  <a:uLnTx/>
                  <a:uFillTx/>
                  <a:latin typeface="Calibri" panose="020F0502020204030204" pitchFamily="34" charset="0"/>
                  <a:ea typeface="+mn-ea"/>
                  <a:cs typeface="+mn-cs"/>
                </a:rPr>
                <a:t>Units/1000</a:t>
              </a:r>
              <a:endParaRPr kumimoji="0" lang="en-US" altLang="en-US"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70" name="Rectangle 66">
              <a:extLst>
                <a:ext uri="{FF2B5EF4-FFF2-40B4-BE49-F238E27FC236}">
                  <a16:creationId xmlns:a16="http://schemas.microsoft.com/office/drawing/2014/main" id="{22248D98-6896-DD0B-D86C-42A17F1989B3}"/>
                </a:ext>
              </a:extLst>
            </p:cNvPr>
            <p:cNvSpPr>
              <a:spLocks noChangeArrowheads="1"/>
            </p:cNvSpPr>
            <p:nvPr/>
          </p:nvSpPr>
          <p:spPr bwMode="auto">
            <a:xfrm>
              <a:off x="7670800" y="1947863"/>
              <a:ext cx="466725" cy="339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800" b="0" i="0" u="none" strike="noStrike" kern="1200" cap="none" spc="0" normalizeH="0" baseline="0" noProof="0">
                  <a:ln>
                    <a:noFill/>
                  </a:ln>
                  <a:solidFill>
                    <a:srgbClr val="000000"/>
                  </a:solidFill>
                  <a:effectLst/>
                  <a:uLnTx/>
                  <a:uFillTx/>
                  <a:latin typeface="Calibri" panose="020F0502020204030204" pitchFamily="34" charset="0"/>
                  <a:ea typeface="+mn-ea"/>
                  <a:cs typeface="+mn-cs"/>
                </a:rPr>
                <a:t>675</a:t>
              </a:r>
              <a:endParaRPr kumimoji="0" lang="en-US" altLang="en-US"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77" name="Rectangle 73">
              <a:extLst>
                <a:ext uri="{FF2B5EF4-FFF2-40B4-BE49-F238E27FC236}">
                  <a16:creationId xmlns:a16="http://schemas.microsoft.com/office/drawing/2014/main" id="{C58A59A4-A70F-A25E-6FC3-C823A952D049}"/>
                </a:ext>
              </a:extLst>
            </p:cNvPr>
            <p:cNvSpPr>
              <a:spLocks noChangeArrowheads="1"/>
            </p:cNvSpPr>
            <p:nvPr/>
          </p:nvSpPr>
          <p:spPr bwMode="auto">
            <a:xfrm>
              <a:off x="7670800" y="2319338"/>
              <a:ext cx="466725" cy="339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800" b="0" i="0" u="none" strike="noStrike" kern="1200" cap="none" spc="0" normalizeH="0" baseline="0" noProof="0">
                  <a:ln>
                    <a:noFill/>
                  </a:ln>
                  <a:solidFill>
                    <a:srgbClr val="000000"/>
                  </a:solidFill>
                  <a:effectLst/>
                  <a:uLnTx/>
                  <a:uFillTx/>
                  <a:latin typeface="Calibri" panose="020F0502020204030204" pitchFamily="34" charset="0"/>
                  <a:ea typeface="+mn-ea"/>
                  <a:cs typeface="+mn-cs"/>
                </a:rPr>
                <a:t>702</a:t>
              </a:r>
              <a:endParaRPr kumimoji="0" lang="en-US" altLang="en-US"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85" name="Rectangle 81">
              <a:extLst>
                <a:ext uri="{FF2B5EF4-FFF2-40B4-BE49-F238E27FC236}">
                  <a16:creationId xmlns:a16="http://schemas.microsoft.com/office/drawing/2014/main" id="{151C7AAA-FB9D-8D13-A806-382D6BD439E4}"/>
                </a:ext>
              </a:extLst>
            </p:cNvPr>
            <p:cNvSpPr>
              <a:spLocks noChangeArrowheads="1"/>
            </p:cNvSpPr>
            <p:nvPr/>
          </p:nvSpPr>
          <p:spPr bwMode="auto">
            <a:xfrm>
              <a:off x="7670800" y="2687638"/>
              <a:ext cx="466725" cy="341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800" b="0" i="0" u="none" strike="noStrike" kern="1200" cap="none" spc="0" normalizeH="0" baseline="0" noProof="0">
                  <a:ln>
                    <a:noFill/>
                  </a:ln>
                  <a:solidFill>
                    <a:srgbClr val="000000"/>
                  </a:solidFill>
                  <a:effectLst/>
                  <a:uLnTx/>
                  <a:uFillTx/>
                  <a:latin typeface="Calibri" panose="020F0502020204030204" pitchFamily="34" charset="0"/>
                  <a:ea typeface="+mn-ea"/>
                  <a:cs typeface="+mn-cs"/>
                </a:rPr>
                <a:t>821</a:t>
              </a:r>
              <a:endParaRPr kumimoji="0" lang="en-US" altLang="en-US"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92" name="Rectangle 88">
              <a:extLst>
                <a:ext uri="{FF2B5EF4-FFF2-40B4-BE49-F238E27FC236}">
                  <a16:creationId xmlns:a16="http://schemas.microsoft.com/office/drawing/2014/main" id="{AF5BBBF0-3731-D7CC-6EB6-D477E4070A2B}"/>
                </a:ext>
              </a:extLst>
            </p:cNvPr>
            <p:cNvSpPr>
              <a:spLocks noChangeArrowheads="1"/>
            </p:cNvSpPr>
            <p:nvPr/>
          </p:nvSpPr>
          <p:spPr bwMode="auto">
            <a:xfrm>
              <a:off x="7670800" y="3330576"/>
              <a:ext cx="466725" cy="339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800" b="0" i="0" u="none" strike="noStrike" kern="1200" cap="none" spc="0" normalizeH="0" baseline="0" noProof="0">
                  <a:ln>
                    <a:noFill/>
                  </a:ln>
                  <a:solidFill>
                    <a:srgbClr val="000000"/>
                  </a:solidFill>
                  <a:effectLst/>
                  <a:uLnTx/>
                  <a:uFillTx/>
                  <a:latin typeface="Calibri" panose="020F0502020204030204" pitchFamily="34" charset="0"/>
                  <a:ea typeface="+mn-ea"/>
                  <a:cs typeface="+mn-cs"/>
                </a:rPr>
                <a:t>120</a:t>
              </a:r>
              <a:endParaRPr kumimoji="0" lang="en-US" altLang="en-US"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100" name="Line 46">
              <a:extLst>
                <a:ext uri="{FF2B5EF4-FFF2-40B4-BE49-F238E27FC236}">
                  <a16:creationId xmlns:a16="http://schemas.microsoft.com/office/drawing/2014/main" id="{AE2506F8-4553-2EDD-23A4-FB827893534E}"/>
                </a:ext>
              </a:extLst>
            </p:cNvPr>
            <p:cNvSpPr>
              <a:spLocks noChangeShapeType="1"/>
            </p:cNvSpPr>
            <p:nvPr/>
          </p:nvSpPr>
          <p:spPr bwMode="auto">
            <a:xfrm>
              <a:off x="7580376" y="1901952"/>
              <a:ext cx="1261872" cy="0"/>
            </a:xfrm>
            <a:prstGeom prst="line">
              <a:avLst/>
            </a:prstGeom>
            <a:noFill/>
            <a:ln w="38100" cap="flat">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grpSp>
    </p:spTree>
    <p:extLst>
      <p:ext uri="{BB962C8B-B14F-4D97-AF65-F5344CB8AC3E}">
        <p14:creationId xmlns:p14="http://schemas.microsoft.com/office/powerpoint/2010/main" val="14438242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0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0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04"/>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05"/>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06"/>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107"/>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CFF98A-8BBF-0BA4-E245-CF7E89773617}"/>
              </a:ext>
            </a:extLst>
          </p:cNvPr>
          <p:cNvSpPr>
            <a:spLocks noGrp="1"/>
          </p:cNvSpPr>
          <p:nvPr>
            <p:ph type="title"/>
          </p:nvPr>
        </p:nvSpPr>
        <p:spPr/>
        <p:txBody>
          <a:bodyPr>
            <a:normAutofit/>
          </a:bodyPr>
          <a:lstStyle/>
          <a:p>
            <a:r>
              <a:rPr lang="en-US"/>
              <a:t>What happened with immunological agents?</a:t>
            </a:r>
          </a:p>
        </p:txBody>
      </p:sp>
      <p:sp>
        <p:nvSpPr>
          <p:cNvPr id="3" name="Content Placeholder 2">
            <a:extLst>
              <a:ext uri="{FF2B5EF4-FFF2-40B4-BE49-F238E27FC236}">
                <a16:creationId xmlns:a16="http://schemas.microsoft.com/office/drawing/2014/main" id="{BD28E418-BB92-97C7-4A8A-701E8EB65700}"/>
              </a:ext>
            </a:extLst>
          </p:cNvPr>
          <p:cNvSpPr>
            <a:spLocks noGrp="1"/>
          </p:cNvSpPr>
          <p:nvPr>
            <p:ph idx="1"/>
          </p:nvPr>
        </p:nvSpPr>
        <p:spPr>
          <a:xfrm>
            <a:off x="444137" y="1562243"/>
            <a:ext cx="11312433" cy="4812972"/>
          </a:xfrm>
        </p:spPr>
        <p:txBody>
          <a:bodyPr>
            <a:normAutofit/>
          </a:bodyPr>
          <a:lstStyle/>
          <a:p>
            <a:pPr>
              <a:spcAft>
                <a:spcPts val="600"/>
              </a:spcAft>
              <a:buFont typeface="Wingdings" panose="05000000000000000000" pitchFamily="2" charset="2"/>
              <a:buChar char="§"/>
            </a:pPr>
            <a:r>
              <a:rPr lang="en-US"/>
              <a:t> How did volume jump 481% and price drop by almost two-thirds?</a:t>
            </a:r>
          </a:p>
          <a:p>
            <a:pPr>
              <a:buFont typeface="Wingdings" panose="05000000000000000000" pitchFamily="2" charset="2"/>
              <a:buChar char="§"/>
            </a:pPr>
            <a:r>
              <a:rPr lang="en-US"/>
              <a:t> COVID-19 vaccines caused this phenomenon.</a:t>
            </a:r>
          </a:p>
          <a:p>
            <a:pPr lvl="1">
              <a:spcAft>
                <a:spcPts val="600"/>
              </a:spcAft>
              <a:buFont typeface="Wingdings" panose="05000000000000000000" pitchFamily="2" charset="2"/>
              <a:buChar char="§"/>
            </a:pPr>
            <a:r>
              <a:rPr lang="en-US"/>
              <a:t>The combined 2021 utilization was 587 per 1000, with an average payment per dose of $41.  (There were no such vaccines in 2017!)</a:t>
            </a:r>
          </a:p>
          <a:p>
            <a:pPr>
              <a:buFont typeface="Wingdings" panose="05000000000000000000" pitchFamily="2" charset="2"/>
              <a:buChar char="§"/>
            </a:pPr>
            <a:r>
              <a:rPr lang="en-US"/>
              <a:t> If we remove COVID-19 vaccines, payment per unit grew significantly for this drug category.</a:t>
            </a:r>
          </a:p>
          <a:p>
            <a:pPr marL="0" indent="0">
              <a:buNone/>
            </a:pPr>
            <a:endParaRPr lang="en-US"/>
          </a:p>
          <a:p>
            <a:pPr marL="0" indent="0">
              <a:buNone/>
            </a:pPr>
            <a:endParaRPr lang="en-US"/>
          </a:p>
        </p:txBody>
      </p:sp>
      <p:sp>
        <p:nvSpPr>
          <p:cNvPr id="4" name="Slide Number Placeholder 3">
            <a:extLst>
              <a:ext uri="{FF2B5EF4-FFF2-40B4-BE49-F238E27FC236}">
                <a16:creationId xmlns:a16="http://schemas.microsoft.com/office/drawing/2014/main" id="{930EF4C0-0787-1C74-132C-AD8D4A40F74C}"/>
              </a:ext>
            </a:extLst>
          </p:cNvPr>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32BA1B2C-6684-47F0-87CE-B2A009176267}" type="slidenum">
              <a:rPr kumimoji="0" lang="en-US" sz="1400" b="0" i="0" u="none" strike="noStrike" kern="1200" cap="none" spc="0" normalizeH="0" baseline="0" noProof="0" smtClean="0">
                <a:ln>
                  <a:noFill/>
                </a:ln>
                <a:solidFill>
                  <a:srgbClr val="FFFFFF"/>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34</a:t>
            </a:fld>
            <a:endParaRPr kumimoji="0" lang="en-US" sz="14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91154982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3C64A3-E4FC-5843-4FCA-36E9DE4BC8F1}"/>
              </a:ext>
            </a:extLst>
          </p:cNvPr>
          <p:cNvSpPr>
            <a:spLocks noGrp="1"/>
          </p:cNvSpPr>
          <p:nvPr>
            <p:ph type="title"/>
          </p:nvPr>
        </p:nvSpPr>
        <p:spPr/>
        <p:txBody>
          <a:bodyPr/>
          <a:lstStyle/>
          <a:p>
            <a:r>
              <a:rPr lang="en-US"/>
              <a:t>A closer look at these brand drugs…</a:t>
            </a:r>
          </a:p>
        </p:txBody>
      </p:sp>
      <p:sp>
        <p:nvSpPr>
          <p:cNvPr id="3" name="Content Placeholder 2">
            <a:extLst>
              <a:ext uri="{FF2B5EF4-FFF2-40B4-BE49-F238E27FC236}">
                <a16:creationId xmlns:a16="http://schemas.microsoft.com/office/drawing/2014/main" id="{52D9AC10-6739-E4AD-2154-DDAE93362C07}"/>
              </a:ext>
            </a:extLst>
          </p:cNvPr>
          <p:cNvSpPr>
            <a:spLocks noGrp="1"/>
          </p:cNvSpPr>
          <p:nvPr>
            <p:ph idx="1"/>
          </p:nvPr>
        </p:nvSpPr>
        <p:spPr>
          <a:xfrm>
            <a:off x="444137" y="1459718"/>
            <a:ext cx="11312433" cy="4812972"/>
          </a:xfrm>
        </p:spPr>
        <p:txBody>
          <a:bodyPr>
            <a:normAutofit/>
          </a:bodyPr>
          <a:lstStyle/>
          <a:p>
            <a:pPr marL="0" indent="0">
              <a:spcAft>
                <a:spcPts val="600"/>
              </a:spcAft>
              <a:buNone/>
            </a:pPr>
            <a:endParaRPr lang="en-US" sz="2800"/>
          </a:p>
          <a:p>
            <a:pPr marL="0" indent="0">
              <a:spcAft>
                <a:spcPts val="600"/>
              </a:spcAft>
              <a:buNone/>
            </a:pPr>
            <a:endParaRPr lang="en-US" sz="2800"/>
          </a:p>
        </p:txBody>
      </p:sp>
      <p:sp>
        <p:nvSpPr>
          <p:cNvPr id="4" name="Slide Number Placeholder 3">
            <a:extLst>
              <a:ext uri="{FF2B5EF4-FFF2-40B4-BE49-F238E27FC236}">
                <a16:creationId xmlns:a16="http://schemas.microsoft.com/office/drawing/2014/main" id="{97257F7F-6B80-E805-05B0-00D56BA99918}"/>
              </a:ext>
            </a:extLst>
          </p:cNvPr>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32BA1B2C-6684-47F0-87CE-B2A009176267}" type="slidenum">
              <a:rPr kumimoji="0" lang="en-US" sz="1400" b="0" i="0" u="none" strike="noStrike" kern="1200" cap="none" spc="0" normalizeH="0" baseline="0" noProof="0" smtClean="0">
                <a:ln>
                  <a:noFill/>
                </a:ln>
                <a:solidFill>
                  <a:srgbClr val="FFFFFF"/>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35</a:t>
            </a:fld>
            <a:endParaRPr kumimoji="0" lang="en-US" sz="1400" b="0" i="0" u="none" strike="noStrike" kern="1200" cap="none" spc="0" normalizeH="0" baseline="0" noProof="0">
              <a:ln>
                <a:noFill/>
              </a:ln>
              <a:solidFill>
                <a:srgbClr val="FFFFFF"/>
              </a:solidFill>
              <a:effectLst/>
              <a:uLnTx/>
              <a:uFillTx/>
              <a:latin typeface="Calibri" panose="020F0502020204030204"/>
              <a:ea typeface="+mn-ea"/>
              <a:cs typeface="+mn-cs"/>
            </a:endParaRPr>
          </a:p>
        </p:txBody>
      </p:sp>
      <p:graphicFrame>
        <p:nvGraphicFramePr>
          <p:cNvPr id="5" name="Table 5">
            <a:extLst>
              <a:ext uri="{FF2B5EF4-FFF2-40B4-BE49-F238E27FC236}">
                <a16:creationId xmlns:a16="http://schemas.microsoft.com/office/drawing/2014/main" id="{D3F838EF-2F88-D843-EE29-6015FB980C05}"/>
              </a:ext>
            </a:extLst>
          </p:cNvPr>
          <p:cNvGraphicFramePr>
            <a:graphicFrameLocks/>
          </p:cNvGraphicFramePr>
          <p:nvPr/>
        </p:nvGraphicFramePr>
        <p:xfrm>
          <a:off x="435430" y="1459718"/>
          <a:ext cx="10653896" cy="4114800"/>
        </p:xfrm>
        <a:graphic>
          <a:graphicData uri="http://schemas.openxmlformats.org/drawingml/2006/table">
            <a:tbl>
              <a:tblPr firstRow="1" bandRow="1">
                <a:tableStyleId>{5C22544A-7EE6-4342-B048-85BDC9FD1C3A}</a:tableStyleId>
              </a:tblPr>
              <a:tblGrid>
                <a:gridCol w="2546713">
                  <a:extLst>
                    <a:ext uri="{9D8B030D-6E8A-4147-A177-3AD203B41FA5}">
                      <a16:colId xmlns:a16="http://schemas.microsoft.com/office/drawing/2014/main" val="3414107775"/>
                    </a:ext>
                  </a:extLst>
                </a:gridCol>
                <a:gridCol w="2275657">
                  <a:extLst>
                    <a:ext uri="{9D8B030D-6E8A-4147-A177-3AD203B41FA5}">
                      <a16:colId xmlns:a16="http://schemas.microsoft.com/office/drawing/2014/main" val="3731530053"/>
                    </a:ext>
                  </a:extLst>
                </a:gridCol>
                <a:gridCol w="1447800">
                  <a:extLst>
                    <a:ext uri="{9D8B030D-6E8A-4147-A177-3AD203B41FA5}">
                      <a16:colId xmlns:a16="http://schemas.microsoft.com/office/drawing/2014/main" val="744734071"/>
                    </a:ext>
                  </a:extLst>
                </a:gridCol>
                <a:gridCol w="2019300">
                  <a:extLst>
                    <a:ext uri="{9D8B030D-6E8A-4147-A177-3AD203B41FA5}">
                      <a16:colId xmlns:a16="http://schemas.microsoft.com/office/drawing/2014/main" val="2547190692"/>
                    </a:ext>
                  </a:extLst>
                </a:gridCol>
                <a:gridCol w="2364426">
                  <a:extLst>
                    <a:ext uri="{9D8B030D-6E8A-4147-A177-3AD203B41FA5}">
                      <a16:colId xmlns:a16="http://schemas.microsoft.com/office/drawing/2014/main" val="1695535375"/>
                    </a:ext>
                  </a:extLst>
                </a:gridCol>
              </a:tblGrid>
              <a:tr h="370840">
                <a:tc>
                  <a:txBody>
                    <a:bodyPr/>
                    <a:lstStyle/>
                    <a:p>
                      <a:r>
                        <a:rPr lang="en-US" sz="2000" dirty="0"/>
                        <a:t>Drug Class</a:t>
                      </a:r>
                    </a:p>
                  </a:txBody>
                  <a:tcPr/>
                </a:tc>
                <a:tc>
                  <a:txBody>
                    <a:bodyPr/>
                    <a:lstStyle/>
                    <a:p>
                      <a:r>
                        <a:rPr lang="en-US" sz="2000" dirty="0"/>
                        <a:t>Drug</a:t>
                      </a:r>
                    </a:p>
                  </a:txBody>
                  <a:tcPr/>
                </a:tc>
                <a:tc>
                  <a:txBody>
                    <a:bodyPr/>
                    <a:lstStyle/>
                    <a:p>
                      <a:r>
                        <a:rPr lang="en-US" sz="2000" dirty="0"/>
                        <a:t>2021 Spend</a:t>
                      </a:r>
                    </a:p>
                  </a:txBody>
                  <a:tcPr/>
                </a:tc>
                <a:tc>
                  <a:txBody>
                    <a:bodyPr/>
                    <a:lstStyle/>
                    <a:p>
                      <a:r>
                        <a:rPr lang="en-US"/>
                        <a:t>% of Drug Category Brand Spend</a:t>
                      </a:r>
                    </a:p>
                  </a:txBody>
                  <a:tcPr/>
                </a:tc>
                <a:tc>
                  <a:txBody>
                    <a:bodyPr/>
                    <a:lstStyle/>
                    <a:p>
                      <a:r>
                        <a:rPr lang="en-US"/>
                        <a:t>Cumulative % of Drug Category Brand Spend</a:t>
                      </a:r>
                    </a:p>
                  </a:txBody>
                  <a:tcPr/>
                </a:tc>
                <a:extLst>
                  <a:ext uri="{0D108BD9-81ED-4DB2-BD59-A6C34878D82A}">
                    <a16:rowId xmlns:a16="http://schemas.microsoft.com/office/drawing/2014/main" val="77916555"/>
                  </a:ext>
                </a:extLst>
              </a:tr>
              <a:tr h="370840">
                <a:tc>
                  <a:txBody>
                    <a:bodyPr/>
                    <a:lstStyle/>
                    <a:p>
                      <a:r>
                        <a:rPr lang="en-US" sz="2000" dirty="0"/>
                        <a:t>Immunological Agents</a:t>
                      </a:r>
                    </a:p>
                  </a:txBody>
                  <a:tcPr/>
                </a:tc>
                <a:tc>
                  <a:txBody>
                    <a:bodyPr/>
                    <a:lstStyle/>
                    <a:p>
                      <a:r>
                        <a:rPr lang="en-US" sz="2000"/>
                        <a:t>Humira (</a:t>
                      </a:r>
                      <a:r>
                        <a:rPr lang="en-US" sz="2000" err="1"/>
                        <a:t>cf</a:t>
                      </a:r>
                      <a:r>
                        <a:rPr lang="en-US" sz="2000"/>
                        <a:t>) Pen</a:t>
                      </a:r>
                    </a:p>
                  </a:txBody>
                  <a:tcPr/>
                </a:tc>
                <a:tc>
                  <a:txBody>
                    <a:bodyPr/>
                    <a:lstStyle/>
                    <a:p>
                      <a:pPr algn="r"/>
                      <a:r>
                        <a:rPr lang="en-US" sz="2000"/>
                        <a:t>$34M</a:t>
                      </a:r>
                    </a:p>
                  </a:txBody>
                  <a:tcPr/>
                </a:tc>
                <a:tc>
                  <a:txBody>
                    <a:bodyPr/>
                    <a:lstStyle/>
                    <a:p>
                      <a:pPr algn="r"/>
                      <a:r>
                        <a:rPr lang="en-US" sz="2000"/>
                        <a:t>22%</a:t>
                      </a:r>
                    </a:p>
                  </a:txBody>
                  <a:tcPr/>
                </a:tc>
                <a:tc>
                  <a:txBody>
                    <a:bodyPr/>
                    <a:lstStyle/>
                    <a:p>
                      <a:pPr algn="r"/>
                      <a:endParaRPr lang="en-US" sz="2000"/>
                    </a:p>
                  </a:txBody>
                  <a:tcPr/>
                </a:tc>
                <a:extLst>
                  <a:ext uri="{0D108BD9-81ED-4DB2-BD59-A6C34878D82A}">
                    <a16:rowId xmlns:a16="http://schemas.microsoft.com/office/drawing/2014/main" val="2758125746"/>
                  </a:ext>
                </a:extLst>
              </a:tr>
              <a:tr h="370840">
                <a:tc>
                  <a:txBody>
                    <a:bodyPr/>
                    <a:lstStyle/>
                    <a:p>
                      <a:endParaRPr lang="en-US" sz="2000"/>
                    </a:p>
                  </a:txBody>
                  <a:tcPr/>
                </a:tc>
                <a:tc>
                  <a:txBody>
                    <a:bodyPr/>
                    <a:lstStyle/>
                    <a:p>
                      <a:r>
                        <a:rPr lang="en-US" sz="2000" dirty="0"/>
                        <a:t>Stelara</a:t>
                      </a:r>
                    </a:p>
                  </a:txBody>
                  <a:tcPr/>
                </a:tc>
                <a:tc>
                  <a:txBody>
                    <a:bodyPr/>
                    <a:lstStyle/>
                    <a:p>
                      <a:pPr algn="r"/>
                      <a:r>
                        <a:rPr lang="en-US" sz="2000"/>
                        <a:t>$21M</a:t>
                      </a:r>
                    </a:p>
                  </a:txBody>
                  <a:tcPr/>
                </a:tc>
                <a:tc>
                  <a:txBody>
                    <a:bodyPr/>
                    <a:lstStyle/>
                    <a:p>
                      <a:pPr algn="r"/>
                      <a:r>
                        <a:rPr lang="en-US" sz="2000"/>
                        <a:t>14%</a:t>
                      </a:r>
                    </a:p>
                  </a:txBody>
                  <a:tcPr/>
                </a:tc>
                <a:tc>
                  <a:txBody>
                    <a:bodyPr/>
                    <a:lstStyle/>
                    <a:p>
                      <a:pPr algn="r"/>
                      <a:endParaRPr lang="en-US" sz="2000"/>
                    </a:p>
                  </a:txBody>
                  <a:tcPr/>
                </a:tc>
                <a:extLst>
                  <a:ext uri="{0D108BD9-81ED-4DB2-BD59-A6C34878D82A}">
                    <a16:rowId xmlns:a16="http://schemas.microsoft.com/office/drawing/2014/main" val="2498638488"/>
                  </a:ext>
                </a:extLst>
              </a:tr>
              <a:tr h="370840">
                <a:tc>
                  <a:txBody>
                    <a:bodyPr/>
                    <a:lstStyle/>
                    <a:p>
                      <a:endParaRPr lang="en-US" sz="2000"/>
                    </a:p>
                  </a:txBody>
                  <a:tcPr/>
                </a:tc>
                <a:tc>
                  <a:txBody>
                    <a:bodyPr/>
                    <a:lstStyle/>
                    <a:p>
                      <a:r>
                        <a:rPr lang="en-US" sz="2000" dirty="0"/>
                        <a:t>Enbrel </a:t>
                      </a:r>
                      <a:r>
                        <a:rPr lang="en-US" sz="2000" dirty="0" err="1"/>
                        <a:t>Sureclick</a:t>
                      </a:r>
                      <a:endParaRPr lang="en-US" sz="2000" dirty="0"/>
                    </a:p>
                  </a:txBody>
                  <a:tcPr/>
                </a:tc>
                <a:tc>
                  <a:txBody>
                    <a:bodyPr/>
                    <a:lstStyle/>
                    <a:p>
                      <a:pPr algn="r"/>
                      <a:r>
                        <a:rPr lang="en-US" sz="2000"/>
                        <a:t>$10M</a:t>
                      </a:r>
                    </a:p>
                  </a:txBody>
                  <a:tcPr/>
                </a:tc>
                <a:tc>
                  <a:txBody>
                    <a:bodyPr/>
                    <a:lstStyle/>
                    <a:p>
                      <a:pPr algn="r"/>
                      <a:r>
                        <a:rPr lang="en-US" sz="2000"/>
                        <a:t>7%</a:t>
                      </a:r>
                    </a:p>
                  </a:txBody>
                  <a:tcPr/>
                </a:tc>
                <a:tc>
                  <a:txBody>
                    <a:bodyPr/>
                    <a:lstStyle/>
                    <a:p>
                      <a:pPr algn="r"/>
                      <a:r>
                        <a:rPr lang="en-US" sz="2000"/>
                        <a:t>42%</a:t>
                      </a:r>
                    </a:p>
                  </a:txBody>
                  <a:tcPr/>
                </a:tc>
                <a:extLst>
                  <a:ext uri="{0D108BD9-81ED-4DB2-BD59-A6C34878D82A}">
                    <a16:rowId xmlns:a16="http://schemas.microsoft.com/office/drawing/2014/main" val="3802090269"/>
                  </a:ext>
                </a:extLst>
              </a:tr>
              <a:tr h="370840">
                <a:tc>
                  <a:txBody>
                    <a:bodyPr/>
                    <a:lstStyle/>
                    <a:p>
                      <a:endParaRPr lang="en-US" sz="2000"/>
                    </a:p>
                  </a:txBody>
                  <a:tcPr/>
                </a:tc>
                <a:tc>
                  <a:txBody>
                    <a:bodyPr/>
                    <a:lstStyle/>
                    <a:p>
                      <a:endParaRPr lang="en-US" sz="2000"/>
                    </a:p>
                  </a:txBody>
                  <a:tcPr/>
                </a:tc>
                <a:tc>
                  <a:txBody>
                    <a:bodyPr/>
                    <a:lstStyle/>
                    <a:p>
                      <a:pPr algn="r"/>
                      <a:endParaRPr lang="en-US" sz="2000" dirty="0"/>
                    </a:p>
                  </a:txBody>
                  <a:tcPr/>
                </a:tc>
                <a:tc>
                  <a:txBody>
                    <a:bodyPr/>
                    <a:lstStyle/>
                    <a:p>
                      <a:pPr algn="r"/>
                      <a:endParaRPr lang="en-US" sz="2000"/>
                    </a:p>
                  </a:txBody>
                  <a:tcPr/>
                </a:tc>
                <a:tc>
                  <a:txBody>
                    <a:bodyPr/>
                    <a:lstStyle/>
                    <a:p>
                      <a:pPr algn="r"/>
                      <a:endParaRPr lang="en-US" sz="2000"/>
                    </a:p>
                  </a:txBody>
                  <a:tcPr/>
                </a:tc>
                <a:extLst>
                  <a:ext uri="{0D108BD9-81ED-4DB2-BD59-A6C34878D82A}">
                    <a16:rowId xmlns:a16="http://schemas.microsoft.com/office/drawing/2014/main" val="953276935"/>
                  </a:ext>
                </a:extLst>
              </a:tr>
              <a:tr h="370840">
                <a:tc>
                  <a:txBody>
                    <a:bodyPr/>
                    <a:lstStyle/>
                    <a:p>
                      <a:r>
                        <a:rPr lang="en-US" sz="2000"/>
                        <a:t>Blood Glucose Regulators</a:t>
                      </a:r>
                    </a:p>
                  </a:txBody>
                  <a:tcPr/>
                </a:tc>
                <a:tc>
                  <a:txBody>
                    <a:bodyPr/>
                    <a:lstStyle/>
                    <a:p>
                      <a:r>
                        <a:rPr lang="en-US" sz="2000"/>
                        <a:t>Trulicity</a:t>
                      </a:r>
                    </a:p>
                  </a:txBody>
                  <a:tcPr/>
                </a:tc>
                <a:tc>
                  <a:txBody>
                    <a:bodyPr/>
                    <a:lstStyle/>
                    <a:p>
                      <a:pPr algn="r"/>
                      <a:r>
                        <a:rPr lang="en-US" sz="2000" dirty="0"/>
                        <a:t>$9M</a:t>
                      </a:r>
                    </a:p>
                  </a:txBody>
                  <a:tcPr/>
                </a:tc>
                <a:tc>
                  <a:txBody>
                    <a:bodyPr/>
                    <a:lstStyle/>
                    <a:p>
                      <a:pPr algn="r"/>
                      <a:r>
                        <a:rPr lang="en-US" sz="2000"/>
                        <a:t>16%</a:t>
                      </a:r>
                    </a:p>
                  </a:txBody>
                  <a:tcPr/>
                </a:tc>
                <a:tc>
                  <a:txBody>
                    <a:bodyPr/>
                    <a:lstStyle/>
                    <a:p>
                      <a:pPr algn="r"/>
                      <a:endParaRPr lang="en-US" sz="2000"/>
                    </a:p>
                  </a:txBody>
                  <a:tcPr/>
                </a:tc>
                <a:extLst>
                  <a:ext uri="{0D108BD9-81ED-4DB2-BD59-A6C34878D82A}">
                    <a16:rowId xmlns:a16="http://schemas.microsoft.com/office/drawing/2014/main" val="613672165"/>
                  </a:ext>
                </a:extLst>
              </a:tr>
              <a:tr h="370840">
                <a:tc>
                  <a:txBody>
                    <a:bodyPr/>
                    <a:lstStyle/>
                    <a:p>
                      <a:endParaRPr lang="en-US" sz="2000"/>
                    </a:p>
                  </a:txBody>
                  <a:tcPr/>
                </a:tc>
                <a:tc>
                  <a:txBody>
                    <a:bodyPr/>
                    <a:lstStyle/>
                    <a:p>
                      <a:r>
                        <a:rPr lang="en-US" sz="2000"/>
                        <a:t>Jardiance</a:t>
                      </a:r>
                    </a:p>
                  </a:txBody>
                  <a:tcPr/>
                </a:tc>
                <a:tc>
                  <a:txBody>
                    <a:bodyPr/>
                    <a:lstStyle/>
                    <a:p>
                      <a:pPr algn="r"/>
                      <a:r>
                        <a:rPr lang="en-US" sz="2000"/>
                        <a:t>$7M</a:t>
                      </a:r>
                    </a:p>
                  </a:txBody>
                  <a:tcPr/>
                </a:tc>
                <a:tc>
                  <a:txBody>
                    <a:bodyPr/>
                    <a:lstStyle/>
                    <a:p>
                      <a:pPr algn="r"/>
                      <a:r>
                        <a:rPr lang="en-US" sz="2000" dirty="0"/>
                        <a:t>13%</a:t>
                      </a:r>
                    </a:p>
                  </a:txBody>
                  <a:tcPr/>
                </a:tc>
                <a:tc>
                  <a:txBody>
                    <a:bodyPr/>
                    <a:lstStyle/>
                    <a:p>
                      <a:pPr algn="r"/>
                      <a:endParaRPr lang="en-US" sz="2000"/>
                    </a:p>
                  </a:txBody>
                  <a:tcPr/>
                </a:tc>
                <a:extLst>
                  <a:ext uri="{0D108BD9-81ED-4DB2-BD59-A6C34878D82A}">
                    <a16:rowId xmlns:a16="http://schemas.microsoft.com/office/drawing/2014/main" val="2878292831"/>
                  </a:ext>
                </a:extLst>
              </a:tr>
              <a:tr h="370840">
                <a:tc>
                  <a:txBody>
                    <a:bodyPr/>
                    <a:lstStyle/>
                    <a:p>
                      <a:endParaRPr lang="en-US" sz="2000"/>
                    </a:p>
                  </a:txBody>
                  <a:tcPr/>
                </a:tc>
                <a:tc>
                  <a:txBody>
                    <a:bodyPr/>
                    <a:lstStyle/>
                    <a:p>
                      <a:r>
                        <a:rPr lang="en-US" sz="2000"/>
                        <a:t>Januvia</a:t>
                      </a:r>
                    </a:p>
                  </a:txBody>
                  <a:tcPr/>
                </a:tc>
                <a:tc>
                  <a:txBody>
                    <a:bodyPr/>
                    <a:lstStyle/>
                    <a:p>
                      <a:pPr algn="r"/>
                      <a:r>
                        <a:rPr lang="en-US" sz="2000"/>
                        <a:t>$4M</a:t>
                      </a:r>
                    </a:p>
                  </a:txBody>
                  <a:tcPr/>
                </a:tc>
                <a:tc>
                  <a:txBody>
                    <a:bodyPr/>
                    <a:lstStyle/>
                    <a:p>
                      <a:pPr algn="r"/>
                      <a:r>
                        <a:rPr lang="en-US" sz="2000" dirty="0"/>
                        <a:t>7%</a:t>
                      </a:r>
                    </a:p>
                  </a:txBody>
                  <a:tcPr/>
                </a:tc>
                <a:tc>
                  <a:txBody>
                    <a:bodyPr/>
                    <a:lstStyle/>
                    <a:p>
                      <a:pPr algn="r"/>
                      <a:endParaRPr lang="en-US" sz="2000" dirty="0"/>
                    </a:p>
                  </a:txBody>
                  <a:tcPr/>
                </a:tc>
                <a:extLst>
                  <a:ext uri="{0D108BD9-81ED-4DB2-BD59-A6C34878D82A}">
                    <a16:rowId xmlns:a16="http://schemas.microsoft.com/office/drawing/2014/main" val="2304886266"/>
                  </a:ext>
                </a:extLst>
              </a:tr>
              <a:tr h="370840">
                <a:tc>
                  <a:txBody>
                    <a:bodyPr/>
                    <a:lstStyle/>
                    <a:p>
                      <a:endParaRPr lang="en-US" sz="2000"/>
                    </a:p>
                  </a:txBody>
                  <a:tcPr/>
                </a:tc>
                <a:tc>
                  <a:txBody>
                    <a:bodyPr/>
                    <a:lstStyle/>
                    <a:p>
                      <a:r>
                        <a:rPr lang="en-US" sz="2000"/>
                        <a:t>Ozempic</a:t>
                      </a:r>
                    </a:p>
                  </a:txBody>
                  <a:tcPr/>
                </a:tc>
                <a:tc>
                  <a:txBody>
                    <a:bodyPr/>
                    <a:lstStyle/>
                    <a:p>
                      <a:pPr algn="r"/>
                      <a:r>
                        <a:rPr lang="en-US" sz="2000"/>
                        <a:t>$4M</a:t>
                      </a:r>
                    </a:p>
                  </a:txBody>
                  <a:tcPr/>
                </a:tc>
                <a:tc>
                  <a:txBody>
                    <a:bodyPr/>
                    <a:lstStyle/>
                    <a:p>
                      <a:pPr algn="r"/>
                      <a:r>
                        <a:rPr lang="en-US" sz="2000"/>
                        <a:t>7%</a:t>
                      </a:r>
                    </a:p>
                  </a:txBody>
                  <a:tcPr/>
                </a:tc>
                <a:tc>
                  <a:txBody>
                    <a:bodyPr/>
                    <a:lstStyle/>
                    <a:p>
                      <a:pPr algn="r"/>
                      <a:r>
                        <a:rPr lang="en-US" sz="2000" dirty="0"/>
                        <a:t>43%</a:t>
                      </a:r>
                    </a:p>
                  </a:txBody>
                  <a:tcPr/>
                </a:tc>
                <a:extLst>
                  <a:ext uri="{0D108BD9-81ED-4DB2-BD59-A6C34878D82A}">
                    <a16:rowId xmlns:a16="http://schemas.microsoft.com/office/drawing/2014/main" val="3636958125"/>
                  </a:ext>
                </a:extLst>
              </a:tr>
            </a:tbl>
          </a:graphicData>
        </a:graphic>
      </p:graphicFrame>
    </p:spTree>
    <p:extLst>
      <p:ext uri="{BB962C8B-B14F-4D97-AF65-F5344CB8AC3E}">
        <p14:creationId xmlns:p14="http://schemas.microsoft.com/office/powerpoint/2010/main" val="22026900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3C64A3-E4FC-5843-4FCA-36E9DE4BC8F1}"/>
              </a:ext>
            </a:extLst>
          </p:cNvPr>
          <p:cNvSpPr>
            <a:spLocks noGrp="1"/>
          </p:cNvSpPr>
          <p:nvPr>
            <p:ph type="title"/>
          </p:nvPr>
        </p:nvSpPr>
        <p:spPr/>
        <p:txBody>
          <a:bodyPr/>
          <a:lstStyle/>
          <a:p>
            <a:r>
              <a:rPr lang="en-US" dirty="0"/>
              <a:t>A closer look at these brand drugs…</a:t>
            </a:r>
          </a:p>
        </p:txBody>
      </p:sp>
      <p:sp>
        <p:nvSpPr>
          <p:cNvPr id="3" name="Content Placeholder 2">
            <a:extLst>
              <a:ext uri="{FF2B5EF4-FFF2-40B4-BE49-F238E27FC236}">
                <a16:creationId xmlns:a16="http://schemas.microsoft.com/office/drawing/2014/main" id="{52D9AC10-6739-E4AD-2154-DDAE93362C07}"/>
              </a:ext>
            </a:extLst>
          </p:cNvPr>
          <p:cNvSpPr>
            <a:spLocks noGrp="1"/>
          </p:cNvSpPr>
          <p:nvPr>
            <p:ph idx="1"/>
          </p:nvPr>
        </p:nvSpPr>
        <p:spPr>
          <a:xfrm>
            <a:off x="444137" y="1459718"/>
            <a:ext cx="11312433" cy="4812972"/>
          </a:xfrm>
        </p:spPr>
        <p:txBody>
          <a:bodyPr>
            <a:normAutofit/>
          </a:bodyPr>
          <a:lstStyle/>
          <a:p>
            <a:pPr marL="0" indent="0">
              <a:spcAft>
                <a:spcPts val="600"/>
              </a:spcAft>
              <a:buNone/>
            </a:pPr>
            <a:endParaRPr lang="en-US" sz="2800"/>
          </a:p>
          <a:p>
            <a:pPr marL="0" indent="0">
              <a:spcAft>
                <a:spcPts val="600"/>
              </a:spcAft>
              <a:buNone/>
            </a:pPr>
            <a:endParaRPr lang="en-US" sz="2800"/>
          </a:p>
        </p:txBody>
      </p:sp>
      <p:sp>
        <p:nvSpPr>
          <p:cNvPr id="4" name="Slide Number Placeholder 3">
            <a:extLst>
              <a:ext uri="{FF2B5EF4-FFF2-40B4-BE49-F238E27FC236}">
                <a16:creationId xmlns:a16="http://schemas.microsoft.com/office/drawing/2014/main" id="{97257F7F-6B80-E805-05B0-00D56BA99918}"/>
              </a:ext>
            </a:extLst>
          </p:cNvPr>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32BA1B2C-6684-47F0-87CE-B2A009176267}" type="slidenum">
              <a:rPr kumimoji="0" lang="en-US" sz="1400" b="0" i="0" u="none" strike="noStrike" kern="1200" cap="none" spc="0" normalizeH="0" baseline="0" noProof="0" smtClean="0">
                <a:ln>
                  <a:noFill/>
                </a:ln>
                <a:solidFill>
                  <a:srgbClr val="FFFFFF"/>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36</a:t>
            </a:fld>
            <a:endParaRPr kumimoji="0" lang="en-US" sz="1400" b="0" i="0" u="none" strike="noStrike" kern="1200" cap="none" spc="0" normalizeH="0" baseline="0" noProof="0">
              <a:ln>
                <a:noFill/>
              </a:ln>
              <a:solidFill>
                <a:srgbClr val="FFFFFF"/>
              </a:solidFill>
              <a:effectLst/>
              <a:uLnTx/>
              <a:uFillTx/>
              <a:latin typeface="Calibri" panose="020F0502020204030204"/>
              <a:ea typeface="+mn-ea"/>
              <a:cs typeface="+mn-cs"/>
            </a:endParaRPr>
          </a:p>
        </p:txBody>
      </p:sp>
      <p:graphicFrame>
        <p:nvGraphicFramePr>
          <p:cNvPr id="5" name="Table 5">
            <a:extLst>
              <a:ext uri="{FF2B5EF4-FFF2-40B4-BE49-F238E27FC236}">
                <a16:creationId xmlns:a16="http://schemas.microsoft.com/office/drawing/2014/main" id="{D3F838EF-2F88-D843-EE29-6015FB980C05}"/>
              </a:ext>
            </a:extLst>
          </p:cNvPr>
          <p:cNvGraphicFramePr>
            <a:graphicFrameLocks/>
          </p:cNvGraphicFramePr>
          <p:nvPr/>
        </p:nvGraphicFramePr>
        <p:xfrm>
          <a:off x="435430" y="1412564"/>
          <a:ext cx="10653896" cy="4907280"/>
        </p:xfrm>
        <a:graphic>
          <a:graphicData uri="http://schemas.openxmlformats.org/drawingml/2006/table">
            <a:tbl>
              <a:tblPr firstRow="1" bandRow="1">
                <a:tableStyleId>{5C22544A-7EE6-4342-B048-85BDC9FD1C3A}</a:tableStyleId>
              </a:tblPr>
              <a:tblGrid>
                <a:gridCol w="2546713">
                  <a:extLst>
                    <a:ext uri="{9D8B030D-6E8A-4147-A177-3AD203B41FA5}">
                      <a16:colId xmlns:a16="http://schemas.microsoft.com/office/drawing/2014/main" val="3414107775"/>
                    </a:ext>
                  </a:extLst>
                </a:gridCol>
                <a:gridCol w="1797791">
                  <a:extLst>
                    <a:ext uri="{9D8B030D-6E8A-4147-A177-3AD203B41FA5}">
                      <a16:colId xmlns:a16="http://schemas.microsoft.com/office/drawing/2014/main" val="3731530053"/>
                    </a:ext>
                  </a:extLst>
                </a:gridCol>
                <a:gridCol w="1588926">
                  <a:extLst>
                    <a:ext uri="{9D8B030D-6E8A-4147-A177-3AD203B41FA5}">
                      <a16:colId xmlns:a16="http://schemas.microsoft.com/office/drawing/2014/main" val="744734071"/>
                    </a:ext>
                  </a:extLst>
                </a:gridCol>
                <a:gridCol w="2162752">
                  <a:extLst>
                    <a:ext uri="{9D8B030D-6E8A-4147-A177-3AD203B41FA5}">
                      <a16:colId xmlns:a16="http://schemas.microsoft.com/office/drawing/2014/main" val="2547190692"/>
                    </a:ext>
                  </a:extLst>
                </a:gridCol>
                <a:gridCol w="2557714">
                  <a:extLst>
                    <a:ext uri="{9D8B030D-6E8A-4147-A177-3AD203B41FA5}">
                      <a16:colId xmlns:a16="http://schemas.microsoft.com/office/drawing/2014/main" val="1695535375"/>
                    </a:ext>
                  </a:extLst>
                </a:gridCol>
              </a:tblGrid>
              <a:tr h="370840">
                <a:tc>
                  <a:txBody>
                    <a:bodyPr/>
                    <a:lstStyle/>
                    <a:p>
                      <a:r>
                        <a:rPr lang="en-US" sz="2000" dirty="0"/>
                        <a:t>Drug Class</a:t>
                      </a:r>
                    </a:p>
                  </a:txBody>
                  <a:tcPr/>
                </a:tc>
                <a:tc>
                  <a:txBody>
                    <a:bodyPr/>
                    <a:lstStyle/>
                    <a:p>
                      <a:r>
                        <a:rPr lang="en-US" sz="2000" dirty="0"/>
                        <a:t>Drug</a:t>
                      </a:r>
                    </a:p>
                  </a:txBody>
                  <a:tcPr/>
                </a:tc>
                <a:tc>
                  <a:txBody>
                    <a:bodyPr/>
                    <a:lstStyle/>
                    <a:p>
                      <a:r>
                        <a:rPr lang="en-US" sz="2000"/>
                        <a:t>2021 Spend</a:t>
                      </a:r>
                    </a:p>
                  </a:txBody>
                  <a:tcPr/>
                </a:tc>
                <a:tc>
                  <a:txBody>
                    <a:bodyPr/>
                    <a:lstStyle/>
                    <a:p>
                      <a:r>
                        <a:rPr lang="en-US"/>
                        <a:t>% of Drug Category Brand Spend</a:t>
                      </a:r>
                    </a:p>
                  </a:txBody>
                  <a:tcPr/>
                </a:tc>
                <a:tc>
                  <a:txBody>
                    <a:bodyPr/>
                    <a:lstStyle/>
                    <a:p>
                      <a:r>
                        <a:rPr lang="en-US"/>
                        <a:t>Cumulative % of Drug Category Brand Spend</a:t>
                      </a:r>
                    </a:p>
                  </a:txBody>
                  <a:tcPr/>
                </a:tc>
                <a:extLst>
                  <a:ext uri="{0D108BD9-81ED-4DB2-BD59-A6C34878D82A}">
                    <a16:rowId xmlns:a16="http://schemas.microsoft.com/office/drawing/2014/main" val="77916555"/>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000"/>
                        <a:t>Respiratory Tract / Pulmonary Agents</a:t>
                      </a:r>
                    </a:p>
                  </a:txBody>
                  <a:tcPr/>
                </a:tc>
                <a:tc>
                  <a:txBody>
                    <a:bodyPr/>
                    <a:lstStyle/>
                    <a:p>
                      <a:r>
                        <a:rPr lang="en-US" sz="2000" dirty="0" err="1"/>
                        <a:t>Trikafta</a:t>
                      </a:r>
                      <a:endParaRPr lang="en-US" sz="2000" dirty="0"/>
                    </a:p>
                  </a:txBody>
                  <a:tcPr/>
                </a:tc>
                <a:tc>
                  <a:txBody>
                    <a:bodyPr/>
                    <a:lstStyle/>
                    <a:p>
                      <a:pPr algn="r"/>
                      <a:r>
                        <a:rPr lang="en-US" sz="2000"/>
                        <a:t>$7M</a:t>
                      </a:r>
                    </a:p>
                  </a:txBody>
                  <a:tcPr/>
                </a:tc>
                <a:tc>
                  <a:txBody>
                    <a:bodyPr/>
                    <a:lstStyle/>
                    <a:p>
                      <a:pPr algn="r"/>
                      <a:r>
                        <a:rPr lang="en-US" sz="2000" dirty="0"/>
                        <a:t>16%</a:t>
                      </a:r>
                    </a:p>
                  </a:txBody>
                  <a:tcPr/>
                </a:tc>
                <a:tc>
                  <a:txBody>
                    <a:bodyPr/>
                    <a:lstStyle/>
                    <a:p>
                      <a:pPr algn="r"/>
                      <a:endParaRPr lang="en-US" sz="2000" dirty="0"/>
                    </a:p>
                  </a:txBody>
                  <a:tcPr/>
                </a:tc>
                <a:extLst>
                  <a:ext uri="{0D108BD9-81ED-4DB2-BD59-A6C34878D82A}">
                    <a16:rowId xmlns:a16="http://schemas.microsoft.com/office/drawing/2014/main" val="71723708"/>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2000"/>
                    </a:p>
                  </a:txBody>
                  <a:tcPr/>
                </a:tc>
                <a:tc>
                  <a:txBody>
                    <a:bodyPr/>
                    <a:lstStyle/>
                    <a:p>
                      <a:r>
                        <a:rPr lang="en-US" sz="2000" dirty="0"/>
                        <a:t>Symbicort</a:t>
                      </a:r>
                    </a:p>
                  </a:txBody>
                  <a:tcPr/>
                </a:tc>
                <a:tc>
                  <a:txBody>
                    <a:bodyPr/>
                    <a:lstStyle/>
                    <a:p>
                      <a:pPr algn="r"/>
                      <a:r>
                        <a:rPr lang="en-US" sz="2000"/>
                        <a:t>$3M</a:t>
                      </a:r>
                    </a:p>
                  </a:txBody>
                  <a:tcPr/>
                </a:tc>
                <a:tc>
                  <a:txBody>
                    <a:bodyPr/>
                    <a:lstStyle/>
                    <a:p>
                      <a:pPr algn="r"/>
                      <a:r>
                        <a:rPr lang="en-US" sz="2000"/>
                        <a:t>7%</a:t>
                      </a:r>
                    </a:p>
                  </a:txBody>
                  <a:tcPr/>
                </a:tc>
                <a:tc>
                  <a:txBody>
                    <a:bodyPr/>
                    <a:lstStyle/>
                    <a:p>
                      <a:pPr algn="r"/>
                      <a:endParaRPr lang="en-US" sz="2000" dirty="0"/>
                    </a:p>
                  </a:txBody>
                  <a:tcPr/>
                </a:tc>
                <a:extLst>
                  <a:ext uri="{0D108BD9-81ED-4DB2-BD59-A6C34878D82A}">
                    <a16:rowId xmlns:a16="http://schemas.microsoft.com/office/drawing/2014/main" val="724357581"/>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2000"/>
                    </a:p>
                  </a:txBody>
                  <a:tcPr/>
                </a:tc>
                <a:tc>
                  <a:txBody>
                    <a:bodyPr/>
                    <a:lstStyle/>
                    <a:p>
                      <a:r>
                        <a:rPr lang="en-US" sz="2000" dirty="0"/>
                        <a:t>Advair </a:t>
                      </a:r>
                      <a:r>
                        <a:rPr lang="en-US" sz="2000" dirty="0" err="1"/>
                        <a:t>Diskus</a:t>
                      </a:r>
                      <a:endParaRPr lang="en-US" sz="2000" dirty="0"/>
                    </a:p>
                  </a:txBody>
                  <a:tcPr/>
                </a:tc>
                <a:tc>
                  <a:txBody>
                    <a:bodyPr/>
                    <a:lstStyle/>
                    <a:p>
                      <a:pPr algn="r"/>
                      <a:r>
                        <a:rPr lang="en-US" sz="2000"/>
                        <a:t>$3M</a:t>
                      </a:r>
                    </a:p>
                  </a:txBody>
                  <a:tcPr/>
                </a:tc>
                <a:tc>
                  <a:txBody>
                    <a:bodyPr/>
                    <a:lstStyle/>
                    <a:p>
                      <a:pPr algn="r"/>
                      <a:r>
                        <a:rPr lang="en-US" sz="2000"/>
                        <a:t>7%</a:t>
                      </a:r>
                    </a:p>
                  </a:txBody>
                  <a:tcPr/>
                </a:tc>
                <a:tc>
                  <a:txBody>
                    <a:bodyPr/>
                    <a:lstStyle/>
                    <a:p>
                      <a:pPr algn="r"/>
                      <a:endParaRPr lang="en-US" sz="2000" dirty="0"/>
                    </a:p>
                  </a:txBody>
                  <a:tcPr/>
                </a:tc>
                <a:extLst>
                  <a:ext uri="{0D108BD9-81ED-4DB2-BD59-A6C34878D82A}">
                    <a16:rowId xmlns:a16="http://schemas.microsoft.com/office/drawing/2014/main" val="2168904739"/>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2000"/>
                    </a:p>
                  </a:txBody>
                  <a:tcPr/>
                </a:tc>
                <a:tc>
                  <a:txBody>
                    <a:bodyPr/>
                    <a:lstStyle/>
                    <a:p>
                      <a:r>
                        <a:rPr lang="en-US" sz="2000"/>
                        <a:t>Xolair</a:t>
                      </a:r>
                    </a:p>
                  </a:txBody>
                  <a:tcPr/>
                </a:tc>
                <a:tc>
                  <a:txBody>
                    <a:bodyPr/>
                    <a:lstStyle/>
                    <a:p>
                      <a:pPr algn="r"/>
                      <a:r>
                        <a:rPr lang="en-US" sz="2000" dirty="0"/>
                        <a:t>$2M</a:t>
                      </a:r>
                    </a:p>
                  </a:txBody>
                  <a:tcPr/>
                </a:tc>
                <a:tc>
                  <a:txBody>
                    <a:bodyPr/>
                    <a:lstStyle/>
                    <a:p>
                      <a:pPr algn="r"/>
                      <a:r>
                        <a:rPr lang="en-US" sz="2000"/>
                        <a:t>4%</a:t>
                      </a:r>
                    </a:p>
                  </a:txBody>
                  <a:tcPr/>
                </a:tc>
                <a:tc>
                  <a:txBody>
                    <a:bodyPr/>
                    <a:lstStyle/>
                    <a:p>
                      <a:pPr algn="r"/>
                      <a:endParaRPr lang="en-US" sz="2000" dirty="0"/>
                    </a:p>
                  </a:txBody>
                  <a:tcPr/>
                </a:tc>
                <a:extLst>
                  <a:ext uri="{0D108BD9-81ED-4DB2-BD59-A6C34878D82A}">
                    <a16:rowId xmlns:a16="http://schemas.microsoft.com/office/drawing/2014/main" val="1084498120"/>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2000"/>
                    </a:p>
                  </a:txBody>
                  <a:tcPr/>
                </a:tc>
                <a:tc>
                  <a:txBody>
                    <a:bodyPr/>
                    <a:lstStyle/>
                    <a:p>
                      <a:r>
                        <a:rPr lang="en-US" sz="2000" err="1"/>
                        <a:t>Breo</a:t>
                      </a:r>
                      <a:r>
                        <a:rPr lang="en-US" sz="2000"/>
                        <a:t> Ellipta</a:t>
                      </a:r>
                    </a:p>
                  </a:txBody>
                  <a:tcPr/>
                </a:tc>
                <a:tc>
                  <a:txBody>
                    <a:bodyPr/>
                    <a:lstStyle/>
                    <a:p>
                      <a:pPr algn="r"/>
                      <a:r>
                        <a:rPr lang="en-US" sz="2000" dirty="0"/>
                        <a:t>$2M</a:t>
                      </a:r>
                    </a:p>
                  </a:txBody>
                  <a:tcPr/>
                </a:tc>
                <a:tc>
                  <a:txBody>
                    <a:bodyPr/>
                    <a:lstStyle/>
                    <a:p>
                      <a:pPr algn="r"/>
                      <a:r>
                        <a:rPr lang="en-US" sz="2000"/>
                        <a:t>4%</a:t>
                      </a:r>
                    </a:p>
                  </a:txBody>
                  <a:tcPr/>
                </a:tc>
                <a:tc>
                  <a:txBody>
                    <a:bodyPr/>
                    <a:lstStyle/>
                    <a:p>
                      <a:pPr algn="r"/>
                      <a:r>
                        <a:rPr lang="en-US" sz="2000" dirty="0"/>
                        <a:t>38%</a:t>
                      </a:r>
                    </a:p>
                  </a:txBody>
                  <a:tcPr/>
                </a:tc>
                <a:extLst>
                  <a:ext uri="{0D108BD9-81ED-4DB2-BD59-A6C34878D82A}">
                    <a16:rowId xmlns:a16="http://schemas.microsoft.com/office/drawing/2014/main" val="3295024519"/>
                  </a:ext>
                </a:extLst>
              </a:tr>
              <a:tr h="237002">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2000" dirty="0"/>
                    </a:p>
                  </a:txBody>
                  <a:tcPr/>
                </a:tc>
                <a:tc>
                  <a:txBody>
                    <a:bodyPr/>
                    <a:lstStyle/>
                    <a:p>
                      <a:endParaRPr lang="en-US" sz="2000"/>
                    </a:p>
                  </a:txBody>
                  <a:tcPr/>
                </a:tc>
                <a:tc>
                  <a:txBody>
                    <a:bodyPr/>
                    <a:lstStyle/>
                    <a:p>
                      <a:pPr algn="r"/>
                      <a:endParaRPr lang="en-US" sz="2000" dirty="0"/>
                    </a:p>
                  </a:txBody>
                  <a:tcPr/>
                </a:tc>
                <a:tc>
                  <a:txBody>
                    <a:bodyPr/>
                    <a:lstStyle/>
                    <a:p>
                      <a:pPr algn="r"/>
                      <a:endParaRPr lang="en-US" sz="2000"/>
                    </a:p>
                  </a:txBody>
                  <a:tcPr/>
                </a:tc>
                <a:tc>
                  <a:txBody>
                    <a:bodyPr/>
                    <a:lstStyle/>
                    <a:p>
                      <a:pPr algn="r"/>
                      <a:endParaRPr lang="en-US" sz="2000" dirty="0"/>
                    </a:p>
                  </a:txBody>
                  <a:tcPr/>
                </a:tc>
                <a:extLst>
                  <a:ext uri="{0D108BD9-81ED-4DB2-BD59-A6C34878D82A}">
                    <a16:rowId xmlns:a16="http://schemas.microsoft.com/office/drawing/2014/main" val="2563315750"/>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000"/>
                        <a:t>Antineoplastics</a:t>
                      </a:r>
                    </a:p>
                  </a:txBody>
                  <a:tcPr/>
                </a:tc>
                <a:tc>
                  <a:txBody>
                    <a:bodyPr/>
                    <a:lstStyle/>
                    <a:p>
                      <a:r>
                        <a:rPr lang="en-US" sz="2000"/>
                        <a:t>Revlimid</a:t>
                      </a:r>
                    </a:p>
                  </a:txBody>
                  <a:tcPr/>
                </a:tc>
                <a:tc>
                  <a:txBody>
                    <a:bodyPr/>
                    <a:lstStyle/>
                    <a:p>
                      <a:pPr algn="r"/>
                      <a:r>
                        <a:rPr lang="en-US" sz="2000" dirty="0"/>
                        <a:t>$11M</a:t>
                      </a:r>
                    </a:p>
                  </a:txBody>
                  <a:tcPr/>
                </a:tc>
                <a:tc>
                  <a:txBody>
                    <a:bodyPr/>
                    <a:lstStyle/>
                    <a:p>
                      <a:pPr algn="r"/>
                      <a:r>
                        <a:rPr lang="en-US" sz="2000"/>
                        <a:t>28%</a:t>
                      </a:r>
                    </a:p>
                  </a:txBody>
                  <a:tcPr/>
                </a:tc>
                <a:tc>
                  <a:txBody>
                    <a:bodyPr/>
                    <a:lstStyle/>
                    <a:p>
                      <a:pPr algn="r"/>
                      <a:endParaRPr lang="en-US" sz="2000" dirty="0"/>
                    </a:p>
                  </a:txBody>
                  <a:tcPr/>
                </a:tc>
                <a:extLst>
                  <a:ext uri="{0D108BD9-81ED-4DB2-BD59-A6C34878D82A}">
                    <a16:rowId xmlns:a16="http://schemas.microsoft.com/office/drawing/2014/main" val="608694748"/>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2000"/>
                    </a:p>
                  </a:txBody>
                  <a:tcPr/>
                </a:tc>
                <a:tc>
                  <a:txBody>
                    <a:bodyPr/>
                    <a:lstStyle/>
                    <a:p>
                      <a:r>
                        <a:rPr lang="en-US" sz="2000" err="1"/>
                        <a:t>Ibrance</a:t>
                      </a:r>
                      <a:endParaRPr lang="en-US" sz="2000"/>
                    </a:p>
                  </a:txBody>
                  <a:tcPr/>
                </a:tc>
                <a:tc>
                  <a:txBody>
                    <a:bodyPr/>
                    <a:lstStyle/>
                    <a:p>
                      <a:pPr algn="r"/>
                      <a:r>
                        <a:rPr lang="en-US" sz="2000" dirty="0"/>
                        <a:t>$7M</a:t>
                      </a:r>
                    </a:p>
                  </a:txBody>
                  <a:tcPr/>
                </a:tc>
                <a:tc>
                  <a:txBody>
                    <a:bodyPr/>
                    <a:lstStyle/>
                    <a:p>
                      <a:pPr algn="r"/>
                      <a:r>
                        <a:rPr lang="en-US" sz="2000"/>
                        <a:t>18%</a:t>
                      </a:r>
                    </a:p>
                  </a:txBody>
                  <a:tcPr/>
                </a:tc>
                <a:tc>
                  <a:txBody>
                    <a:bodyPr/>
                    <a:lstStyle/>
                    <a:p>
                      <a:pPr algn="r"/>
                      <a:endParaRPr lang="en-US" sz="2000" dirty="0"/>
                    </a:p>
                  </a:txBody>
                  <a:tcPr/>
                </a:tc>
                <a:extLst>
                  <a:ext uri="{0D108BD9-81ED-4DB2-BD59-A6C34878D82A}">
                    <a16:rowId xmlns:a16="http://schemas.microsoft.com/office/drawing/2014/main" val="1660540476"/>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2000"/>
                    </a:p>
                  </a:txBody>
                  <a:tcPr/>
                </a:tc>
                <a:tc>
                  <a:txBody>
                    <a:bodyPr/>
                    <a:lstStyle/>
                    <a:p>
                      <a:r>
                        <a:rPr lang="en-US" sz="2000"/>
                        <a:t>Imbruvica</a:t>
                      </a:r>
                    </a:p>
                  </a:txBody>
                  <a:tcPr/>
                </a:tc>
                <a:tc>
                  <a:txBody>
                    <a:bodyPr/>
                    <a:lstStyle/>
                    <a:p>
                      <a:pPr algn="r"/>
                      <a:r>
                        <a:rPr lang="en-US" sz="2000" dirty="0"/>
                        <a:t>$5M</a:t>
                      </a:r>
                    </a:p>
                  </a:txBody>
                  <a:tcPr/>
                </a:tc>
                <a:tc>
                  <a:txBody>
                    <a:bodyPr/>
                    <a:lstStyle/>
                    <a:p>
                      <a:pPr algn="r"/>
                      <a:r>
                        <a:rPr lang="en-US" sz="2000"/>
                        <a:t>13%</a:t>
                      </a:r>
                    </a:p>
                  </a:txBody>
                  <a:tcPr/>
                </a:tc>
                <a:tc>
                  <a:txBody>
                    <a:bodyPr/>
                    <a:lstStyle/>
                    <a:p>
                      <a:pPr algn="r"/>
                      <a:endParaRPr lang="en-US" sz="2000" dirty="0"/>
                    </a:p>
                  </a:txBody>
                  <a:tcPr/>
                </a:tc>
                <a:extLst>
                  <a:ext uri="{0D108BD9-81ED-4DB2-BD59-A6C34878D82A}">
                    <a16:rowId xmlns:a16="http://schemas.microsoft.com/office/drawing/2014/main" val="4096722241"/>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2000"/>
                    </a:p>
                  </a:txBody>
                  <a:tcPr/>
                </a:tc>
                <a:tc>
                  <a:txBody>
                    <a:bodyPr/>
                    <a:lstStyle/>
                    <a:p>
                      <a:r>
                        <a:rPr lang="en-US" sz="2000" err="1"/>
                        <a:t>Sprycel</a:t>
                      </a:r>
                      <a:endParaRPr lang="en-US" sz="2000"/>
                    </a:p>
                  </a:txBody>
                  <a:tcPr/>
                </a:tc>
                <a:tc>
                  <a:txBody>
                    <a:bodyPr/>
                    <a:lstStyle/>
                    <a:p>
                      <a:pPr algn="r"/>
                      <a:r>
                        <a:rPr lang="en-US" sz="2000" dirty="0"/>
                        <a:t>$4M</a:t>
                      </a:r>
                    </a:p>
                  </a:txBody>
                  <a:tcPr/>
                </a:tc>
                <a:tc>
                  <a:txBody>
                    <a:bodyPr/>
                    <a:lstStyle/>
                    <a:p>
                      <a:pPr algn="r"/>
                      <a:r>
                        <a:rPr lang="en-US" sz="2000"/>
                        <a:t>10%</a:t>
                      </a:r>
                    </a:p>
                  </a:txBody>
                  <a:tcPr/>
                </a:tc>
                <a:tc>
                  <a:txBody>
                    <a:bodyPr/>
                    <a:lstStyle/>
                    <a:p>
                      <a:pPr algn="r"/>
                      <a:r>
                        <a:rPr lang="en-US" sz="2000" dirty="0"/>
                        <a:t>68%</a:t>
                      </a:r>
                    </a:p>
                  </a:txBody>
                  <a:tcPr/>
                </a:tc>
                <a:extLst>
                  <a:ext uri="{0D108BD9-81ED-4DB2-BD59-A6C34878D82A}">
                    <a16:rowId xmlns:a16="http://schemas.microsoft.com/office/drawing/2014/main" val="3780287265"/>
                  </a:ext>
                </a:extLst>
              </a:tr>
            </a:tbl>
          </a:graphicData>
        </a:graphic>
      </p:graphicFrame>
    </p:spTree>
    <p:extLst>
      <p:ext uri="{BB962C8B-B14F-4D97-AF65-F5344CB8AC3E}">
        <p14:creationId xmlns:p14="http://schemas.microsoft.com/office/powerpoint/2010/main" val="251987446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6E43E5-9964-0B20-07DA-62F47BD1E8CF}"/>
              </a:ext>
            </a:extLst>
          </p:cNvPr>
          <p:cNvSpPr>
            <a:spLocks noGrp="1"/>
          </p:cNvSpPr>
          <p:nvPr>
            <p:ph type="title"/>
          </p:nvPr>
        </p:nvSpPr>
        <p:spPr/>
        <p:txBody>
          <a:bodyPr>
            <a:normAutofit fontScale="90000"/>
          </a:bodyPr>
          <a:lstStyle/>
          <a:p>
            <a:r>
              <a:rPr lang="en-US"/>
              <a:t>Now let’s look even closer at spend on leading immunological agent brand drugs</a:t>
            </a:r>
            <a:endParaRPr lang="en-US">
              <a:highlight>
                <a:srgbClr val="FFFF00"/>
              </a:highlight>
            </a:endParaRPr>
          </a:p>
        </p:txBody>
      </p:sp>
      <p:sp>
        <p:nvSpPr>
          <p:cNvPr id="4" name="Slide Number Placeholder 3">
            <a:extLst>
              <a:ext uri="{FF2B5EF4-FFF2-40B4-BE49-F238E27FC236}">
                <a16:creationId xmlns:a16="http://schemas.microsoft.com/office/drawing/2014/main" id="{B194A417-0927-2BBF-586E-CC98D3A33624}"/>
              </a:ext>
            </a:extLst>
          </p:cNvPr>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32BA1B2C-6684-47F0-87CE-B2A009176267}" type="slidenum">
              <a:rPr kumimoji="0" lang="en-US" sz="1400" b="0" i="0" u="none" strike="noStrike" kern="1200" cap="none" spc="0" normalizeH="0" baseline="0" noProof="0" smtClean="0">
                <a:ln>
                  <a:noFill/>
                </a:ln>
                <a:solidFill>
                  <a:srgbClr val="FFFFFF"/>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37</a:t>
            </a:fld>
            <a:endParaRPr kumimoji="0" lang="en-US" sz="14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6" name="TextBox 5">
            <a:extLst>
              <a:ext uri="{FF2B5EF4-FFF2-40B4-BE49-F238E27FC236}">
                <a16:creationId xmlns:a16="http://schemas.microsoft.com/office/drawing/2014/main" id="{1B98FD28-2B5D-742E-5833-22027AB76B46}"/>
              </a:ext>
            </a:extLst>
          </p:cNvPr>
          <p:cNvSpPr txBox="1"/>
          <p:nvPr/>
        </p:nvSpPr>
        <p:spPr>
          <a:xfrm>
            <a:off x="444137" y="4040372"/>
            <a:ext cx="11411265" cy="1512209"/>
          </a:xfrm>
          <a:prstGeom prst="rect">
            <a:avLst/>
          </a:prstGeom>
          <a:noFill/>
        </p:spPr>
        <p:txBody>
          <a:bodyPr vert="horz" wrap="square" lIns="0" tIns="45720" rIns="0" bIns="45720" rtlCol="0">
            <a:spAutoFit/>
          </a:bodyPr>
          <a:lstStyle>
            <a:lvl1pPr indent="-91440">
              <a:lnSpc>
                <a:spcPct val="90000"/>
              </a:lnSpc>
              <a:spcBef>
                <a:spcPts val="1200"/>
              </a:spcBef>
              <a:spcAft>
                <a:spcPts val="600"/>
              </a:spcAft>
              <a:buClr>
                <a:schemeClr val="accent1"/>
              </a:buClr>
              <a:buSzPct val="100000"/>
              <a:buFont typeface="Calibri" panose="020F0502020204030204" pitchFamily="34" charset="0"/>
              <a:buChar char=" "/>
              <a:defRPr sz="2800">
                <a:solidFill>
                  <a:schemeClr val="tx1">
                    <a:lumMod val="75000"/>
                    <a:lumOff val="25000"/>
                  </a:schemeClr>
                </a:solidFill>
              </a:defRPr>
            </a:lvl1pPr>
            <a:lvl2pPr marL="384048" indent="-182880" defTabSz="914400">
              <a:lnSpc>
                <a:spcPct val="90000"/>
              </a:lnSpc>
              <a:spcBef>
                <a:spcPts val="200"/>
              </a:spcBef>
              <a:spcAft>
                <a:spcPts val="400"/>
              </a:spcAft>
              <a:buClr>
                <a:schemeClr val="tx2">
                  <a:lumMod val="50000"/>
                </a:schemeClr>
              </a:buClr>
              <a:buFont typeface="Calibri" pitchFamily="34" charset="0"/>
              <a:buChar char="◦"/>
              <a:defRPr sz="2400">
                <a:solidFill>
                  <a:schemeClr val="tx1">
                    <a:lumMod val="75000"/>
                    <a:lumOff val="25000"/>
                  </a:schemeClr>
                </a:solidFill>
              </a:defRPr>
            </a:lvl2pPr>
            <a:lvl3pPr marL="566928" indent="-182880" defTabSz="914400">
              <a:lnSpc>
                <a:spcPct val="90000"/>
              </a:lnSpc>
              <a:spcBef>
                <a:spcPts val="200"/>
              </a:spcBef>
              <a:spcAft>
                <a:spcPts val="400"/>
              </a:spcAft>
              <a:buClr>
                <a:schemeClr val="tx2">
                  <a:lumMod val="50000"/>
                </a:schemeClr>
              </a:buClr>
              <a:buFont typeface="Calibri" pitchFamily="34" charset="0"/>
              <a:buChar char="◦"/>
              <a:defRPr sz="2000">
                <a:solidFill>
                  <a:schemeClr val="tx1">
                    <a:lumMod val="75000"/>
                    <a:lumOff val="25000"/>
                  </a:schemeClr>
                </a:solidFill>
              </a:defRPr>
            </a:lvl3pPr>
            <a:lvl4pPr marL="749808" indent="-182880" defTabSz="914400">
              <a:lnSpc>
                <a:spcPct val="90000"/>
              </a:lnSpc>
              <a:spcBef>
                <a:spcPts val="200"/>
              </a:spcBef>
              <a:spcAft>
                <a:spcPts val="400"/>
              </a:spcAft>
              <a:buClr>
                <a:schemeClr val="tx2">
                  <a:lumMod val="50000"/>
                </a:schemeClr>
              </a:buClr>
              <a:buFont typeface="Calibri" pitchFamily="34" charset="0"/>
              <a:buChar char="◦"/>
              <a:defRPr sz="2000">
                <a:solidFill>
                  <a:schemeClr val="tx1">
                    <a:lumMod val="75000"/>
                    <a:lumOff val="25000"/>
                  </a:schemeClr>
                </a:solidFill>
              </a:defRPr>
            </a:lvl4pPr>
            <a:lvl5pPr marL="932688" indent="-182880" defTabSz="914400">
              <a:lnSpc>
                <a:spcPct val="90000"/>
              </a:lnSpc>
              <a:spcBef>
                <a:spcPts val="200"/>
              </a:spcBef>
              <a:spcAft>
                <a:spcPts val="400"/>
              </a:spcAft>
              <a:buClr>
                <a:schemeClr val="tx2">
                  <a:lumMod val="50000"/>
                </a:schemeClr>
              </a:buClr>
              <a:buFont typeface="Calibri" pitchFamily="34" charset="0"/>
              <a:buChar char="◦"/>
              <a:defRPr sz="2000">
                <a:solidFill>
                  <a:schemeClr val="tx1">
                    <a:lumMod val="75000"/>
                    <a:lumOff val="25000"/>
                  </a:schemeClr>
                </a:solidFill>
              </a:defRPr>
            </a:lvl5pPr>
            <a:lvl6pPr marL="1100000" indent="-228600" defTabSz="914400">
              <a:lnSpc>
                <a:spcPct val="90000"/>
              </a:lnSpc>
              <a:spcBef>
                <a:spcPts val="200"/>
              </a:spcBef>
              <a:spcAft>
                <a:spcPts val="400"/>
              </a:spcAft>
              <a:buClr>
                <a:schemeClr val="accent1"/>
              </a:buClr>
              <a:buFont typeface="Calibri" pitchFamily="34" charset="0"/>
              <a:buChar char="◦"/>
              <a:defRPr sz="1400">
                <a:solidFill>
                  <a:schemeClr val="tx1">
                    <a:lumMod val="75000"/>
                    <a:lumOff val="25000"/>
                  </a:schemeClr>
                </a:solidFill>
              </a:defRPr>
            </a:lvl6pPr>
            <a:lvl7pPr marL="1300000" indent="-228600" defTabSz="914400">
              <a:lnSpc>
                <a:spcPct val="90000"/>
              </a:lnSpc>
              <a:spcBef>
                <a:spcPts val="200"/>
              </a:spcBef>
              <a:spcAft>
                <a:spcPts val="400"/>
              </a:spcAft>
              <a:buClr>
                <a:schemeClr val="accent1"/>
              </a:buClr>
              <a:buFont typeface="Calibri" pitchFamily="34" charset="0"/>
              <a:buChar char="◦"/>
              <a:defRPr sz="1400">
                <a:solidFill>
                  <a:schemeClr val="tx1">
                    <a:lumMod val="75000"/>
                    <a:lumOff val="25000"/>
                  </a:schemeClr>
                </a:solidFill>
              </a:defRPr>
            </a:lvl7pPr>
            <a:lvl8pPr marL="1500000" indent="-228600" defTabSz="914400">
              <a:lnSpc>
                <a:spcPct val="90000"/>
              </a:lnSpc>
              <a:spcBef>
                <a:spcPts val="200"/>
              </a:spcBef>
              <a:spcAft>
                <a:spcPts val="400"/>
              </a:spcAft>
              <a:buClr>
                <a:schemeClr val="accent1"/>
              </a:buClr>
              <a:buFont typeface="Calibri" pitchFamily="34" charset="0"/>
              <a:buChar char="◦"/>
              <a:defRPr sz="1400">
                <a:solidFill>
                  <a:schemeClr val="tx1">
                    <a:lumMod val="75000"/>
                    <a:lumOff val="25000"/>
                  </a:schemeClr>
                </a:solidFill>
              </a:defRPr>
            </a:lvl8pPr>
            <a:lvl9pPr marL="1700000" indent="-228600" defTabSz="914400">
              <a:lnSpc>
                <a:spcPct val="90000"/>
              </a:lnSpc>
              <a:spcBef>
                <a:spcPts val="200"/>
              </a:spcBef>
              <a:spcAft>
                <a:spcPts val="400"/>
              </a:spcAft>
              <a:buClr>
                <a:schemeClr val="accent1"/>
              </a:buClr>
              <a:buFont typeface="Calibri" pitchFamily="34" charset="0"/>
              <a:buChar char="◦"/>
              <a:defRPr sz="1400">
                <a:solidFill>
                  <a:schemeClr val="tx1">
                    <a:lumMod val="75000"/>
                    <a:lumOff val="25000"/>
                  </a:schemeClr>
                </a:solidFill>
              </a:defRPr>
            </a:lvl9pPr>
          </a:lstStyle>
          <a:p>
            <a:pPr marL="0" marR="0" lvl="0" indent="-91440" algn="l" defTabSz="457200" rtl="0" eaLnBrk="1" fontAlgn="auto" latinLnBrk="0" hangingPunct="1">
              <a:lnSpc>
                <a:spcPct val="90000"/>
              </a:lnSpc>
              <a:spcBef>
                <a:spcPts val="1200"/>
              </a:spcBef>
              <a:spcAft>
                <a:spcPts val="600"/>
              </a:spcAft>
              <a:buClr>
                <a:srgbClr val="A39B4E"/>
              </a:buClr>
              <a:buSzPct val="100000"/>
              <a:buFont typeface="Calibri" panose="020F0502020204030204" pitchFamily="34" charset="0"/>
              <a:buChar char=" "/>
              <a:tabLst/>
              <a:defRPr/>
            </a:pPr>
            <a:r>
              <a:rPr kumimoji="0" lang="en-US" sz="2800" b="0" i="0" u="none" strike="noStrike" kern="1200" cap="none" spc="0" normalizeH="0" baseline="0" noProof="0" dirty="0">
                <a:ln>
                  <a:noFill/>
                </a:ln>
                <a:solidFill>
                  <a:srgbClr val="000000">
                    <a:lumMod val="75000"/>
                    <a:lumOff val="25000"/>
                  </a:srgbClr>
                </a:solidFill>
                <a:effectLst/>
                <a:uLnTx/>
                <a:uFillTx/>
                <a:latin typeface="Calibri" panose="020F0502020204030204"/>
                <a:ea typeface="+mn-ea"/>
                <a:cs typeface="+mn-cs"/>
              </a:rPr>
              <a:t>What is going on here?</a:t>
            </a:r>
          </a:p>
          <a:p>
            <a:pPr marL="457200" marR="0" lvl="0" indent="-457200" algn="l" defTabSz="457200" rtl="0" eaLnBrk="1" fontAlgn="auto" latinLnBrk="0" hangingPunct="1">
              <a:lnSpc>
                <a:spcPct val="90000"/>
              </a:lnSpc>
              <a:spcBef>
                <a:spcPts val="1200"/>
              </a:spcBef>
              <a:spcAft>
                <a:spcPts val="200"/>
              </a:spcAft>
              <a:buClr>
                <a:srgbClr val="A39B4E"/>
              </a:buClr>
              <a:buSzPct val="100000"/>
              <a:buFont typeface="Wingdings" panose="05000000000000000000" pitchFamily="2" charset="2"/>
              <a:buChar char="§"/>
              <a:tabLst/>
              <a:defRPr/>
            </a:pPr>
            <a:r>
              <a:rPr kumimoji="0" lang="en-US" sz="2800" b="0" i="0" u="none" strike="noStrike" kern="1200" cap="none" spc="0" normalizeH="0" baseline="0" noProof="0" dirty="0">
                <a:ln>
                  <a:noFill/>
                </a:ln>
                <a:solidFill>
                  <a:srgbClr val="000000">
                    <a:lumMod val="75000"/>
                    <a:lumOff val="25000"/>
                  </a:srgbClr>
                </a:solidFill>
                <a:effectLst/>
                <a:uLnTx/>
                <a:uFillTx/>
                <a:latin typeface="Calibri" panose="020F0502020204030204"/>
                <a:ea typeface="+mn-ea"/>
                <a:cs typeface="+mn-cs"/>
              </a:rPr>
              <a:t>Very high prices per unit for this category of drugs</a:t>
            </a:r>
          </a:p>
          <a:p>
            <a:pPr marL="457200" marR="0" lvl="0" indent="-457200" algn="l" defTabSz="457200" rtl="0" eaLnBrk="1" fontAlgn="auto" latinLnBrk="0" hangingPunct="1">
              <a:lnSpc>
                <a:spcPct val="90000"/>
              </a:lnSpc>
              <a:spcBef>
                <a:spcPts val="0"/>
              </a:spcBef>
              <a:spcAft>
                <a:spcPts val="200"/>
              </a:spcAft>
              <a:buClr>
                <a:srgbClr val="A39B4E"/>
              </a:buClr>
              <a:buSzPct val="100000"/>
              <a:buFont typeface="Wingdings" panose="05000000000000000000" pitchFamily="2" charset="2"/>
              <a:buChar char="§"/>
              <a:tabLst/>
              <a:defRPr/>
            </a:pPr>
            <a:r>
              <a:rPr kumimoji="0" lang="en-US" sz="2800" b="0" i="0" u="none" strike="noStrike" kern="1200" cap="none" spc="0" normalizeH="0" baseline="0" noProof="0" dirty="0">
                <a:ln>
                  <a:noFill/>
                </a:ln>
                <a:solidFill>
                  <a:srgbClr val="000000">
                    <a:lumMod val="75000"/>
                    <a:lumOff val="25000"/>
                  </a:srgbClr>
                </a:solidFill>
                <a:effectLst/>
                <a:uLnTx/>
                <a:uFillTx/>
                <a:latin typeface="Calibri" panose="020F0502020204030204"/>
                <a:ea typeface="+mn-ea"/>
                <a:cs typeface="+mn-cs"/>
              </a:rPr>
              <a:t>High annual price increases, especially for drugs with growing market share</a:t>
            </a:r>
          </a:p>
        </p:txBody>
      </p:sp>
      <p:sp>
        <p:nvSpPr>
          <p:cNvPr id="11" name="AutoShape 3">
            <a:extLst>
              <a:ext uri="{FF2B5EF4-FFF2-40B4-BE49-F238E27FC236}">
                <a16:creationId xmlns:a16="http://schemas.microsoft.com/office/drawing/2014/main" id="{587F2CC2-A1ED-F970-5025-DC1722F2D823}"/>
              </a:ext>
            </a:extLst>
          </p:cNvPr>
          <p:cNvSpPr>
            <a:spLocks noChangeAspect="1" noChangeArrowheads="1" noTextEdit="1"/>
          </p:cNvSpPr>
          <p:nvPr/>
        </p:nvSpPr>
        <p:spPr bwMode="auto">
          <a:xfrm>
            <a:off x="310244" y="1927834"/>
            <a:ext cx="11349038" cy="1966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42" name="Line 35">
            <a:extLst>
              <a:ext uri="{FF2B5EF4-FFF2-40B4-BE49-F238E27FC236}">
                <a16:creationId xmlns:a16="http://schemas.microsoft.com/office/drawing/2014/main" id="{BAE254C9-F6F3-AB02-B0FF-D9762C95CCA8}"/>
              </a:ext>
            </a:extLst>
          </p:cNvPr>
          <p:cNvSpPr>
            <a:spLocks noChangeShapeType="1"/>
          </p:cNvSpPr>
          <p:nvPr/>
        </p:nvSpPr>
        <p:spPr bwMode="auto">
          <a:xfrm>
            <a:off x="330304" y="2629509"/>
            <a:ext cx="11326813" cy="0"/>
          </a:xfrm>
          <a:prstGeom prst="line">
            <a:avLst/>
          </a:prstGeom>
          <a:noFill/>
          <a:ln w="12700" cap="flat">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43" name="Line 36">
            <a:extLst>
              <a:ext uri="{FF2B5EF4-FFF2-40B4-BE49-F238E27FC236}">
                <a16:creationId xmlns:a16="http://schemas.microsoft.com/office/drawing/2014/main" id="{09A79EC0-B93E-A578-59E2-8461216E7773}"/>
              </a:ext>
            </a:extLst>
          </p:cNvPr>
          <p:cNvSpPr>
            <a:spLocks noChangeShapeType="1"/>
          </p:cNvSpPr>
          <p:nvPr/>
        </p:nvSpPr>
        <p:spPr bwMode="auto">
          <a:xfrm>
            <a:off x="330304" y="3000984"/>
            <a:ext cx="11326813" cy="0"/>
          </a:xfrm>
          <a:prstGeom prst="line">
            <a:avLst/>
          </a:prstGeom>
          <a:noFill/>
          <a:ln w="12700" cap="flat">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44" name="Line 37">
            <a:extLst>
              <a:ext uri="{FF2B5EF4-FFF2-40B4-BE49-F238E27FC236}">
                <a16:creationId xmlns:a16="http://schemas.microsoft.com/office/drawing/2014/main" id="{C654B386-3C24-6A3B-8110-A302D134D0CB}"/>
              </a:ext>
            </a:extLst>
          </p:cNvPr>
          <p:cNvSpPr>
            <a:spLocks noChangeShapeType="1"/>
          </p:cNvSpPr>
          <p:nvPr/>
        </p:nvSpPr>
        <p:spPr bwMode="auto">
          <a:xfrm>
            <a:off x="330304" y="3372459"/>
            <a:ext cx="11326813" cy="0"/>
          </a:xfrm>
          <a:prstGeom prst="line">
            <a:avLst/>
          </a:prstGeom>
          <a:noFill/>
          <a:ln w="12700" cap="flat">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47" name="Line 40">
            <a:extLst>
              <a:ext uri="{FF2B5EF4-FFF2-40B4-BE49-F238E27FC236}">
                <a16:creationId xmlns:a16="http://schemas.microsoft.com/office/drawing/2014/main" id="{87526FD3-0C0E-957F-78FA-349F6432C253}"/>
              </a:ext>
            </a:extLst>
          </p:cNvPr>
          <p:cNvSpPr>
            <a:spLocks noChangeShapeType="1"/>
          </p:cNvSpPr>
          <p:nvPr/>
        </p:nvSpPr>
        <p:spPr bwMode="auto">
          <a:xfrm>
            <a:off x="310244" y="1880209"/>
            <a:ext cx="11326813" cy="0"/>
          </a:xfrm>
          <a:prstGeom prst="line">
            <a:avLst/>
          </a:prstGeom>
          <a:noFill/>
          <a:ln w="12700" cap="flat">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48" name="Line 41">
            <a:extLst>
              <a:ext uri="{FF2B5EF4-FFF2-40B4-BE49-F238E27FC236}">
                <a16:creationId xmlns:a16="http://schemas.microsoft.com/office/drawing/2014/main" id="{6AB67CE9-12A6-F5D4-BA44-2B457491E776}"/>
              </a:ext>
            </a:extLst>
          </p:cNvPr>
          <p:cNvSpPr>
            <a:spLocks noChangeShapeType="1"/>
          </p:cNvSpPr>
          <p:nvPr/>
        </p:nvSpPr>
        <p:spPr bwMode="auto">
          <a:xfrm>
            <a:off x="330304" y="3743934"/>
            <a:ext cx="11326813" cy="0"/>
          </a:xfrm>
          <a:prstGeom prst="line">
            <a:avLst/>
          </a:prstGeom>
          <a:noFill/>
          <a:ln w="12700" cap="flat">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grpSp>
        <p:nvGrpSpPr>
          <p:cNvPr id="101" name="Group 100">
            <a:extLst>
              <a:ext uri="{FF2B5EF4-FFF2-40B4-BE49-F238E27FC236}">
                <a16:creationId xmlns:a16="http://schemas.microsoft.com/office/drawing/2014/main" id="{00DBA1CC-A536-39C5-84CD-A1AE120B4E25}"/>
              </a:ext>
            </a:extLst>
          </p:cNvPr>
          <p:cNvGrpSpPr/>
          <p:nvPr/>
        </p:nvGrpSpPr>
        <p:grpSpPr>
          <a:xfrm>
            <a:off x="355183" y="1878247"/>
            <a:ext cx="2047875" cy="1874838"/>
            <a:chOff x="369888" y="1724025"/>
            <a:chExt cx="2047875" cy="1874838"/>
          </a:xfrm>
        </p:grpSpPr>
        <p:sp>
          <p:nvSpPr>
            <p:cNvPr id="12" name="Rectangle 5">
              <a:extLst>
                <a:ext uri="{FF2B5EF4-FFF2-40B4-BE49-F238E27FC236}">
                  <a16:creationId xmlns:a16="http://schemas.microsoft.com/office/drawing/2014/main" id="{02FFEE26-E6F3-F12E-E77E-98281ED599F5}"/>
                </a:ext>
              </a:extLst>
            </p:cNvPr>
            <p:cNvSpPr>
              <a:spLocks noChangeArrowheads="1"/>
            </p:cNvSpPr>
            <p:nvPr/>
          </p:nvSpPr>
          <p:spPr bwMode="auto">
            <a:xfrm>
              <a:off x="374650" y="1730375"/>
              <a:ext cx="2043113" cy="371475"/>
            </a:xfrm>
            <a:prstGeom prst="rect">
              <a:avLst/>
            </a:prstGeom>
            <a:solidFill>
              <a:srgbClr val="1D4268"/>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17" name="Rectangle 10">
              <a:extLst>
                <a:ext uri="{FF2B5EF4-FFF2-40B4-BE49-F238E27FC236}">
                  <a16:creationId xmlns:a16="http://schemas.microsoft.com/office/drawing/2014/main" id="{9537F730-6F67-DC95-4C09-53A279C828F3}"/>
                </a:ext>
              </a:extLst>
            </p:cNvPr>
            <p:cNvSpPr>
              <a:spLocks noChangeArrowheads="1"/>
            </p:cNvSpPr>
            <p:nvPr/>
          </p:nvSpPr>
          <p:spPr bwMode="auto">
            <a:xfrm>
              <a:off x="374650" y="2101850"/>
              <a:ext cx="2043113" cy="371475"/>
            </a:xfrm>
            <a:prstGeom prst="rect">
              <a:avLst/>
            </a:prstGeom>
            <a:solidFill>
              <a:srgbClr val="E0DED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22" name="Rectangle 15">
              <a:extLst>
                <a:ext uri="{FF2B5EF4-FFF2-40B4-BE49-F238E27FC236}">
                  <a16:creationId xmlns:a16="http://schemas.microsoft.com/office/drawing/2014/main" id="{EEBA81A1-A630-5F18-A124-2062AB3F86B1}"/>
                </a:ext>
              </a:extLst>
            </p:cNvPr>
            <p:cNvSpPr>
              <a:spLocks noChangeArrowheads="1"/>
            </p:cNvSpPr>
            <p:nvPr/>
          </p:nvSpPr>
          <p:spPr bwMode="auto">
            <a:xfrm>
              <a:off x="374650" y="2473325"/>
              <a:ext cx="2043113" cy="371475"/>
            </a:xfrm>
            <a:prstGeom prst="rect">
              <a:avLst/>
            </a:prstGeom>
            <a:solidFill>
              <a:srgbClr val="F0EFE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27" name="Rectangle 20">
              <a:extLst>
                <a:ext uri="{FF2B5EF4-FFF2-40B4-BE49-F238E27FC236}">
                  <a16:creationId xmlns:a16="http://schemas.microsoft.com/office/drawing/2014/main" id="{EB1C51A4-3D57-3F0A-A4AC-84DD9E8A4FC2}"/>
                </a:ext>
              </a:extLst>
            </p:cNvPr>
            <p:cNvSpPr>
              <a:spLocks noChangeArrowheads="1"/>
            </p:cNvSpPr>
            <p:nvPr/>
          </p:nvSpPr>
          <p:spPr bwMode="auto">
            <a:xfrm>
              <a:off x="374650" y="2844800"/>
              <a:ext cx="2043113" cy="371475"/>
            </a:xfrm>
            <a:prstGeom prst="rect">
              <a:avLst/>
            </a:prstGeom>
            <a:solidFill>
              <a:srgbClr val="E0DED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32" name="Rectangle 25">
              <a:extLst>
                <a:ext uri="{FF2B5EF4-FFF2-40B4-BE49-F238E27FC236}">
                  <a16:creationId xmlns:a16="http://schemas.microsoft.com/office/drawing/2014/main" id="{B4AB8E46-0998-4479-091F-F6B0DBB17B3B}"/>
                </a:ext>
              </a:extLst>
            </p:cNvPr>
            <p:cNvSpPr>
              <a:spLocks noChangeArrowheads="1"/>
            </p:cNvSpPr>
            <p:nvPr/>
          </p:nvSpPr>
          <p:spPr bwMode="auto">
            <a:xfrm>
              <a:off x="374650" y="3216275"/>
              <a:ext cx="2043113" cy="371475"/>
            </a:xfrm>
            <a:prstGeom prst="rect">
              <a:avLst/>
            </a:prstGeom>
            <a:solidFill>
              <a:srgbClr val="F0EFE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37" name="Line 30">
              <a:extLst>
                <a:ext uri="{FF2B5EF4-FFF2-40B4-BE49-F238E27FC236}">
                  <a16:creationId xmlns:a16="http://schemas.microsoft.com/office/drawing/2014/main" id="{1E362F5C-E182-758D-0812-03AFCF9349F9}"/>
                </a:ext>
              </a:extLst>
            </p:cNvPr>
            <p:cNvSpPr>
              <a:spLocks noChangeShapeType="1"/>
            </p:cNvSpPr>
            <p:nvPr/>
          </p:nvSpPr>
          <p:spPr bwMode="auto">
            <a:xfrm>
              <a:off x="2417763" y="1724025"/>
              <a:ext cx="0" cy="1870075"/>
            </a:xfrm>
            <a:prstGeom prst="line">
              <a:avLst/>
            </a:prstGeom>
            <a:noFill/>
            <a:ln w="12700" cap="flat">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41" name="Line 34">
              <a:extLst>
                <a:ext uri="{FF2B5EF4-FFF2-40B4-BE49-F238E27FC236}">
                  <a16:creationId xmlns:a16="http://schemas.microsoft.com/office/drawing/2014/main" id="{948FB7C2-26EC-EB66-8815-BCF3C7CA6220}"/>
                </a:ext>
              </a:extLst>
            </p:cNvPr>
            <p:cNvSpPr>
              <a:spLocks noChangeShapeType="1"/>
            </p:cNvSpPr>
            <p:nvPr/>
          </p:nvSpPr>
          <p:spPr bwMode="auto">
            <a:xfrm>
              <a:off x="369888" y="2104346"/>
              <a:ext cx="2039112" cy="0"/>
            </a:xfrm>
            <a:prstGeom prst="line">
              <a:avLst/>
            </a:prstGeom>
            <a:noFill/>
            <a:ln w="38100" cap="flat">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45" name="Line 38">
              <a:extLst>
                <a:ext uri="{FF2B5EF4-FFF2-40B4-BE49-F238E27FC236}">
                  <a16:creationId xmlns:a16="http://schemas.microsoft.com/office/drawing/2014/main" id="{2B1AEEBC-B7F0-735C-F572-9335A5803D14}"/>
                </a:ext>
              </a:extLst>
            </p:cNvPr>
            <p:cNvSpPr>
              <a:spLocks noChangeShapeType="1"/>
            </p:cNvSpPr>
            <p:nvPr/>
          </p:nvSpPr>
          <p:spPr bwMode="auto">
            <a:xfrm>
              <a:off x="374650" y="1724025"/>
              <a:ext cx="0" cy="1870075"/>
            </a:xfrm>
            <a:prstGeom prst="line">
              <a:avLst/>
            </a:prstGeom>
            <a:noFill/>
            <a:ln w="12700" cap="flat">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49" name="Rectangle 42">
              <a:extLst>
                <a:ext uri="{FF2B5EF4-FFF2-40B4-BE49-F238E27FC236}">
                  <a16:creationId xmlns:a16="http://schemas.microsoft.com/office/drawing/2014/main" id="{FB181270-57F9-E41B-4904-DE242CD1EA52}"/>
                </a:ext>
              </a:extLst>
            </p:cNvPr>
            <p:cNvSpPr>
              <a:spLocks noChangeArrowheads="1"/>
            </p:cNvSpPr>
            <p:nvPr/>
          </p:nvSpPr>
          <p:spPr bwMode="auto">
            <a:xfrm>
              <a:off x="468313" y="1771650"/>
              <a:ext cx="577850" cy="341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800" b="1" i="0" u="none" strike="noStrike" kern="1200" cap="none" spc="0" normalizeH="0" baseline="0" noProof="0">
                  <a:ln>
                    <a:noFill/>
                  </a:ln>
                  <a:solidFill>
                    <a:srgbClr val="FFFFFF"/>
                  </a:solidFill>
                  <a:effectLst/>
                  <a:uLnTx/>
                  <a:uFillTx/>
                  <a:latin typeface="Calibri" panose="020F0502020204030204" pitchFamily="34" charset="0"/>
                  <a:ea typeface="+mn-ea"/>
                  <a:cs typeface="+mn-cs"/>
                </a:rPr>
                <a:t>Drug</a:t>
              </a:r>
              <a:endParaRPr kumimoji="0" lang="en-US" altLang="en-US"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62" name="Rectangle 55">
              <a:extLst>
                <a:ext uri="{FF2B5EF4-FFF2-40B4-BE49-F238E27FC236}">
                  <a16:creationId xmlns:a16="http://schemas.microsoft.com/office/drawing/2014/main" id="{4A4190E2-E124-1C68-DB0D-A12D052DC112}"/>
                </a:ext>
              </a:extLst>
            </p:cNvPr>
            <p:cNvSpPr>
              <a:spLocks noChangeArrowheads="1"/>
            </p:cNvSpPr>
            <p:nvPr/>
          </p:nvSpPr>
          <p:spPr bwMode="auto">
            <a:xfrm>
              <a:off x="468313" y="2144713"/>
              <a:ext cx="927100" cy="339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800" b="0" i="0" u="none" strike="noStrike" kern="1200" cap="none" spc="0" normalizeH="0" baseline="0" noProof="0">
                  <a:ln>
                    <a:noFill/>
                  </a:ln>
                  <a:solidFill>
                    <a:srgbClr val="000000"/>
                  </a:solidFill>
                  <a:effectLst/>
                  <a:uLnTx/>
                  <a:uFillTx/>
                  <a:latin typeface="Calibri" panose="020F0502020204030204" pitchFamily="34" charset="0"/>
                  <a:ea typeface="+mn-ea"/>
                  <a:cs typeface="+mn-cs"/>
                </a:rPr>
                <a:t>Humira (</a:t>
              </a:r>
              <a:endParaRPr kumimoji="0" lang="en-US" altLang="en-US"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63" name="Rectangle 56">
              <a:extLst>
                <a:ext uri="{FF2B5EF4-FFF2-40B4-BE49-F238E27FC236}">
                  <a16:creationId xmlns:a16="http://schemas.microsoft.com/office/drawing/2014/main" id="{87B3052B-4325-DC28-2D69-94D25908811B}"/>
                </a:ext>
              </a:extLst>
            </p:cNvPr>
            <p:cNvSpPr>
              <a:spLocks noChangeArrowheads="1"/>
            </p:cNvSpPr>
            <p:nvPr/>
          </p:nvSpPr>
          <p:spPr bwMode="auto">
            <a:xfrm>
              <a:off x="1271588" y="2144713"/>
              <a:ext cx="284163" cy="339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800" b="0" i="0" u="none" strike="noStrike" kern="1200" cap="none" spc="0" normalizeH="0" baseline="0" noProof="0">
                  <a:ln>
                    <a:noFill/>
                  </a:ln>
                  <a:solidFill>
                    <a:srgbClr val="000000"/>
                  </a:solidFill>
                  <a:effectLst/>
                  <a:uLnTx/>
                  <a:uFillTx/>
                  <a:latin typeface="Calibri" panose="020F0502020204030204" pitchFamily="34" charset="0"/>
                  <a:ea typeface="+mn-ea"/>
                  <a:cs typeface="+mn-cs"/>
                </a:rPr>
                <a:t>cf</a:t>
              </a:r>
              <a:endParaRPr kumimoji="0" lang="en-US" altLang="en-US"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64" name="Rectangle 57">
              <a:extLst>
                <a:ext uri="{FF2B5EF4-FFF2-40B4-BE49-F238E27FC236}">
                  <a16:creationId xmlns:a16="http://schemas.microsoft.com/office/drawing/2014/main" id="{E9ABE30A-CD31-C0C7-FE94-675D6E22FF24}"/>
                </a:ext>
              </a:extLst>
            </p:cNvPr>
            <p:cNvSpPr>
              <a:spLocks noChangeArrowheads="1"/>
            </p:cNvSpPr>
            <p:nvPr/>
          </p:nvSpPr>
          <p:spPr bwMode="auto">
            <a:xfrm>
              <a:off x="1439863" y="2144713"/>
              <a:ext cx="593725" cy="339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800" b="0" i="0" u="none" strike="noStrike" kern="1200" cap="none" spc="0" normalizeH="0" baseline="0" noProof="0">
                  <a:ln>
                    <a:noFill/>
                  </a:ln>
                  <a:solidFill>
                    <a:srgbClr val="000000"/>
                  </a:solidFill>
                  <a:effectLst/>
                  <a:uLnTx/>
                  <a:uFillTx/>
                  <a:latin typeface="Calibri" panose="020F0502020204030204" pitchFamily="34" charset="0"/>
                  <a:ea typeface="+mn-ea"/>
                  <a:cs typeface="+mn-cs"/>
                </a:rPr>
                <a:t>) Pen</a:t>
              </a:r>
              <a:endParaRPr kumimoji="0" lang="en-US" altLang="en-US"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69" name="Rectangle 62">
              <a:extLst>
                <a:ext uri="{FF2B5EF4-FFF2-40B4-BE49-F238E27FC236}">
                  <a16:creationId xmlns:a16="http://schemas.microsoft.com/office/drawing/2014/main" id="{4E0E0EE1-6C4A-8F8E-E935-5A81E7E8A81E}"/>
                </a:ext>
              </a:extLst>
            </p:cNvPr>
            <p:cNvSpPr>
              <a:spLocks noChangeArrowheads="1"/>
            </p:cNvSpPr>
            <p:nvPr/>
          </p:nvSpPr>
          <p:spPr bwMode="auto">
            <a:xfrm>
              <a:off x="468313" y="2516188"/>
              <a:ext cx="765175" cy="339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800" b="0" i="0" u="none" strike="noStrike" kern="1200" cap="none" spc="0" normalizeH="0" baseline="0" noProof="0">
                  <a:ln>
                    <a:noFill/>
                  </a:ln>
                  <a:solidFill>
                    <a:srgbClr val="000000"/>
                  </a:solidFill>
                  <a:effectLst/>
                  <a:uLnTx/>
                  <a:uFillTx/>
                  <a:latin typeface="Calibri" panose="020F0502020204030204" pitchFamily="34" charset="0"/>
                  <a:ea typeface="+mn-ea"/>
                  <a:cs typeface="+mn-cs"/>
                </a:rPr>
                <a:t>Stelara</a:t>
              </a:r>
              <a:endParaRPr kumimoji="0" lang="en-US" altLang="en-US"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76" name="Rectangle 69">
              <a:extLst>
                <a:ext uri="{FF2B5EF4-FFF2-40B4-BE49-F238E27FC236}">
                  <a16:creationId xmlns:a16="http://schemas.microsoft.com/office/drawing/2014/main" id="{58399203-D9E9-4546-0026-3C9DDC6CB24E}"/>
                </a:ext>
              </a:extLst>
            </p:cNvPr>
            <p:cNvSpPr>
              <a:spLocks noChangeArrowheads="1"/>
            </p:cNvSpPr>
            <p:nvPr/>
          </p:nvSpPr>
          <p:spPr bwMode="auto">
            <a:xfrm>
              <a:off x="468313" y="2887663"/>
              <a:ext cx="769938" cy="339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800" b="0" i="0" u="none" strike="noStrike" kern="1200" cap="none" spc="0" normalizeH="0" baseline="0" noProof="0">
                  <a:ln>
                    <a:noFill/>
                  </a:ln>
                  <a:solidFill>
                    <a:srgbClr val="000000"/>
                  </a:solidFill>
                  <a:effectLst/>
                  <a:uLnTx/>
                  <a:uFillTx/>
                  <a:latin typeface="Calibri" panose="020F0502020204030204" pitchFamily="34" charset="0"/>
                  <a:ea typeface="+mn-ea"/>
                  <a:cs typeface="+mn-cs"/>
                </a:rPr>
                <a:t>Enbrel </a:t>
              </a:r>
              <a:endParaRPr kumimoji="0" lang="en-US" altLang="en-US"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77" name="Rectangle 70">
              <a:extLst>
                <a:ext uri="{FF2B5EF4-FFF2-40B4-BE49-F238E27FC236}">
                  <a16:creationId xmlns:a16="http://schemas.microsoft.com/office/drawing/2014/main" id="{9DFBF934-C9E6-D5F3-60F1-DB0E55B41776}"/>
                </a:ext>
              </a:extLst>
            </p:cNvPr>
            <p:cNvSpPr>
              <a:spLocks noChangeArrowheads="1"/>
            </p:cNvSpPr>
            <p:nvPr/>
          </p:nvSpPr>
          <p:spPr bwMode="auto">
            <a:xfrm>
              <a:off x="1116013" y="2887663"/>
              <a:ext cx="938213" cy="339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800" b="0" i="0" u="none" strike="noStrike" kern="1200" cap="none" spc="0" normalizeH="0" baseline="0" noProof="0">
                  <a:ln>
                    <a:noFill/>
                  </a:ln>
                  <a:solidFill>
                    <a:srgbClr val="000000"/>
                  </a:solidFill>
                  <a:effectLst/>
                  <a:uLnTx/>
                  <a:uFillTx/>
                  <a:latin typeface="Calibri" panose="020F0502020204030204" pitchFamily="34" charset="0"/>
                  <a:ea typeface="+mn-ea"/>
                  <a:cs typeface="+mn-cs"/>
                </a:rPr>
                <a:t>Sureclick</a:t>
              </a:r>
              <a:endParaRPr kumimoji="0" lang="en-US" altLang="en-US"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85" name="Rectangle 78">
              <a:extLst>
                <a:ext uri="{FF2B5EF4-FFF2-40B4-BE49-F238E27FC236}">
                  <a16:creationId xmlns:a16="http://schemas.microsoft.com/office/drawing/2014/main" id="{0B60D273-C24F-076F-A6CC-31601273D499}"/>
                </a:ext>
              </a:extLst>
            </p:cNvPr>
            <p:cNvSpPr>
              <a:spLocks noChangeArrowheads="1"/>
            </p:cNvSpPr>
            <p:nvPr/>
          </p:nvSpPr>
          <p:spPr bwMode="auto">
            <a:xfrm>
              <a:off x="468313" y="3259138"/>
              <a:ext cx="1209675" cy="339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800" b="0" i="0" u="none" strike="noStrike" kern="1200" cap="none" spc="0" normalizeH="0" baseline="0" noProof="0">
                  <a:ln>
                    <a:noFill/>
                  </a:ln>
                  <a:solidFill>
                    <a:srgbClr val="000000"/>
                  </a:solidFill>
                  <a:effectLst/>
                  <a:uLnTx/>
                  <a:uFillTx/>
                  <a:latin typeface="Calibri" panose="020F0502020204030204" pitchFamily="34" charset="0"/>
                  <a:ea typeface="+mn-ea"/>
                  <a:cs typeface="+mn-cs"/>
                </a:rPr>
                <a:t>Humira Pen</a:t>
              </a:r>
              <a:endParaRPr kumimoji="0" lang="en-US" altLang="en-US"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grpSp>
      <p:grpSp>
        <p:nvGrpSpPr>
          <p:cNvPr id="102" name="Group 101">
            <a:extLst>
              <a:ext uri="{FF2B5EF4-FFF2-40B4-BE49-F238E27FC236}">
                <a16:creationId xmlns:a16="http://schemas.microsoft.com/office/drawing/2014/main" id="{0F470CAA-DB16-6435-33BA-F63E89913EB3}"/>
              </a:ext>
            </a:extLst>
          </p:cNvPr>
          <p:cNvGrpSpPr/>
          <p:nvPr/>
        </p:nvGrpSpPr>
        <p:grpSpPr>
          <a:xfrm>
            <a:off x="2394403" y="1880209"/>
            <a:ext cx="2484438" cy="1874838"/>
            <a:chOff x="2417763" y="1724025"/>
            <a:chExt cx="2484438" cy="1874838"/>
          </a:xfrm>
        </p:grpSpPr>
        <p:sp>
          <p:nvSpPr>
            <p:cNvPr id="13" name="Rectangle 6">
              <a:extLst>
                <a:ext uri="{FF2B5EF4-FFF2-40B4-BE49-F238E27FC236}">
                  <a16:creationId xmlns:a16="http://schemas.microsoft.com/office/drawing/2014/main" id="{BF3F60D5-0F58-C2DE-3239-2E677B800385}"/>
                </a:ext>
              </a:extLst>
            </p:cNvPr>
            <p:cNvSpPr>
              <a:spLocks noChangeArrowheads="1"/>
            </p:cNvSpPr>
            <p:nvPr/>
          </p:nvSpPr>
          <p:spPr bwMode="auto">
            <a:xfrm>
              <a:off x="2417763" y="1730375"/>
              <a:ext cx="2484438" cy="371475"/>
            </a:xfrm>
            <a:prstGeom prst="rect">
              <a:avLst/>
            </a:prstGeom>
            <a:solidFill>
              <a:srgbClr val="A39B4E"/>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18" name="Rectangle 11">
              <a:extLst>
                <a:ext uri="{FF2B5EF4-FFF2-40B4-BE49-F238E27FC236}">
                  <a16:creationId xmlns:a16="http://schemas.microsoft.com/office/drawing/2014/main" id="{01B4071D-0CE9-31F1-E4A9-342019950BAE}"/>
                </a:ext>
              </a:extLst>
            </p:cNvPr>
            <p:cNvSpPr>
              <a:spLocks noChangeArrowheads="1"/>
            </p:cNvSpPr>
            <p:nvPr/>
          </p:nvSpPr>
          <p:spPr bwMode="auto">
            <a:xfrm>
              <a:off x="2417763" y="2101850"/>
              <a:ext cx="2484438" cy="371475"/>
            </a:xfrm>
            <a:prstGeom prst="rect">
              <a:avLst/>
            </a:prstGeom>
            <a:solidFill>
              <a:srgbClr val="E0DED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23" name="Rectangle 16">
              <a:extLst>
                <a:ext uri="{FF2B5EF4-FFF2-40B4-BE49-F238E27FC236}">
                  <a16:creationId xmlns:a16="http://schemas.microsoft.com/office/drawing/2014/main" id="{2D5F7A0A-7272-110B-C7A5-5AA3063A9359}"/>
                </a:ext>
              </a:extLst>
            </p:cNvPr>
            <p:cNvSpPr>
              <a:spLocks noChangeArrowheads="1"/>
            </p:cNvSpPr>
            <p:nvPr/>
          </p:nvSpPr>
          <p:spPr bwMode="auto">
            <a:xfrm>
              <a:off x="2417763" y="2473325"/>
              <a:ext cx="2484438" cy="371475"/>
            </a:xfrm>
            <a:prstGeom prst="rect">
              <a:avLst/>
            </a:prstGeom>
            <a:solidFill>
              <a:srgbClr val="F0EFE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28" name="Rectangle 21">
              <a:extLst>
                <a:ext uri="{FF2B5EF4-FFF2-40B4-BE49-F238E27FC236}">
                  <a16:creationId xmlns:a16="http://schemas.microsoft.com/office/drawing/2014/main" id="{3452C96F-E590-4266-6F8F-5A9A42F212D6}"/>
                </a:ext>
              </a:extLst>
            </p:cNvPr>
            <p:cNvSpPr>
              <a:spLocks noChangeArrowheads="1"/>
            </p:cNvSpPr>
            <p:nvPr/>
          </p:nvSpPr>
          <p:spPr bwMode="auto">
            <a:xfrm>
              <a:off x="2417763" y="2844800"/>
              <a:ext cx="2484438" cy="371475"/>
            </a:xfrm>
            <a:prstGeom prst="rect">
              <a:avLst/>
            </a:prstGeom>
            <a:solidFill>
              <a:srgbClr val="E0DED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33" name="Rectangle 26">
              <a:extLst>
                <a:ext uri="{FF2B5EF4-FFF2-40B4-BE49-F238E27FC236}">
                  <a16:creationId xmlns:a16="http://schemas.microsoft.com/office/drawing/2014/main" id="{93FA3143-4E0E-C16C-0DE0-0A176A2FB487}"/>
                </a:ext>
              </a:extLst>
            </p:cNvPr>
            <p:cNvSpPr>
              <a:spLocks noChangeArrowheads="1"/>
            </p:cNvSpPr>
            <p:nvPr/>
          </p:nvSpPr>
          <p:spPr bwMode="auto">
            <a:xfrm>
              <a:off x="2417763" y="3216275"/>
              <a:ext cx="2484438" cy="371475"/>
            </a:xfrm>
            <a:prstGeom prst="rect">
              <a:avLst/>
            </a:prstGeom>
            <a:solidFill>
              <a:srgbClr val="F0EFE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38" name="Line 31">
              <a:extLst>
                <a:ext uri="{FF2B5EF4-FFF2-40B4-BE49-F238E27FC236}">
                  <a16:creationId xmlns:a16="http://schemas.microsoft.com/office/drawing/2014/main" id="{ED0FC664-4370-912B-0074-FCAB808B8D6B}"/>
                </a:ext>
              </a:extLst>
            </p:cNvPr>
            <p:cNvSpPr>
              <a:spLocks noChangeShapeType="1"/>
            </p:cNvSpPr>
            <p:nvPr/>
          </p:nvSpPr>
          <p:spPr bwMode="auto">
            <a:xfrm>
              <a:off x="4902200" y="1724025"/>
              <a:ext cx="0" cy="1870075"/>
            </a:xfrm>
            <a:prstGeom prst="line">
              <a:avLst/>
            </a:prstGeom>
            <a:noFill/>
            <a:ln w="12700" cap="flat">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50" name="Rectangle 43">
              <a:extLst>
                <a:ext uri="{FF2B5EF4-FFF2-40B4-BE49-F238E27FC236}">
                  <a16:creationId xmlns:a16="http://schemas.microsoft.com/office/drawing/2014/main" id="{5D849A63-0970-52C7-63F1-4E8D40DA91C1}"/>
                </a:ext>
              </a:extLst>
            </p:cNvPr>
            <p:cNvSpPr>
              <a:spLocks noChangeArrowheads="1"/>
            </p:cNvSpPr>
            <p:nvPr/>
          </p:nvSpPr>
          <p:spPr bwMode="auto">
            <a:xfrm>
              <a:off x="2509838" y="1771650"/>
              <a:ext cx="2328863" cy="341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800" b="1" i="0" u="none" strike="noStrike" kern="1200" cap="none" spc="0" normalizeH="0" baseline="0" noProof="0">
                  <a:ln>
                    <a:noFill/>
                  </a:ln>
                  <a:solidFill>
                    <a:srgbClr val="FFFFFF"/>
                  </a:solidFill>
                  <a:effectLst/>
                  <a:uLnTx/>
                  <a:uFillTx/>
                  <a:latin typeface="Calibri" panose="020F0502020204030204" pitchFamily="34" charset="0"/>
                  <a:ea typeface="+mn-ea"/>
                  <a:cs typeface="+mn-cs"/>
                </a:rPr>
                <a:t>2017 PPU &amp; units/1000</a:t>
              </a:r>
              <a:endParaRPr kumimoji="0" lang="en-US" altLang="en-US"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65" name="Rectangle 58">
              <a:extLst>
                <a:ext uri="{FF2B5EF4-FFF2-40B4-BE49-F238E27FC236}">
                  <a16:creationId xmlns:a16="http://schemas.microsoft.com/office/drawing/2014/main" id="{5A933D31-0D1A-8489-68E4-26C3D80F24C4}"/>
                </a:ext>
              </a:extLst>
            </p:cNvPr>
            <p:cNvSpPr>
              <a:spLocks noChangeArrowheads="1"/>
            </p:cNvSpPr>
            <p:nvPr/>
          </p:nvSpPr>
          <p:spPr bwMode="auto">
            <a:xfrm>
              <a:off x="2509838" y="2144713"/>
              <a:ext cx="1820863" cy="339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800" b="0" i="1" u="none" strike="noStrike" kern="1200" cap="none" spc="0" normalizeH="0" baseline="0" noProof="0">
                  <a:ln>
                    <a:noFill/>
                  </a:ln>
                  <a:solidFill>
                    <a:srgbClr val="000000"/>
                  </a:solidFill>
                  <a:effectLst/>
                  <a:uLnTx/>
                  <a:uFillTx/>
                  <a:latin typeface="Calibri" panose="020F0502020204030204" pitchFamily="34" charset="0"/>
                  <a:ea typeface="+mn-ea"/>
                  <a:cs typeface="+mn-cs"/>
                </a:rPr>
                <a:t>Not on the market</a:t>
              </a:r>
              <a:endParaRPr kumimoji="0" lang="en-US" altLang="en-US"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70" name="Rectangle 63">
              <a:extLst>
                <a:ext uri="{FF2B5EF4-FFF2-40B4-BE49-F238E27FC236}">
                  <a16:creationId xmlns:a16="http://schemas.microsoft.com/office/drawing/2014/main" id="{6744BAAF-6FE0-72C3-38CF-BBF327137950}"/>
                </a:ext>
              </a:extLst>
            </p:cNvPr>
            <p:cNvSpPr>
              <a:spLocks noChangeArrowheads="1"/>
            </p:cNvSpPr>
            <p:nvPr/>
          </p:nvSpPr>
          <p:spPr bwMode="auto">
            <a:xfrm>
              <a:off x="2509838" y="2516188"/>
              <a:ext cx="1511300" cy="339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800" b="0" i="0" u="none" strike="noStrike" kern="1200" cap="none" spc="0" normalizeH="0" baseline="0" noProof="0">
                  <a:ln>
                    <a:noFill/>
                  </a:ln>
                  <a:solidFill>
                    <a:srgbClr val="000000"/>
                  </a:solidFill>
                  <a:effectLst/>
                  <a:uLnTx/>
                  <a:uFillTx/>
                  <a:latin typeface="Calibri" panose="020F0502020204030204" pitchFamily="34" charset="0"/>
                  <a:ea typeface="+mn-ea"/>
                  <a:cs typeface="+mn-cs"/>
                </a:rPr>
                <a:t>$10,515          2</a:t>
              </a:r>
              <a:endParaRPr kumimoji="0" lang="en-US" altLang="en-US"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78" name="Rectangle 71">
              <a:extLst>
                <a:ext uri="{FF2B5EF4-FFF2-40B4-BE49-F238E27FC236}">
                  <a16:creationId xmlns:a16="http://schemas.microsoft.com/office/drawing/2014/main" id="{4E57964F-6BD5-A800-C26A-B2976DD16FE4}"/>
                </a:ext>
              </a:extLst>
            </p:cNvPr>
            <p:cNvSpPr>
              <a:spLocks noChangeArrowheads="1"/>
            </p:cNvSpPr>
            <p:nvPr/>
          </p:nvSpPr>
          <p:spPr bwMode="auto">
            <a:xfrm>
              <a:off x="2509838" y="2887663"/>
              <a:ext cx="1500188" cy="339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800" b="0" i="0" u="none" strike="noStrike" kern="1200" cap="none" spc="0" normalizeH="0" baseline="0" noProof="0">
                  <a:ln>
                    <a:noFill/>
                  </a:ln>
                  <a:solidFill>
                    <a:srgbClr val="000000"/>
                  </a:solidFill>
                  <a:effectLst/>
                  <a:uLnTx/>
                  <a:uFillTx/>
                  <a:latin typeface="Calibri" panose="020F0502020204030204" pitchFamily="34" charset="0"/>
                  <a:ea typeface="+mn-ea"/>
                  <a:cs typeface="+mn-cs"/>
                </a:rPr>
                <a:t>$4,472            7</a:t>
              </a:r>
              <a:endParaRPr kumimoji="0" lang="en-US" altLang="en-US"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86" name="Rectangle 79">
              <a:extLst>
                <a:ext uri="{FF2B5EF4-FFF2-40B4-BE49-F238E27FC236}">
                  <a16:creationId xmlns:a16="http://schemas.microsoft.com/office/drawing/2014/main" id="{AFC9E5D8-8C44-C33B-DC86-B597DE7AFFDF}"/>
                </a:ext>
              </a:extLst>
            </p:cNvPr>
            <p:cNvSpPr>
              <a:spLocks noChangeArrowheads="1"/>
            </p:cNvSpPr>
            <p:nvPr/>
          </p:nvSpPr>
          <p:spPr bwMode="auto">
            <a:xfrm>
              <a:off x="2509838" y="3259138"/>
              <a:ext cx="1563688" cy="339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800" b="0" i="0" u="none" strike="noStrike" kern="1200" cap="none" spc="0" normalizeH="0" baseline="0" noProof="0">
                  <a:ln>
                    <a:noFill/>
                  </a:ln>
                  <a:solidFill>
                    <a:srgbClr val="000000"/>
                  </a:solidFill>
                  <a:effectLst/>
                  <a:uLnTx/>
                  <a:uFillTx/>
                  <a:latin typeface="Calibri" panose="020F0502020204030204" pitchFamily="34" charset="0"/>
                  <a:ea typeface="+mn-ea"/>
                  <a:cs typeface="+mn-cs"/>
                </a:rPr>
                <a:t>$4,996           14</a:t>
              </a:r>
              <a:endParaRPr kumimoji="0" lang="en-US" altLang="en-US"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grpSp>
      <p:grpSp>
        <p:nvGrpSpPr>
          <p:cNvPr id="105" name="Group 104">
            <a:extLst>
              <a:ext uri="{FF2B5EF4-FFF2-40B4-BE49-F238E27FC236}">
                <a16:creationId xmlns:a16="http://schemas.microsoft.com/office/drawing/2014/main" id="{2E3956C7-AB1E-2EC9-D05B-A40B999B4544}"/>
              </a:ext>
            </a:extLst>
          </p:cNvPr>
          <p:cNvGrpSpPr/>
          <p:nvPr/>
        </p:nvGrpSpPr>
        <p:grpSpPr>
          <a:xfrm>
            <a:off x="9383524" y="1880210"/>
            <a:ext cx="2262188" cy="1874838"/>
            <a:chOff x="9428163" y="1724025"/>
            <a:chExt cx="2262188" cy="1874838"/>
          </a:xfrm>
        </p:grpSpPr>
        <p:sp>
          <p:nvSpPr>
            <p:cNvPr id="16" name="Rectangle 9">
              <a:extLst>
                <a:ext uri="{FF2B5EF4-FFF2-40B4-BE49-F238E27FC236}">
                  <a16:creationId xmlns:a16="http://schemas.microsoft.com/office/drawing/2014/main" id="{0320D24F-C5A8-58AF-A7B0-0A4E9577BB02}"/>
                </a:ext>
              </a:extLst>
            </p:cNvPr>
            <p:cNvSpPr>
              <a:spLocks noChangeArrowheads="1"/>
            </p:cNvSpPr>
            <p:nvPr/>
          </p:nvSpPr>
          <p:spPr bwMode="auto">
            <a:xfrm>
              <a:off x="9428163" y="1730375"/>
              <a:ext cx="2262188" cy="371475"/>
            </a:xfrm>
            <a:prstGeom prst="rect">
              <a:avLst/>
            </a:prstGeom>
            <a:solidFill>
              <a:srgbClr val="A39B4E"/>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21" name="Rectangle 14">
              <a:extLst>
                <a:ext uri="{FF2B5EF4-FFF2-40B4-BE49-F238E27FC236}">
                  <a16:creationId xmlns:a16="http://schemas.microsoft.com/office/drawing/2014/main" id="{7EF7FF48-E4B6-7C71-CA6F-BA2511082408}"/>
                </a:ext>
              </a:extLst>
            </p:cNvPr>
            <p:cNvSpPr>
              <a:spLocks noChangeArrowheads="1"/>
            </p:cNvSpPr>
            <p:nvPr/>
          </p:nvSpPr>
          <p:spPr bwMode="auto">
            <a:xfrm>
              <a:off x="9428163" y="2101850"/>
              <a:ext cx="2262188" cy="371475"/>
            </a:xfrm>
            <a:prstGeom prst="rect">
              <a:avLst/>
            </a:prstGeom>
            <a:solidFill>
              <a:srgbClr val="E0DED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26" name="Rectangle 19">
              <a:extLst>
                <a:ext uri="{FF2B5EF4-FFF2-40B4-BE49-F238E27FC236}">
                  <a16:creationId xmlns:a16="http://schemas.microsoft.com/office/drawing/2014/main" id="{9DF40810-1992-C119-CAA4-71A26FB69AFD}"/>
                </a:ext>
              </a:extLst>
            </p:cNvPr>
            <p:cNvSpPr>
              <a:spLocks noChangeArrowheads="1"/>
            </p:cNvSpPr>
            <p:nvPr/>
          </p:nvSpPr>
          <p:spPr bwMode="auto">
            <a:xfrm>
              <a:off x="9428163" y="2473325"/>
              <a:ext cx="2262188" cy="371475"/>
            </a:xfrm>
            <a:prstGeom prst="rect">
              <a:avLst/>
            </a:prstGeom>
            <a:solidFill>
              <a:srgbClr val="F0EFE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31" name="Rectangle 24">
              <a:extLst>
                <a:ext uri="{FF2B5EF4-FFF2-40B4-BE49-F238E27FC236}">
                  <a16:creationId xmlns:a16="http://schemas.microsoft.com/office/drawing/2014/main" id="{8793467D-834D-D21F-EDFD-BBC1CEE00F16}"/>
                </a:ext>
              </a:extLst>
            </p:cNvPr>
            <p:cNvSpPr>
              <a:spLocks noChangeArrowheads="1"/>
            </p:cNvSpPr>
            <p:nvPr/>
          </p:nvSpPr>
          <p:spPr bwMode="auto">
            <a:xfrm>
              <a:off x="9428163" y="2844800"/>
              <a:ext cx="2262188" cy="371475"/>
            </a:xfrm>
            <a:prstGeom prst="rect">
              <a:avLst/>
            </a:prstGeom>
            <a:solidFill>
              <a:srgbClr val="E0DED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36" name="Rectangle 29">
              <a:extLst>
                <a:ext uri="{FF2B5EF4-FFF2-40B4-BE49-F238E27FC236}">
                  <a16:creationId xmlns:a16="http://schemas.microsoft.com/office/drawing/2014/main" id="{4514287F-8BA6-98D2-1472-FFA1EA4EED6B}"/>
                </a:ext>
              </a:extLst>
            </p:cNvPr>
            <p:cNvSpPr>
              <a:spLocks noChangeArrowheads="1"/>
            </p:cNvSpPr>
            <p:nvPr/>
          </p:nvSpPr>
          <p:spPr bwMode="auto">
            <a:xfrm>
              <a:off x="9428163" y="3216275"/>
              <a:ext cx="2262188" cy="371475"/>
            </a:xfrm>
            <a:prstGeom prst="rect">
              <a:avLst/>
            </a:prstGeom>
            <a:solidFill>
              <a:srgbClr val="F0EFE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46" name="Line 39">
              <a:extLst>
                <a:ext uri="{FF2B5EF4-FFF2-40B4-BE49-F238E27FC236}">
                  <a16:creationId xmlns:a16="http://schemas.microsoft.com/office/drawing/2014/main" id="{0367B7A9-DD21-9AF8-C54F-CE749553A9A5}"/>
                </a:ext>
              </a:extLst>
            </p:cNvPr>
            <p:cNvSpPr>
              <a:spLocks noChangeShapeType="1"/>
            </p:cNvSpPr>
            <p:nvPr/>
          </p:nvSpPr>
          <p:spPr bwMode="auto">
            <a:xfrm>
              <a:off x="11690350" y="1724025"/>
              <a:ext cx="0" cy="1870075"/>
            </a:xfrm>
            <a:prstGeom prst="line">
              <a:avLst/>
            </a:prstGeom>
            <a:noFill/>
            <a:ln w="12700" cap="flat">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57" name="Rectangle 50">
              <a:extLst>
                <a:ext uri="{FF2B5EF4-FFF2-40B4-BE49-F238E27FC236}">
                  <a16:creationId xmlns:a16="http://schemas.microsoft.com/office/drawing/2014/main" id="{AF998F51-8263-BE04-78AA-BDB06FE5CF12}"/>
                </a:ext>
              </a:extLst>
            </p:cNvPr>
            <p:cNvSpPr>
              <a:spLocks noChangeArrowheads="1"/>
            </p:cNvSpPr>
            <p:nvPr/>
          </p:nvSpPr>
          <p:spPr bwMode="auto">
            <a:xfrm>
              <a:off x="9520238" y="1771650"/>
              <a:ext cx="893763" cy="341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800" b="1" i="0" u="none" strike="noStrike" kern="1200" cap="none" spc="0" normalizeH="0" baseline="0" noProof="0">
                  <a:ln>
                    <a:noFill/>
                  </a:ln>
                  <a:solidFill>
                    <a:srgbClr val="FFFFFF"/>
                  </a:solidFill>
                  <a:effectLst/>
                  <a:uLnTx/>
                  <a:uFillTx/>
                  <a:latin typeface="Calibri" panose="020F0502020204030204" pitchFamily="34" charset="0"/>
                  <a:ea typeface="+mn-ea"/>
                  <a:cs typeface="+mn-cs"/>
                </a:rPr>
                <a:t>Units/K </a:t>
              </a:r>
              <a:endParaRPr kumimoji="0" lang="en-US" altLang="en-US"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58" name="Rectangle 51">
              <a:extLst>
                <a:ext uri="{FF2B5EF4-FFF2-40B4-BE49-F238E27FC236}">
                  <a16:creationId xmlns:a16="http://schemas.microsoft.com/office/drawing/2014/main" id="{E5C45571-3436-480E-6445-76293B4C8195}"/>
                </a:ext>
              </a:extLst>
            </p:cNvPr>
            <p:cNvSpPr>
              <a:spLocks noChangeArrowheads="1"/>
            </p:cNvSpPr>
            <p:nvPr/>
          </p:nvSpPr>
          <p:spPr bwMode="auto">
            <a:xfrm>
              <a:off x="10293350" y="1771650"/>
              <a:ext cx="133050"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l-GR" altLang="en-US" sz="1800" b="1" i="0" u="none" strike="noStrike" kern="1200" cap="none" spc="0" normalizeH="0" baseline="0" noProof="0">
                  <a:ln>
                    <a:noFill/>
                  </a:ln>
                  <a:solidFill>
                    <a:srgbClr val="FFFFFF"/>
                  </a:solidFill>
                  <a:effectLst/>
                  <a:uLnTx/>
                  <a:uFillTx/>
                  <a:latin typeface="Calibri" panose="020F0502020204030204" pitchFamily="34" charset="0"/>
                  <a:ea typeface="+mn-ea"/>
                  <a:cs typeface="+mn-cs"/>
                </a:rPr>
                <a:t>Δ</a:t>
              </a:r>
              <a:endParaRPr kumimoji="0" lang="en-US" altLang="en-US"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59" name="Rectangle 52">
              <a:extLst>
                <a:ext uri="{FF2B5EF4-FFF2-40B4-BE49-F238E27FC236}">
                  <a16:creationId xmlns:a16="http://schemas.microsoft.com/office/drawing/2014/main" id="{BE816D8B-9E69-103F-AC3D-740197F1FD8E}"/>
                </a:ext>
              </a:extLst>
            </p:cNvPr>
            <p:cNvSpPr>
              <a:spLocks noChangeArrowheads="1"/>
            </p:cNvSpPr>
            <p:nvPr/>
          </p:nvSpPr>
          <p:spPr bwMode="auto">
            <a:xfrm>
              <a:off x="10477500" y="1771650"/>
              <a:ext cx="585788" cy="341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800" b="1" i="0" u="none" strike="noStrike" kern="1200" cap="none" spc="0" normalizeH="0" baseline="0" noProof="0">
                  <a:ln>
                    <a:noFill/>
                  </a:ln>
                  <a:solidFill>
                    <a:srgbClr val="FFFFFF"/>
                  </a:solidFill>
                  <a:effectLst/>
                  <a:uLnTx/>
                  <a:uFillTx/>
                  <a:latin typeface="Calibri" panose="020F0502020204030204" pitchFamily="34" charset="0"/>
                  <a:ea typeface="+mn-ea"/>
                  <a:cs typeface="+mn-cs"/>
                </a:rPr>
                <a:t>2017</a:t>
              </a:r>
              <a:endParaRPr kumimoji="0" lang="en-US" altLang="en-US"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60" name="Rectangle 53">
              <a:extLst>
                <a:ext uri="{FF2B5EF4-FFF2-40B4-BE49-F238E27FC236}">
                  <a16:creationId xmlns:a16="http://schemas.microsoft.com/office/drawing/2014/main" id="{663D6F7C-DE83-6E5B-28C7-32901DFFC6D9}"/>
                </a:ext>
              </a:extLst>
            </p:cNvPr>
            <p:cNvSpPr>
              <a:spLocks noChangeArrowheads="1"/>
            </p:cNvSpPr>
            <p:nvPr/>
          </p:nvSpPr>
          <p:spPr bwMode="auto">
            <a:xfrm>
              <a:off x="10941050" y="1771650"/>
              <a:ext cx="192088" cy="341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800" b="1" i="0" u="none" strike="noStrike" kern="1200" cap="none" spc="0" normalizeH="0" baseline="0" noProof="0">
                  <a:ln>
                    <a:noFill/>
                  </a:ln>
                  <a:solidFill>
                    <a:srgbClr val="FFFFFF"/>
                  </a:solidFill>
                  <a:effectLst/>
                  <a:uLnTx/>
                  <a:uFillTx/>
                  <a:latin typeface="Calibri" panose="020F0502020204030204" pitchFamily="34" charset="0"/>
                  <a:ea typeface="+mn-ea"/>
                  <a:cs typeface="+mn-cs"/>
                </a:rPr>
                <a:t>-</a:t>
              </a:r>
              <a:endParaRPr kumimoji="0" lang="en-US" altLang="en-US"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61" name="Rectangle 54">
              <a:extLst>
                <a:ext uri="{FF2B5EF4-FFF2-40B4-BE49-F238E27FC236}">
                  <a16:creationId xmlns:a16="http://schemas.microsoft.com/office/drawing/2014/main" id="{AA9B8F30-7808-7B50-2BED-77037121B2BD}"/>
                </a:ext>
              </a:extLst>
            </p:cNvPr>
            <p:cNvSpPr>
              <a:spLocks noChangeArrowheads="1"/>
            </p:cNvSpPr>
            <p:nvPr/>
          </p:nvSpPr>
          <p:spPr bwMode="auto">
            <a:xfrm>
              <a:off x="11010900" y="1771650"/>
              <a:ext cx="354013" cy="341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800" b="1" i="0" u="none" strike="noStrike" kern="1200" cap="none" spc="0" normalizeH="0" baseline="0" noProof="0">
                  <a:ln>
                    <a:noFill/>
                  </a:ln>
                  <a:solidFill>
                    <a:srgbClr val="FFFFFF"/>
                  </a:solidFill>
                  <a:effectLst/>
                  <a:uLnTx/>
                  <a:uFillTx/>
                  <a:latin typeface="Calibri" panose="020F0502020204030204" pitchFamily="34" charset="0"/>
                  <a:ea typeface="+mn-ea"/>
                  <a:cs typeface="+mn-cs"/>
                </a:rPr>
                <a:t>21</a:t>
              </a:r>
              <a:endParaRPr kumimoji="0" lang="en-US" altLang="en-US"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68" name="Rectangle 61">
              <a:extLst>
                <a:ext uri="{FF2B5EF4-FFF2-40B4-BE49-F238E27FC236}">
                  <a16:creationId xmlns:a16="http://schemas.microsoft.com/office/drawing/2014/main" id="{972BE5A8-D500-F934-E213-4028705A4714}"/>
                </a:ext>
              </a:extLst>
            </p:cNvPr>
            <p:cNvSpPr>
              <a:spLocks noChangeArrowheads="1"/>
            </p:cNvSpPr>
            <p:nvPr/>
          </p:nvSpPr>
          <p:spPr bwMode="auto">
            <a:xfrm>
              <a:off x="9520238" y="2144713"/>
              <a:ext cx="1695450" cy="339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800" b="0" i="0" u="none" strike="noStrike" kern="1200" cap="none" spc="0" normalizeH="0" baseline="0" noProof="0">
                  <a:ln>
                    <a:noFill/>
                  </a:ln>
                  <a:solidFill>
                    <a:srgbClr val="000000"/>
                  </a:solidFill>
                  <a:effectLst/>
                  <a:uLnTx/>
                  <a:uFillTx/>
                  <a:latin typeface="Calibri" panose="020F0502020204030204" pitchFamily="34" charset="0"/>
                  <a:ea typeface="+mn-ea"/>
                  <a:cs typeface="+mn-cs"/>
                </a:rPr>
                <a:t>66% (since 2019)</a:t>
              </a:r>
              <a:endParaRPr kumimoji="0" lang="en-US" altLang="en-US"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75" name="Rectangle 68">
              <a:extLst>
                <a:ext uri="{FF2B5EF4-FFF2-40B4-BE49-F238E27FC236}">
                  <a16:creationId xmlns:a16="http://schemas.microsoft.com/office/drawing/2014/main" id="{D999C8C5-4445-D629-4F2C-97DBF3AE9E01}"/>
                </a:ext>
              </a:extLst>
            </p:cNvPr>
            <p:cNvSpPr>
              <a:spLocks noChangeArrowheads="1"/>
            </p:cNvSpPr>
            <p:nvPr/>
          </p:nvSpPr>
          <p:spPr bwMode="auto">
            <a:xfrm>
              <a:off x="9520238" y="2516188"/>
              <a:ext cx="628650" cy="339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800" b="0" i="0" u="none" strike="noStrike" kern="1200" cap="none" spc="0" normalizeH="0" baseline="0" noProof="0">
                  <a:ln>
                    <a:noFill/>
                  </a:ln>
                  <a:solidFill>
                    <a:srgbClr val="000000"/>
                  </a:solidFill>
                  <a:effectLst/>
                  <a:uLnTx/>
                  <a:uFillTx/>
                  <a:latin typeface="Calibri" panose="020F0502020204030204" pitchFamily="34" charset="0"/>
                  <a:ea typeface="+mn-ea"/>
                  <a:cs typeface="+mn-cs"/>
                </a:rPr>
                <a:t>200%</a:t>
              </a:r>
              <a:endParaRPr kumimoji="0" lang="en-US" altLang="en-US"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83" name="Rectangle 76">
              <a:extLst>
                <a:ext uri="{FF2B5EF4-FFF2-40B4-BE49-F238E27FC236}">
                  <a16:creationId xmlns:a16="http://schemas.microsoft.com/office/drawing/2014/main" id="{52F16800-81F4-2C55-297D-A5CBBAB706CB}"/>
                </a:ext>
              </a:extLst>
            </p:cNvPr>
            <p:cNvSpPr>
              <a:spLocks noChangeArrowheads="1"/>
            </p:cNvSpPr>
            <p:nvPr/>
          </p:nvSpPr>
          <p:spPr bwMode="auto">
            <a:xfrm>
              <a:off x="9520238" y="2887663"/>
              <a:ext cx="188913" cy="339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800" b="0" i="0" u="none" strike="noStrike" kern="1200" cap="none" spc="0" normalizeH="0" baseline="0" noProof="0">
                  <a:ln>
                    <a:noFill/>
                  </a:ln>
                  <a:solidFill>
                    <a:srgbClr val="000000"/>
                  </a:solidFill>
                  <a:effectLst/>
                  <a:uLnTx/>
                  <a:uFillTx/>
                  <a:latin typeface="Calibri" panose="020F0502020204030204" pitchFamily="34" charset="0"/>
                  <a:ea typeface="+mn-ea"/>
                  <a:cs typeface="+mn-cs"/>
                </a:rPr>
                <a:t>-</a:t>
              </a:r>
              <a:endParaRPr kumimoji="0" lang="en-US" altLang="en-US"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84" name="Rectangle 77">
              <a:extLst>
                <a:ext uri="{FF2B5EF4-FFF2-40B4-BE49-F238E27FC236}">
                  <a16:creationId xmlns:a16="http://schemas.microsoft.com/office/drawing/2014/main" id="{5786F414-DE2B-6754-CF88-DC381E62D761}"/>
                </a:ext>
              </a:extLst>
            </p:cNvPr>
            <p:cNvSpPr>
              <a:spLocks noChangeArrowheads="1"/>
            </p:cNvSpPr>
            <p:nvPr/>
          </p:nvSpPr>
          <p:spPr bwMode="auto">
            <a:xfrm>
              <a:off x="9590088" y="2887663"/>
              <a:ext cx="514350" cy="339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800" b="0" i="0" u="none" strike="noStrike" kern="1200" cap="none" spc="0" normalizeH="0" baseline="0" noProof="0">
                  <a:ln>
                    <a:noFill/>
                  </a:ln>
                  <a:solidFill>
                    <a:srgbClr val="000000"/>
                  </a:solidFill>
                  <a:effectLst/>
                  <a:uLnTx/>
                  <a:uFillTx/>
                  <a:latin typeface="Calibri" panose="020F0502020204030204" pitchFamily="34" charset="0"/>
                  <a:ea typeface="+mn-ea"/>
                  <a:cs typeface="+mn-cs"/>
                </a:rPr>
                <a:t>14%</a:t>
              </a:r>
              <a:endParaRPr kumimoji="0" lang="en-US" altLang="en-US"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91" name="Rectangle 84">
              <a:extLst>
                <a:ext uri="{FF2B5EF4-FFF2-40B4-BE49-F238E27FC236}">
                  <a16:creationId xmlns:a16="http://schemas.microsoft.com/office/drawing/2014/main" id="{8E386FA6-9793-9BA2-A668-2EEE809126D7}"/>
                </a:ext>
              </a:extLst>
            </p:cNvPr>
            <p:cNvSpPr>
              <a:spLocks noChangeArrowheads="1"/>
            </p:cNvSpPr>
            <p:nvPr/>
          </p:nvSpPr>
          <p:spPr bwMode="auto">
            <a:xfrm>
              <a:off x="9520238" y="3259138"/>
              <a:ext cx="188913" cy="339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800" b="0" i="0" u="none" strike="noStrike" kern="1200" cap="none" spc="0" normalizeH="0" baseline="0" noProof="0">
                  <a:ln>
                    <a:noFill/>
                  </a:ln>
                  <a:solidFill>
                    <a:srgbClr val="000000"/>
                  </a:solidFill>
                  <a:effectLst/>
                  <a:uLnTx/>
                  <a:uFillTx/>
                  <a:latin typeface="Calibri" panose="020F0502020204030204" pitchFamily="34" charset="0"/>
                  <a:ea typeface="+mn-ea"/>
                  <a:cs typeface="+mn-cs"/>
                </a:rPr>
                <a:t>-</a:t>
              </a:r>
              <a:endParaRPr kumimoji="0" lang="en-US" altLang="en-US"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92" name="Rectangle 85">
              <a:extLst>
                <a:ext uri="{FF2B5EF4-FFF2-40B4-BE49-F238E27FC236}">
                  <a16:creationId xmlns:a16="http://schemas.microsoft.com/office/drawing/2014/main" id="{164148F5-6173-63CD-379C-6BD442907FD3}"/>
                </a:ext>
              </a:extLst>
            </p:cNvPr>
            <p:cNvSpPr>
              <a:spLocks noChangeArrowheads="1"/>
            </p:cNvSpPr>
            <p:nvPr/>
          </p:nvSpPr>
          <p:spPr bwMode="auto">
            <a:xfrm>
              <a:off x="9590088" y="3259138"/>
              <a:ext cx="514350" cy="339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800" b="0" i="0" u="none" strike="noStrike" kern="1200" cap="none" spc="0" normalizeH="0" baseline="0" noProof="0">
                  <a:ln>
                    <a:noFill/>
                  </a:ln>
                  <a:solidFill>
                    <a:srgbClr val="000000"/>
                  </a:solidFill>
                  <a:effectLst/>
                  <a:uLnTx/>
                  <a:uFillTx/>
                  <a:latin typeface="Calibri" panose="020F0502020204030204" pitchFamily="34" charset="0"/>
                  <a:ea typeface="+mn-ea"/>
                  <a:cs typeface="+mn-cs"/>
                </a:rPr>
                <a:t>79%</a:t>
              </a:r>
              <a:endParaRPr kumimoji="0" lang="en-US" altLang="en-US"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grpSp>
      <p:sp>
        <p:nvSpPr>
          <p:cNvPr id="97" name="Line 34">
            <a:extLst>
              <a:ext uri="{FF2B5EF4-FFF2-40B4-BE49-F238E27FC236}">
                <a16:creationId xmlns:a16="http://schemas.microsoft.com/office/drawing/2014/main" id="{3F5E42D1-F1BD-E2ED-B8B4-4CEC07226CDE}"/>
              </a:ext>
            </a:extLst>
          </p:cNvPr>
          <p:cNvSpPr>
            <a:spLocks noChangeShapeType="1"/>
          </p:cNvSpPr>
          <p:nvPr/>
        </p:nvSpPr>
        <p:spPr bwMode="auto">
          <a:xfrm>
            <a:off x="2316266" y="2258033"/>
            <a:ext cx="2549081" cy="1"/>
          </a:xfrm>
          <a:prstGeom prst="line">
            <a:avLst/>
          </a:prstGeom>
          <a:noFill/>
          <a:ln w="38100" cap="flat">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grpSp>
        <p:nvGrpSpPr>
          <p:cNvPr id="103" name="Group 102">
            <a:extLst>
              <a:ext uri="{FF2B5EF4-FFF2-40B4-BE49-F238E27FC236}">
                <a16:creationId xmlns:a16="http://schemas.microsoft.com/office/drawing/2014/main" id="{D506450C-5E48-63F5-70A8-CEED823C37B1}"/>
              </a:ext>
            </a:extLst>
          </p:cNvPr>
          <p:cNvGrpSpPr/>
          <p:nvPr/>
        </p:nvGrpSpPr>
        <p:grpSpPr>
          <a:xfrm>
            <a:off x="4835044" y="1880209"/>
            <a:ext cx="2587207" cy="1874838"/>
            <a:chOff x="4863182" y="1724025"/>
            <a:chExt cx="2587207" cy="1874838"/>
          </a:xfrm>
        </p:grpSpPr>
        <p:sp>
          <p:nvSpPr>
            <p:cNvPr id="14" name="Rectangle 7">
              <a:extLst>
                <a:ext uri="{FF2B5EF4-FFF2-40B4-BE49-F238E27FC236}">
                  <a16:creationId xmlns:a16="http://schemas.microsoft.com/office/drawing/2014/main" id="{E7A20927-D780-1AB8-1930-58ADCE2297B4}"/>
                </a:ext>
              </a:extLst>
            </p:cNvPr>
            <p:cNvSpPr>
              <a:spLocks noChangeArrowheads="1"/>
            </p:cNvSpPr>
            <p:nvPr/>
          </p:nvSpPr>
          <p:spPr bwMode="auto">
            <a:xfrm>
              <a:off x="4902200" y="1730375"/>
              <a:ext cx="2498725" cy="371475"/>
            </a:xfrm>
            <a:prstGeom prst="rect">
              <a:avLst/>
            </a:prstGeom>
            <a:solidFill>
              <a:srgbClr val="A39B4E"/>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19" name="Rectangle 12">
              <a:extLst>
                <a:ext uri="{FF2B5EF4-FFF2-40B4-BE49-F238E27FC236}">
                  <a16:creationId xmlns:a16="http://schemas.microsoft.com/office/drawing/2014/main" id="{A97A5053-8E59-6FBA-2216-0DC8F860226E}"/>
                </a:ext>
              </a:extLst>
            </p:cNvPr>
            <p:cNvSpPr>
              <a:spLocks noChangeArrowheads="1"/>
            </p:cNvSpPr>
            <p:nvPr/>
          </p:nvSpPr>
          <p:spPr bwMode="auto">
            <a:xfrm>
              <a:off x="4902200" y="2101850"/>
              <a:ext cx="2498725" cy="371475"/>
            </a:xfrm>
            <a:prstGeom prst="rect">
              <a:avLst/>
            </a:prstGeom>
            <a:solidFill>
              <a:srgbClr val="E0DED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24" name="Rectangle 17">
              <a:extLst>
                <a:ext uri="{FF2B5EF4-FFF2-40B4-BE49-F238E27FC236}">
                  <a16:creationId xmlns:a16="http://schemas.microsoft.com/office/drawing/2014/main" id="{180CECAF-00DA-D2CB-7F0C-9193ADCF703E}"/>
                </a:ext>
              </a:extLst>
            </p:cNvPr>
            <p:cNvSpPr>
              <a:spLocks noChangeArrowheads="1"/>
            </p:cNvSpPr>
            <p:nvPr/>
          </p:nvSpPr>
          <p:spPr bwMode="auto">
            <a:xfrm>
              <a:off x="4902200" y="2473325"/>
              <a:ext cx="2498725" cy="371475"/>
            </a:xfrm>
            <a:prstGeom prst="rect">
              <a:avLst/>
            </a:prstGeom>
            <a:solidFill>
              <a:srgbClr val="F0EFE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29" name="Rectangle 22">
              <a:extLst>
                <a:ext uri="{FF2B5EF4-FFF2-40B4-BE49-F238E27FC236}">
                  <a16:creationId xmlns:a16="http://schemas.microsoft.com/office/drawing/2014/main" id="{69FF643F-97B4-102D-3777-3DCA97B4B707}"/>
                </a:ext>
              </a:extLst>
            </p:cNvPr>
            <p:cNvSpPr>
              <a:spLocks noChangeArrowheads="1"/>
            </p:cNvSpPr>
            <p:nvPr/>
          </p:nvSpPr>
          <p:spPr bwMode="auto">
            <a:xfrm>
              <a:off x="4902200" y="2844800"/>
              <a:ext cx="2498725" cy="371475"/>
            </a:xfrm>
            <a:prstGeom prst="rect">
              <a:avLst/>
            </a:prstGeom>
            <a:solidFill>
              <a:srgbClr val="E0DED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34" name="Rectangle 27">
              <a:extLst>
                <a:ext uri="{FF2B5EF4-FFF2-40B4-BE49-F238E27FC236}">
                  <a16:creationId xmlns:a16="http://schemas.microsoft.com/office/drawing/2014/main" id="{8A05C02D-18C3-25B1-BDFE-939B919DCF8C}"/>
                </a:ext>
              </a:extLst>
            </p:cNvPr>
            <p:cNvSpPr>
              <a:spLocks noChangeArrowheads="1"/>
            </p:cNvSpPr>
            <p:nvPr/>
          </p:nvSpPr>
          <p:spPr bwMode="auto">
            <a:xfrm>
              <a:off x="4902200" y="3216275"/>
              <a:ext cx="2498725" cy="371475"/>
            </a:xfrm>
            <a:prstGeom prst="rect">
              <a:avLst/>
            </a:prstGeom>
            <a:solidFill>
              <a:srgbClr val="F0EFE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39" name="Line 32">
              <a:extLst>
                <a:ext uri="{FF2B5EF4-FFF2-40B4-BE49-F238E27FC236}">
                  <a16:creationId xmlns:a16="http://schemas.microsoft.com/office/drawing/2014/main" id="{527B48E0-66F1-250F-9B33-9C0465C3B493}"/>
                </a:ext>
              </a:extLst>
            </p:cNvPr>
            <p:cNvSpPr>
              <a:spLocks noChangeShapeType="1"/>
            </p:cNvSpPr>
            <p:nvPr/>
          </p:nvSpPr>
          <p:spPr bwMode="auto">
            <a:xfrm>
              <a:off x="7400925" y="1724025"/>
              <a:ext cx="0" cy="1870075"/>
            </a:xfrm>
            <a:prstGeom prst="line">
              <a:avLst/>
            </a:prstGeom>
            <a:noFill/>
            <a:ln w="12700" cap="flat">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51" name="Rectangle 44">
              <a:extLst>
                <a:ext uri="{FF2B5EF4-FFF2-40B4-BE49-F238E27FC236}">
                  <a16:creationId xmlns:a16="http://schemas.microsoft.com/office/drawing/2014/main" id="{05D68A68-6F0D-4C7A-4FB4-44C3A1884373}"/>
                </a:ext>
              </a:extLst>
            </p:cNvPr>
            <p:cNvSpPr>
              <a:spLocks noChangeArrowheads="1"/>
            </p:cNvSpPr>
            <p:nvPr/>
          </p:nvSpPr>
          <p:spPr bwMode="auto">
            <a:xfrm>
              <a:off x="4994275" y="1771650"/>
              <a:ext cx="2328863" cy="341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800" b="1" i="0" u="none" strike="noStrike" kern="1200" cap="none" spc="0" normalizeH="0" baseline="0" noProof="0">
                  <a:ln>
                    <a:noFill/>
                  </a:ln>
                  <a:solidFill>
                    <a:srgbClr val="FFFFFF"/>
                  </a:solidFill>
                  <a:effectLst/>
                  <a:uLnTx/>
                  <a:uFillTx/>
                  <a:latin typeface="Calibri" panose="020F0502020204030204" pitchFamily="34" charset="0"/>
                  <a:ea typeface="+mn-ea"/>
                  <a:cs typeface="+mn-cs"/>
                </a:rPr>
                <a:t>2021 PPU &amp; units/1000</a:t>
              </a:r>
              <a:endParaRPr kumimoji="0" lang="en-US" altLang="en-US"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66" name="Rectangle 59">
              <a:extLst>
                <a:ext uri="{FF2B5EF4-FFF2-40B4-BE49-F238E27FC236}">
                  <a16:creationId xmlns:a16="http://schemas.microsoft.com/office/drawing/2014/main" id="{C6A35A0C-94A2-878A-44E6-CB7F32A34892}"/>
                </a:ext>
              </a:extLst>
            </p:cNvPr>
            <p:cNvSpPr>
              <a:spLocks noChangeArrowheads="1"/>
            </p:cNvSpPr>
            <p:nvPr/>
          </p:nvSpPr>
          <p:spPr bwMode="auto">
            <a:xfrm>
              <a:off x="4994275" y="2144713"/>
              <a:ext cx="1509713" cy="339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800" b="0" i="0" u="none" strike="noStrike" kern="1200" cap="none" spc="0" normalizeH="0" baseline="0" noProof="0">
                  <a:ln>
                    <a:noFill/>
                  </a:ln>
                  <a:solidFill>
                    <a:srgbClr val="000000"/>
                  </a:solidFill>
                  <a:effectLst/>
                  <a:uLnTx/>
                  <a:uFillTx/>
                  <a:latin typeface="Calibri" panose="020F0502020204030204" pitchFamily="34" charset="0"/>
                  <a:ea typeface="+mn-ea"/>
                  <a:cs typeface="+mn-cs"/>
                </a:rPr>
                <a:t>$6,801          15</a:t>
              </a:r>
              <a:endParaRPr kumimoji="0" lang="en-US" altLang="en-US"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71" name="Rectangle 64">
              <a:extLst>
                <a:ext uri="{FF2B5EF4-FFF2-40B4-BE49-F238E27FC236}">
                  <a16:creationId xmlns:a16="http://schemas.microsoft.com/office/drawing/2014/main" id="{42EED6FE-9884-C861-5E8F-0170649824C7}"/>
                </a:ext>
              </a:extLst>
            </p:cNvPr>
            <p:cNvSpPr>
              <a:spLocks noChangeArrowheads="1"/>
            </p:cNvSpPr>
            <p:nvPr/>
          </p:nvSpPr>
          <p:spPr bwMode="auto">
            <a:xfrm>
              <a:off x="4994275" y="2516188"/>
              <a:ext cx="1458913" cy="339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800" b="0" i="0" u="none" strike="noStrike" kern="1200" cap="none" spc="0" normalizeH="0" baseline="0" noProof="0">
                  <a:ln>
                    <a:noFill/>
                  </a:ln>
                  <a:solidFill>
                    <a:srgbClr val="000000"/>
                  </a:solidFill>
                  <a:effectLst/>
                  <a:uLnTx/>
                  <a:uFillTx/>
                  <a:latin typeface="Calibri" panose="020F0502020204030204" pitchFamily="34" charset="0"/>
                  <a:ea typeface="+mn-ea"/>
                  <a:cs typeface="+mn-cs"/>
                </a:rPr>
                <a:t>$15,231         4</a:t>
              </a:r>
              <a:endParaRPr kumimoji="0" lang="en-US" altLang="en-US"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79" name="Rectangle 72">
              <a:extLst>
                <a:ext uri="{FF2B5EF4-FFF2-40B4-BE49-F238E27FC236}">
                  <a16:creationId xmlns:a16="http://schemas.microsoft.com/office/drawing/2014/main" id="{9074E134-B667-C28E-5E6B-E99F662D4FCB}"/>
                </a:ext>
              </a:extLst>
            </p:cNvPr>
            <p:cNvSpPr>
              <a:spLocks noChangeArrowheads="1"/>
            </p:cNvSpPr>
            <p:nvPr/>
          </p:nvSpPr>
          <p:spPr bwMode="auto">
            <a:xfrm>
              <a:off x="4994275" y="2887663"/>
              <a:ext cx="1447800" cy="339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800" b="0" i="0" u="none" strike="noStrike" kern="1200" cap="none" spc="0" normalizeH="0" baseline="0" noProof="0">
                  <a:ln>
                    <a:noFill/>
                  </a:ln>
                  <a:solidFill>
                    <a:srgbClr val="000000"/>
                  </a:solidFill>
                  <a:effectLst/>
                  <a:uLnTx/>
                  <a:uFillTx/>
                  <a:latin typeface="Calibri" panose="020F0502020204030204" pitchFamily="34" charset="0"/>
                  <a:ea typeface="+mn-ea"/>
                  <a:cs typeface="+mn-cs"/>
                </a:rPr>
                <a:t>$5,909           6</a:t>
              </a:r>
              <a:endParaRPr kumimoji="0" lang="en-US" altLang="en-US"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87" name="Rectangle 80">
              <a:extLst>
                <a:ext uri="{FF2B5EF4-FFF2-40B4-BE49-F238E27FC236}">
                  <a16:creationId xmlns:a16="http://schemas.microsoft.com/office/drawing/2014/main" id="{19100296-113C-F7AB-DED9-CA6F378D4823}"/>
                </a:ext>
              </a:extLst>
            </p:cNvPr>
            <p:cNvSpPr>
              <a:spLocks noChangeArrowheads="1"/>
            </p:cNvSpPr>
            <p:nvPr/>
          </p:nvSpPr>
          <p:spPr bwMode="auto">
            <a:xfrm>
              <a:off x="4994275" y="3259138"/>
              <a:ext cx="1447800" cy="339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800" b="0" i="0" u="none" strike="noStrike" kern="1200" cap="none" spc="0" normalizeH="0" baseline="0" noProof="0">
                  <a:ln>
                    <a:noFill/>
                  </a:ln>
                  <a:solidFill>
                    <a:srgbClr val="000000"/>
                  </a:solidFill>
                  <a:effectLst/>
                  <a:uLnTx/>
                  <a:uFillTx/>
                  <a:latin typeface="Calibri" panose="020F0502020204030204" pitchFamily="34" charset="0"/>
                  <a:ea typeface="+mn-ea"/>
                  <a:cs typeface="+mn-cs"/>
                </a:rPr>
                <a:t>$6,304           3</a:t>
              </a:r>
              <a:endParaRPr kumimoji="0" lang="en-US" altLang="en-US"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98" name="Line 34">
              <a:extLst>
                <a:ext uri="{FF2B5EF4-FFF2-40B4-BE49-F238E27FC236}">
                  <a16:creationId xmlns:a16="http://schemas.microsoft.com/office/drawing/2014/main" id="{E5383BAB-541B-7EC7-7819-125DB682157C}"/>
                </a:ext>
              </a:extLst>
            </p:cNvPr>
            <p:cNvSpPr>
              <a:spLocks noChangeShapeType="1"/>
            </p:cNvSpPr>
            <p:nvPr/>
          </p:nvSpPr>
          <p:spPr bwMode="auto">
            <a:xfrm>
              <a:off x="4863182" y="2101276"/>
              <a:ext cx="2587207" cy="2537"/>
            </a:xfrm>
            <a:prstGeom prst="line">
              <a:avLst/>
            </a:prstGeom>
            <a:noFill/>
            <a:ln w="38100" cap="flat">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grpSp>
      <p:grpSp>
        <p:nvGrpSpPr>
          <p:cNvPr id="104" name="Group 103">
            <a:extLst>
              <a:ext uri="{FF2B5EF4-FFF2-40B4-BE49-F238E27FC236}">
                <a16:creationId xmlns:a16="http://schemas.microsoft.com/office/drawing/2014/main" id="{E17A9540-39B2-7216-DA6F-C8484EDAB11E}"/>
              </a:ext>
            </a:extLst>
          </p:cNvPr>
          <p:cNvGrpSpPr/>
          <p:nvPr/>
        </p:nvGrpSpPr>
        <p:grpSpPr>
          <a:xfrm>
            <a:off x="7349467" y="1880209"/>
            <a:ext cx="2039112" cy="1874838"/>
            <a:chOff x="7389051" y="1724025"/>
            <a:chExt cx="2039112" cy="1874838"/>
          </a:xfrm>
        </p:grpSpPr>
        <p:sp>
          <p:nvSpPr>
            <p:cNvPr id="15" name="Rectangle 8">
              <a:extLst>
                <a:ext uri="{FF2B5EF4-FFF2-40B4-BE49-F238E27FC236}">
                  <a16:creationId xmlns:a16="http://schemas.microsoft.com/office/drawing/2014/main" id="{857D855E-CFCF-9CC4-FA94-7AFB51B588C9}"/>
                </a:ext>
              </a:extLst>
            </p:cNvPr>
            <p:cNvSpPr>
              <a:spLocks noChangeArrowheads="1"/>
            </p:cNvSpPr>
            <p:nvPr/>
          </p:nvSpPr>
          <p:spPr bwMode="auto">
            <a:xfrm>
              <a:off x="7400925" y="1730375"/>
              <a:ext cx="2027238" cy="371475"/>
            </a:xfrm>
            <a:prstGeom prst="rect">
              <a:avLst/>
            </a:prstGeom>
            <a:solidFill>
              <a:srgbClr val="1D4268"/>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20" name="Rectangle 13">
              <a:extLst>
                <a:ext uri="{FF2B5EF4-FFF2-40B4-BE49-F238E27FC236}">
                  <a16:creationId xmlns:a16="http://schemas.microsoft.com/office/drawing/2014/main" id="{A0BEE8DD-9D53-E1CC-B6D1-2DD22A381D19}"/>
                </a:ext>
              </a:extLst>
            </p:cNvPr>
            <p:cNvSpPr>
              <a:spLocks noChangeArrowheads="1"/>
            </p:cNvSpPr>
            <p:nvPr/>
          </p:nvSpPr>
          <p:spPr bwMode="auto">
            <a:xfrm>
              <a:off x="7400925" y="2101850"/>
              <a:ext cx="2027238" cy="371475"/>
            </a:xfrm>
            <a:prstGeom prst="rect">
              <a:avLst/>
            </a:prstGeom>
            <a:solidFill>
              <a:srgbClr val="E0DED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25" name="Rectangle 18">
              <a:extLst>
                <a:ext uri="{FF2B5EF4-FFF2-40B4-BE49-F238E27FC236}">
                  <a16:creationId xmlns:a16="http://schemas.microsoft.com/office/drawing/2014/main" id="{A2FB345C-740B-324C-A853-1AF18C765E5F}"/>
                </a:ext>
              </a:extLst>
            </p:cNvPr>
            <p:cNvSpPr>
              <a:spLocks noChangeArrowheads="1"/>
            </p:cNvSpPr>
            <p:nvPr/>
          </p:nvSpPr>
          <p:spPr bwMode="auto">
            <a:xfrm>
              <a:off x="7400925" y="2473325"/>
              <a:ext cx="2027238" cy="371475"/>
            </a:xfrm>
            <a:prstGeom prst="rect">
              <a:avLst/>
            </a:prstGeom>
            <a:solidFill>
              <a:srgbClr val="F0EFE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30" name="Rectangle 23">
              <a:extLst>
                <a:ext uri="{FF2B5EF4-FFF2-40B4-BE49-F238E27FC236}">
                  <a16:creationId xmlns:a16="http://schemas.microsoft.com/office/drawing/2014/main" id="{E9DFD6FC-72C2-1E54-D3BA-256A91D380F6}"/>
                </a:ext>
              </a:extLst>
            </p:cNvPr>
            <p:cNvSpPr>
              <a:spLocks noChangeArrowheads="1"/>
            </p:cNvSpPr>
            <p:nvPr/>
          </p:nvSpPr>
          <p:spPr bwMode="auto">
            <a:xfrm>
              <a:off x="7400925" y="2844800"/>
              <a:ext cx="2027238" cy="371475"/>
            </a:xfrm>
            <a:prstGeom prst="rect">
              <a:avLst/>
            </a:prstGeom>
            <a:solidFill>
              <a:srgbClr val="E0DED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35" name="Rectangle 28">
              <a:extLst>
                <a:ext uri="{FF2B5EF4-FFF2-40B4-BE49-F238E27FC236}">
                  <a16:creationId xmlns:a16="http://schemas.microsoft.com/office/drawing/2014/main" id="{B36474E1-C573-9E3B-8036-0077D7C32E27}"/>
                </a:ext>
              </a:extLst>
            </p:cNvPr>
            <p:cNvSpPr>
              <a:spLocks noChangeArrowheads="1"/>
            </p:cNvSpPr>
            <p:nvPr/>
          </p:nvSpPr>
          <p:spPr bwMode="auto">
            <a:xfrm>
              <a:off x="7400925" y="3216275"/>
              <a:ext cx="2027238" cy="371475"/>
            </a:xfrm>
            <a:prstGeom prst="rect">
              <a:avLst/>
            </a:prstGeom>
            <a:solidFill>
              <a:srgbClr val="F0EFE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40" name="Line 33">
              <a:extLst>
                <a:ext uri="{FF2B5EF4-FFF2-40B4-BE49-F238E27FC236}">
                  <a16:creationId xmlns:a16="http://schemas.microsoft.com/office/drawing/2014/main" id="{93F80498-23F4-526B-4106-DC03A4858CAC}"/>
                </a:ext>
              </a:extLst>
            </p:cNvPr>
            <p:cNvSpPr>
              <a:spLocks noChangeShapeType="1"/>
            </p:cNvSpPr>
            <p:nvPr/>
          </p:nvSpPr>
          <p:spPr bwMode="auto">
            <a:xfrm>
              <a:off x="9428163" y="1724025"/>
              <a:ext cx="0" cy="1870075"/>
            </a:xfrm>
            <a:prstGeom prst="line">
              <a:avLst/>
            </a:prstGeom>
            <a:noFill/>
            <a:ln w="12700" cap="flat">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52" name="Rectangle 45">
              <a:extLst>
                <a:ext uri="{FF2B5EF4-FFF2-40B4-BE49-F238E27FC236}">
                  <a16:creationId xmlns:a16="http://schemas.microsoft.com/office/drawing/2014/main" id="{25110198-A377-89A5-42EF-1FC124D2A411}"/>
                </a:ext>
              </a:extLst>
            </p:cNvPr>
            <p:cNvSpPr>
              <a:spLocks noChangeArrowheads="1"/>
            </p:cNvSpPr>
            <p:nvPr/>
          </p:nvSpPr>
          <p:spPr bwMode="auto">
            <a:xfrm>
              <a:off x="7493000" y="1771650"/>
              <a:ext cx="568325" cy="341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800" b="1" i="0" u="none" strike="noStrike" kern="1200" cap="none" spc="0" normalizeH="0" baseline="0" noProof="0">
                  <a:ln>
                    <a:noFill/>
                  </a:ln>
                  <a:solidFill>
                    <a:srgbClr val="FFFFFF"/>
                  </a:solidFill>
                  <a:effectLst/>
                  <a:uLnTx/>
                  <a:uFillTx/>
                  <a:latin typeface="Calibri" panose="020F0502020204030204" pitchFamily="34" charset="0"/>
                  <a:ea typeface="+mn-ea"/>
                  <a:cs typeface="+mn-cs"/>
                </a:rPr>
                <a:t>PPU </a:t>
              </a:r>
              <a:endParaRPr kumimoji="0" lang="en-US" altLang="en-US"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53" name="Rectangle 46">
              <a:extLst>
                <a:ext uri="{FF2B5EF4-FFF2-40B4-BE49-F238E27FC236}">
                  <a16:creationId xmlns:a16="http://schemas.microsoft.com/office/drawing/2014/main" id="{F8F08EEC-BE7F-9B8B-9529-2D0CA2B45304}"/>
                </a:ext>
              </a:extLst>
            </p:cNvPr>
            <p:cNvSpPr>
              <a:spLocks noChangeArrowheads="1"/>
            </p:cNvSpPr>
            <p:nvPr/>
          </p:nvSpPr>
          <p:spPr bwMode="auto">
            <a:xfrm>
              <a:off x="7939088" y="1771650"/>
              <a:ext cx="133050"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l-GR" altLang="en-US" sz="1800" b="1" i="0" u="none" strike="noStrike" kern="1200" cap="none" spc="0" normalizeH="0" baseline="0" noProof="0">
                  <a:ln>
                    <a:noFill/>
                  </a:ln>
                  <a:solidFill>
                    <a:srgbClr val="FFFFFF"/>
                  </a:solidFill>
                  <a:effectLst/>
                  <a:uLnTx/>
                  <a:uFillTx/>
                  <a:latin typeface="Calibri" panose="020F0502020204030204" pitchFamily="34" charset="0"/>
                  <a:ea typeface="+mn-ea"/>
                  <a:cs typeface="+mn-cs"/>
                </a:rPr>
                <a:t>Δ</a:t>
              </a:r>
              <a:endParaRPr kumimoji="0" lang="en-US" altLang="en-US"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54" name="Rectangle 47">
              <a:extLst>
                <a:ext uri="{FF2B5EF4-FFF2-40B4-BE49-F238E27FC236}">
                  <a16:creationId xmlns:a16="http://schemas.microsoft.com/office/drawing/2014/main" id="{B5DFB9D0-ECA9-C0FD-3E09-30B757784D9B}"/>
                </a:ext>
              </a:extLst>
            </p:cNvPr>
            <p:cNvSpPr>
              <a:spLocks noChangeArrowheads="1"/>
            </p:cNvSpPr>
            <p:nvPr/>
          </p:nvSpPr>
          <p:spPr bwMode="auto">
            <a:xfrm>
              <a:off x="8123238" y="1771650"/>
              <a:ext cx="585788" cy="341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800" b="1" i="0" u="none" strike="noStrike" kern="1200" cap="none" spc="0" normalizeH="0" baseline="0" noProof="0">
                  <a:ln>
                    <a:noFill/>
                  </a:ln>
                  <a:solidFill>
                    <a:srgbClr val="FFFFFF"/>
                  </a:solidFill>
                  <a:effectLst/>
                  <a:uLnTx/>
                  <a:uFillTx/>
                  <a:latin typeface="Calibri" panose="020F0502020204030204" pitchFamily="34" charset="0"/>
                  <a:ea typeface="+mn-ea"/>
                  <a:cs typeface="+mn-cs"/>
                </a:rPr>
                <a:t>2017</a:t>
              </a:r>
              <a:endParaRPr kumimoji="0" lang="en-US" altLang="en-US"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55" name="Rectangle 48">
              <a:extLst>
                <a:ext uri="{FF2B5EF4-FFF2-40B4-BE49-F238E27FC236}">
                  <a16:creationId xmlns:a16="http://schemas.microsoft.com/office/drawing/2014/main" id="{F3BFD291-0C9F-7E39-63D3-04A6BEC7805C}"/>
                </a:ext>
              </a:extLst>
            </p:cNvPr>
            <p:cNvSpPr>
              <a:spLocks noChangeArrowheads="1"/>
            </p:cNvSpPr>
            <p:nvPr/>
          </p:nvSpPr>
          <p:spPr bwMode="auto">
            <a:xfrm>
              <a:off x="8586788" y="1771650"/>
              <a:ext cx="192088" cy="341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800" b="1" i="0" u="none" strike="noStrike" kern="1200" cap="none" spc="0" normalizeH="0" baseline="0" noProof="0">
                  <a:ln>
                    <a:noFill/>
                  </a:ln>
                  <a:solidFill>
                    <a:srgbClr val="FFFFFF"/>
                  </a:solidFill>
                  <a:effectLst/>
                  <a:uLnTx/>
                  <a:uFillTx/>
                  <a:latin typeface="Calibri" panose="020F0502020204030204" pitchFamily="34" charset="0"/>
                  <a:ea typeface="+mn-ea"/>
                  <a:cs typeface="+mn-cs"/>
                </a:rPr>
                <a:t>-</a:t>
              </a:r>
              <a:endParaRPr kumimoji="0" lang="en-US" altLang="en-US"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56" name="Rectangle 49">
              <a:extLst>
                <a:ext uri="{FF2B5EF4-FFF2-40B4-BE49-F238E27FC236}">
                  <a16:creationId xmlns:a16="http://schemas.microsoft.com/office/drawing/2014/main" id="{5AD046A2-02A9-2A9A-03A9-754815F0070B}"/>
                </a:ext>
              </a:extLst>
            </p:cNvPr>
            <p:cNvSpPr>
              <a:spLocks noChangeArrowheads="1"/>
            </p:cNvSpPr>
            <p:nvPr/>
          </p:nvSpPr>
          <p:spPr bwMode="auto">
            <a:xfrm>
              <a:off x="8658225" y="1771650"/>
              <a:ext cx="352425" cy="341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800" b="1" i="0" u="none" strike="noStrike" kern="1200" cap="none" spc="0" normalizeH="0" baseline="0" noProof="0">
                  <a:ln>
                    <a:noFill/>
                  </a:ln>
                  <a:solidFill>
                    <a:srgbClr val="FFFFFF"/>
                  </a:solidFill>
                  <a:effectLst/>
                  <a:uLnTx/>
                  <a:uFillTx/>
                  <a:latin typeface="Calibri" panose="020F0502020204030204" pitchFamily="34" charset="0"/>
                  <a:ea typeface="+mn-ea"/>
                  <a:cs typeface="+mn-cs"/>
                </a:rPr>
                <a:t>21</a:t>
              </a:r>
              <a:endParaRPr kumimoji="0" lang="en-US" altLang="en-US"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67" name="Rectangle 60">
              <a:extLst>
                <a:ext uri="{FF2B5EF4-FFF2-40B4-BE49-F238E27FC236}">
                  <a16:creationId xmlns:a16="http://schemas.microsoft.com/office/drawing/2014/main" id="{D127AD73-1311-9256-A93A-585F37287098}"/>
                </a:ext>
              </a:extLst>
            </p:cNvPr>
            <p:cNvSpPr>
              <a:spLocks noChangeArrowheads="1"/>
            </p:cNvSpPr>
            <p:nvPr/>
          </p:nvSpPr>
          <p:spPr bwMode="auto">
            <a:xfrm>
              <a:off x="7493000" y="2144713"/>
              <a:ext cx="1695450" cy="339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800" b="0" i="0" u="none" strike="noStrike" kern="1200" cap="none" spc="0" normalizeH="0" baseline="0" noProof="0">
                  <a:ln>
                    <a:noFill/>
                  </a:ln>
                  <a:solidFill>
                    <a:srgbClr val="000000"/>
                  </a:solidFill>
                  <a:effectLst/>
                  <a:uLnTx/>
                  <a:uFillTx/>
                  <a:latin typeface="Calibri" panose="020F0502020204030204" pitchFamily="34" charset="0"/>
                  <a:ea typeface="+mn-ea"/>
                  <a:cs typeface="+mn-cs"/>
                </a:rPr>
                <a:t>20% (since 2019)</a:t>
              </a:r>
              <a:endParaRPr kumimoji="0" lang="en-US" altLang="en-US"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72" name="Rectangle 65">
              <a:extLst>
                <a:ext uri="{FF2B5EF4-FFF2-40B4-BE49-F238E27FC236}">
                  <a16:creationId xmlns:a16="http://schemas.microsoft.com/office/drawing/2014/main" id="{B8274F7F-8CFB-D32D-8187-817C9546A2B5}"/>
                </a:ext>
              </a:extLst>
            </p:cNvPr>
            <p:cNvSpPr>
              <a:spLocks noChangeArrowheads="1"/>
            </p:cNvSpPr>
            <p:nvPr/>
          </p:nvSpPr>
          <p:spPr bwMode="auto">
            <a:xfrm>
              <a:off x="7493000" y="2516188"/>
              <a:ext cx="1450975" cy="339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800" b="0" i="0" u="none" strike="noStrike" kern="1200" cap="none" spc="0" normalizeH="0" baseline="0" noProof="0">
                  <a:ln>
                    <a:noFill/>
                  </a:ln>
                  <a:solidFill>
                    <a:srgbClr val="000000"/>
                  </a:solidFill>
                  <a:effectLst/>
                  <a:uLnTx/>
                  <a:uFillTx/>
                  <a:latin typeface="Calibri" panose="020F0502020204030204" pitchFamily="34" charset="0"/>
                  <a:ea typeface="+mn-ea"/>
                  <a:cs typeface="+mn-cs"/>
                </a:rPr>
                <a:t>45% (11% per </a:t>
              </a:r>
              <a:endParaRPr kumimoji="0" lang="en-US" altLang="en-US"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73" name="Rectangle 66">
              <a:extLst>
                <a:ext uri="{FF2B5EF4-FFF2-40B4-BE49-F238E27FC236}">
                  <a16:creationId xmlns:a16="http://schemas.microsoft.com/office/drawing/2014/main" id="{59E8DD21-65CB-8FC6-A728-7DD368BA92AE}"/>
                </a:ext>
              </a:extLst>
            </p:cNvPr>
            <p:cNvSpPr>
              <a:spLocks noChangeArrowheads="1"/>
            </p:cNvSpPr>
            <p:nvPr/>
          </p:nvSpPr>
          <p:spPr bwMode="auto">
            <a:xfrm>
              <a:off x="8824913" y="2516188"/>
              <a:ext cx="301625" cy="339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800" b="0" i="0" u="none" strike="noStrike" kern="1200" cap="none" spc="0" normalizeH="0" baseline="0" noProof="0">
                  <a:ln>
                    <a:noFill/>
                  </a:ln>
                  <a:solidFill>
                    <a:srgbClr val="000000"/>
                  </a:solidFill>
                  <a:effectLst/>
                  <a:uLnTx/>
                  <a:uFillTx/>
                  <a:latin typeface="Calibri" panose="020F0502020204030204" pitchFamily="34" charset="0"/>
                  <a:ea typeface="+mn-ea"/>
                  <a:cs typeface="+mn-cs"/>
                </a:rPr>
                <a:t>yr</a:t>
              </a:r>
              <a:endParaRPr kumimoji="0" lang="en-US" altLang="en-US"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74" name="Rectangle 67">
              <a:extLst>
                <a:ext uri="{FF2B5EF4-FFF2-40B4-BE49-F238E27FC236}">
                  <a16:creationId xmlns:a16="http://schemas.microsoft.com/office/drawing/2014/main" id="{3BB3E974-0C4B-13D3-7CC7-0F0B81DD9CFE}"/>
                </a:ext>
              </a:extLst>
            </p:cNvPr>
            <p:cNvSpPr>
              <a:spLocks noChangeArrowheads="1"/>
            </p:cNvSpPr>
            <p:nvPr/>
          </p:nvSpPr>
          <p:spPr bwMode="auto">
            <a:xfrm>
              <a:off x="9007475" y="2516188"/>
              <a:ext cx="188913" cy="339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800" b="0" i="0" u="none" strike="noStrike" kern="1200" cap="none" spc="0" normalizeH="0" baseline="0" noProof="0">
                  <a:ln>
                    <a:noFill/>
                  </a:ln>
                  <a:solidFill>
                    <a:srgbClr val="000000"/>
                  </a:solidFill>
                  <a:effectLst/>
                  <a:uLnTx/>
                  <a:uFillTx/>
                  <a:latin typeface="Calibri" panose="020F0502020204030204" pitchFamily="34" charset="0"/>
                  <a:ea typeface="+mn-ea"/>
                  <a:cs typeface="+mn-cs"/>
                </a:rPr>
                <a:t>)</a:t>
              </a:r>
              <a:endParaRPr kumimoji="0" lang="en-US" altLang="en-US"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80" name="Rectangle 73">
              <a:extLst>
                <a:ext uri="{FF2B5EF4-FFF2-40B4-BE49-F238E27FC236}">
                  <a16:creationId xmlns:a16="http://schemas.microsoft.com/office/drawing/2014/main" id="{86A34D14-03AB-5FF4-E01F-6E2BD22C56C3}"/>
                </a:ext>
              </a:extLst>
            </p:cNvPr>
            <p:cNvSpPr>
              <a:spLocks noChangeArrowheads="1"/>
            </p:cNvSpPr>
            <p:nvPr/>
          </p:nvSpPr>
          <p:spPr bwMode="auto">
            <a:xfrm>
              <a:off x="7493000" y="2887663"/>
              <a:ext cx="1335088" cy="339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800" b="0" i="0" u="none" strike="noStrike" kern="1200" cap="none" spc="0" normalizeH="0" baseline="0" noProof="0">
                  <a:ln>
                    <a:noFill/>
                  </a:ln>
                  <a:solidFill>
                    <a:srgbClr val="000000"/>
                  </a:solidFill>
                  <a:effectLst/>
                  <a:uLnTx/>
                  <a:uFillTx/>
                  <a:latin typeface="Calibri" panose="020F0502020204030204" pitchFamily="34" charset="0"/>
                  <a:ea typeface="+mn-ea"/>
                  <a:cs typeface="+mn-cs"/>
                </a:rPr>
                <a:t>32% (8% per </a:t>
              </a:r>
              <a:endParaRPr kumimoji="0" lang="en-US" altLang="en-US"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81" name="Rectangle 74">
              <a:extLst>
                <a:ext uri="{FF2B5EF4-FFF2-40B4-BE49-F238E27FC236}">
                  <a16:creationId xmlns:a16="http://schemas.microsoft.com/office/drawing/2014/main" id="{30A38FD2-A08A-812B-28AC-799A76D5F5A8}"/>
                </a:ext>
              </a:extLst>
            </p:cNvPr>
            <p:cNvSpPr>
              <a:spLocks noChangeArrowheads="1"/>
            </p:cNvSpPr>
            <p:nvPr/>
          </p:nvSpPr>
          <p:spPr bwMode="auto">
            <a:xfrm>
              <a:off x="8709025" y="2887663"/>
              <a:ext cx="301625" cy="339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800" b="0" i="0" u="none" strike="noStrike" kern="1200" cap="none" spc="0" normalizeH="0" baseline="0" noProof="0">
                  <a:ln>
                    <a:noFill/>
                  </a:ln>
                  <a:solidFill>
                    <a:srgbClr val="000000"/>
                  </a:solidFill>
                  <a:effectLst/>
                  <a:uLnTx/>
                  <a:uFillTx/>
                  <a:latin typeface="Calibri" panose="020F0502020204030204" pitchFamily="34" charset="0"/>
                  <a:ea typeface="+mn-ea"/>
                  <a:cs typeface="+mn-cs"/>
                </a:rPr>
                <a:t>yr</a:t>
              </a:r>
              <a:endParaRPr kumimoji="0" lang="en-US" altLang="en-US"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82" name="Rectangle 75">
              <a:extLst>
                <a:ext uri="{FF2B5EF4-FFF2-40B4-BE49-F238E27FC236}">
                  <a16:creationId xmlns:a16="http://schemas.microsoft.com/office/drawing/2014/main" id="{80EF879D-834E-B069-F997-8DA7F21A6E37}"/>
                </a:ext>
              </a:extLst>
            </p:cNvPr>
            <p:cNvSpPr>
              <a:spLocks noChangeArrowheads="1"/>
            </p:cNvSpPr>
            <p:nvPr/>
          </p:nvSpPr>
          <p:spPr bwMode="auto">
            <a:xfrm>
              <a:off x="8891588" y="2887663"/>
              <a:ext cx="188913" cy="339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800" b="0" i="0" u="none" strike="noStrike" kern="1200" cap="none" spc="0" normalizeH="0" baseline="0" noProof="0">
                  <a:ln>
                    <a:noFill/>
                  </a:ln>
                  <a:solidFill>
                    <a:srgbClr val="000000"/>
                  </a:solidFill>
                  <a:effectLst/>
                  <a:uLnTx/>
                  <a:uFillTx/>
                  <a:latin typeface="Calibri" panose="020F0502020204030204" pitchFamily="34" charset="0"/>
                  <a:ea typeface="+mn-ea"/>
                  <a:cs typeface="+mn-cs"/>
                </a:rPr>
                <a:t>)</a:t>
              </a:r>
              <a:endParaRPr kumimoji="0" lang="en-US" altLang="en-US"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88" name="Rectangle 81">
              <a:extLst>
                <a:ext uri="{FF2B5EF4-FFF2-40B4-BE49-F238E27FC236}">
                  <a16:creationId xmlns:a16="http://schemas.microsoft.com/office/drawing/2014/main" id="{B1D076D3-E214-D342-35E8-0BD6DBBF1F4D}"/>
                </a:ext>
              </a:extLst>
            </p:cNvPr>
            <p:cNvSpPr>
              <a:spLocks noChangeArrowheads="1"/>
            </p:cNvSpPr>
            <p:nvPr/>
          </p:nvSpPr>
          <p:spPr bwMode="auto">
            <a:xfrm>
              <a:off x="7493000" y="3259138"/>
              <a:ext cx="1335088" cy="339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800" b="0" i="0" u="none" strike="noStrike" kern="1200" cap="none" spc="0" normalizeH="0" baseline="0" noProof="0">
                  <a:ln>
                    <a:noFill/>
                  </a:ln>
                  <a:solidFill>
                    <a:srgbClr val="000000"/>
                  </a:solidFill>
                  <a:effectLst/>
                  <a:uLnTx/>
                  <a:uFillTx/>
                  <a:latin typeface="Calibri" panose="020F0502020204030204" pitchFamily="34" charset="0"/>
                  <a:ea typeface="+mn-ea"/>
                  <a:cs typeface="+mn-cs"/>
                </a:rPr>
                <a:t>26% (7% per </a:t>
              </a:r>
              <a:endParaRPr kumimoji="0" lang="en-US" altLang="en-US"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89" name="Rectangle 82">
              <a:extLst>
                <a:ext uri="{FF2B5EF4-FFF2-40B4-BE49-F238E27FC236}">
                  <a16:creationId xmlns:a16="http://schemas.microsoft.com/office/drawing/2014/main" id="{BB138CAB-729F-2C86-C507-18685EEA7DCC}"/>
                </a:ext>
              </a:extLst>
            </p:cNvPr>
            <p:cNvSpPr>
              <a:spLocks noChangeArrowheads="1"/>
            </p:cNvSpPr>
            <p:nvPr/>
          </p:nvSpPr>
          <p:spPr bwMode="auto">
            <a:xfrm>
              <a:off x="8709025" y="3259138"/>
              <a:ext cx="301625" cy="339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800" b="0" i="0" u="none" strike="noStrike" kern="1200" cap="none" spc="0" normalizeH="0" baseline="0" noProof="0">
                  <a:ln>
                    <a:noFill/>
                  </a:ln>
                  <a:solidFill>
                    <a:srgbClr val="000000"/>
                  </a:solidFill>
                  <a:effectLst/>
                  <a:uLnTx/>
                  <a:uFillTx/>
                  <a:latin typeface="Calibri" panose="020F0502020204030204" pitchFamily="34" charset="0"/>
                  <a:ea typeface="+mn-ea"/>
                  <a:cs typeface="+mn-cs"/>
                </a:rPr>
                <a:t>yr</a:t>
              </a:r>
              <a:endParaRPr kumimoji="0" lang="en-US" altLang="en-US"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90" name="Rectangle 83">
              <a:extLst>
                <a:ext uri="{FF2B5EF4-FFF2-40B4-BE49-F238E27FC236}">
                  <a16:creationId xmlns:a16="http://schemas.microsoft.com/office/drawing/2014/main" id="{7D0BAF74-B31C-0C44-C1B2-E3699F678FDE}"/>
                </a:ext>
              </a:extLst>
            </p:cNvPr>
            <p:cNvSpPr>
              <a:spLocks noChangeArrowheads="1"/>
            </p:cNvSpPr>
            <p:nvPr/>
          </p:nvSpPr>
          <p:spPr bwMode="auto">
            <a:xfrm>
              <a:off x="8891588" y="3259138"/>
              <a:ext cx="188913" cy="339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800" b="0" i="0" u="none" strike="noStrike" kern="1200" cap="none" spc="0" normalizeH="0" baseline="0" noProof="0">
                  <a:ln>
                    <a:noFill/>
                  </a:ln>
                  <a:solidFill>
                    <a:srgbClr val="000000"/>
                  </a:solidFill>
                  <a:effectLst/>
                  <a:uLnTx/>
                  <a:uFillTx/>
                  <a:latin typeface="Calibri" panose="020F0502020204030204" pitchFamily="34" charset="0"/>
                  <a:ea typeface="+mn-ea"/>
                  <a:cs typeface="+mn-cs"/>
                </a:rPr>
                <a:t>)</a:t>
              </a:r>
              <a:endParaRPr kumimoji="0" lang="en-US" altLang="en-US"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99" name="Line 34">
              <a:extLst>
                <a:ext uri="{FF2B5EF4-FFF2-40B4-BE49-F238E27FC236}">
                  <a16:creationId xmlns:a16="http://schemas.microsoft.com/office/drawing/2014/main" id="{396DF39C-8A66-FC16-5542-2A77AF948BD8}"/>
                </a:ext>
              </a:extLst>
            </p:cNvPr>
            <p:cNvSpPr>
              <a:spLocks noChangeShapeType="1"/>
            </p:cNvSpPr>
            <p:nvPr/>
          </p:nvSpPr>
          <p:spPr bwMode="auto">
            <a:xfrm>
              <a:off x="7389051" y="2102384"/>
              <a:ext cx="2039112" cy="0"/>
            </a:xfrm>
            <a:prstGeom prst="line">
              <a:avLst/>
            </a:prstGeom>
            <a:noFill/>
            <a:ln w="38100" cap="flat">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grpSp>
      <p:sp>
        <p:nvSpPr>
          <p:cNvPr id="100" name="Line 34">
            <a:extLst>
              <a:ext uri="{FF2B5EF4-FFF2-40B4-BE49-F238E27FC236}">
                <a16:creationId xmlns:a16="http://schemas.microsoft.com/office/drawing/2014/main" id="{AF43D298-9CD8-EA13-843B-49E6CC8453DB}"/>
              </a:ext>
            </a:extLst>
          </p:cNvPr>
          <p:cNvSpPr>
            <a:spLocks noChangeShapeType="1"/>
          </p:cNvSpPr>
          <p:nvPr/>
        </p:nvSpPr>
        <p:spPr bwMode="auto">
          <a:xfrm>
            <a:off x="9338222" y="2258568"/>
            <a:ext cx="2304288" cy="1"/>
          </a:xfrm>
          <a:prstGeom prst="line">
            <a:avLst/>
          </a:prstGeom>
          <a:noFill/>
          <a:ln w="38100" cap="flat">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2798544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0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0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04"/>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05"/>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6">
                                            <p:txEl>
                                              <p:pRg st="0" end="0"/>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6">
                                            <p:txEl>
                                              <p:pRg st="1" end="1"/>
                                            </p:txEl>
                                          </p:spTgt>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6E43E5-9964-0B20-07DA-62F47BD1E8CF}"/>
              </a:ext>
            </a:extLst>
          </p:cNvPr>
          <p:cNvSpPr>
            <a:spLocks noGrp="1"/>
          </p:cNvSpPr>
          <p:nvPr>
            <p:ph type="title"/>
          </p:nvPr>
        </p:nvSpPr>
        <p:spPr/>
        <p:txBody>
          <a:bodyPr>
            <a:normAutofit fontScale="90000"/>
          </a:bodyPr>
          <a:lstStyle/>
          <a:p>
            <a:r>
              <a:rPr lang="en-US" dirty="0"/>
              <a:t>Now let’s look even closer at spend on leading respiratory tract / pulmonary agents brand drugs</a:t>
            </a:r>
          </a:p>
        </p:txBody>
      </p:sp>
      <p:sp>
        <p:nvSpPr>
          <p:cNvPr id="4" name="Slide Number Placeholder 3">
            <a:extLst>
              <a:ext uri="{FF2B5EF4-FFF2-40B4-BE49-F238E27FC236}">
                <a16:creationId xmlns:a16="http://schemas.microsoft.com/office/drawing/2014/main" id="{B194A417-0927-2BBF-586E-CC98D3A33624}"/>
              </a:ext>
            </a:extLst>
          </p:cNvPr>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32BA1B2C-6684-47F0-87CE-B2A009176267}" type="slidenum">
              <a:rPr kumimoji="0" lang="en-US" sz="1400" b="0" i="0" u="none" strike="noStrike" kern="1200" cap="none" spc="0" normalizeH="0" baseline="0" noProof="0" smtClean="0">
                <a:ln>
                  <a:noFill/>
                </a:ln>
                <a:solidFill>
                  <a:srgbClr val="FFFFFF"/>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38</a:t>
            </a:fld>
            <a:endParaRPr kumimoji="0" lang="en-US" sz="14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12" name="AutoShape 3">
            <a:extLst>
              <a:ext uri="{FF2B5EF4-FFF2-40B4-BE49-F238E27FC236}">
                <a16:creationId xmlns:a16="http://schemas.microsoft.com/office/drawing/2014/main" id="{EEF5C3C8-3D26-31B4-A278-B331AB49924C}"/>
              </a:ext>
            </a:extLst>
          </p:cNvPr>
          <p:cNvSpPr>
            <a:spLocks noChangeAspect="1" noChangeArrowheads="1" noTextEdit="1"/>
          </p:cNvSpPr>
          <p:nvPr/>
        </p:nvSpPr>
        <p:spPr bwMode="auto">
          <a:xfrm>
            <a:off x="404813" y="1738313"/>
            <a:ext cx="11347450" cy="233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48" name="Line 40">
            <a:extLst>
              <a:ext uri="{FF2B5EF4-FFF2-40B4-BE49-F238E27FC236}">
                <a16:creationId xmlns:a16="http://schemas.microsoft.com/office/drawing/2014/main" id="{0F255759-AB23-B41C-6940-6DCE01F2EBB5}"/>
              </a:ext>
            </a:extLst>
          </p:cNvPr>
          <p:cNvSpPr>
            <a:spLocks noChangeShapeType="1"/>
          </p:cNvSpPr>
          <p:nvPr/>
        </p:nvSpPr>
        <p:spPr bwMode="auto">
          <a:xfrm>
            <a:off x="406401" y="2506663"/>
            <a:ext cx="11325225" cy="0"/>
          </a:xfrm>
          <a:prstGeom prst="line">
            <a:avLst/>
          </a:prstGeom>
          <a:noFill/>
          <a:ln w="12700" cap="flat">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49" name="Line 41">
            <a:extLst>
              <a:ext uri="{FF2B5EF4-FFF2-40B4-BE49-F238E27FC236}">
                <a16:creationId xmlns:a16="http://schemas.microsoft.com/office/drawing/2014/main" id="{B1AB4279-8179-120E-22BE-A41EE469146A}"/>
              </a:ext>
            </a:extLst>
          </p:cNvPr>
          <p:cNvSpPr>
            <a:spLocks noChangeShapeType="1"/>
          </p:cNvSpPr>
          <p:nvPr/>
        </p:nvSpPr>
        <p:spPr bwMode="auto">
          <a:xfrm>
            <a:off x="406401" y="2876551"/>
            <a:ext cx="11325225" cy="0"/>
          </a:xfrm>
          <a:prstGeom prst="line">
            <a:avLst/>
          </a:prstGeom>
          <a:noFill/>
          <a:ln w="12700" cap="flat">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50" name="Line 42">
            <a:extLst>
              <a:ext uri="{FF2B5EF4-FFF2-40B4-BE49-F238E27FC236}">
                <a16:creationId xmlns:a16="http://schemas.microsoft.com/office/drawing/2014/main" id="{17B384BD-227B-E025-3B05-622C0C738EEF}"/>
              </a:ext>
            </a:extLst>
          </p:cNvPr>
          <p:cNvSpPr>
            <a:spLocks noChangeShapeType="1"/>
          </p:cNvSpPr>
          <p:nvPr/>
        </p:nvSpPr>
        <p:spPr bwMode="auto">
          <a:xfrm>
            <a:off x="406401" y="3248026"/>
            <a:ext cx="11325225" cy="0"/>
          </a:xfrm>
          <a:prstGeom prst="line">
            <a:avLst/>
          </a:prstGeom>
          <a:noFill/>
          <a:ln w="12700" cap="flat">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51" name="Line 43">
            <a:extLst>
              <a:ext uri="{FF2B5EF4-FFF2-40B4-BE49-F238E27FC236}">
                <a16:creationId xmlns:a16="http://schemas.microsoft.com/office/drawing/2014/main" id="{38DEFC55-B437-2C76-795C-42AA2070C535}"/>
              </a:ext>
            </a:extLst>
          </p:cNvPr>
          <p:cNvSpPr>
            <a:spLocks noChangeShapeType="1"/>
          </p:cNvSpPr>
          <p:nvPr/>
        </p:nvSpPr>
        <p:spPr bwMode="auto">
          <a:xfrm>
            <a:off x="406401" y="3619501"/>
            <a:ext cx="11325225" cy="0"/>
          </a:xfrm>
          <a:prstGeom prst="line">
            <a:avLst/>
          </a:prstGeom>
          <a:noFill/>
          <a:ln w="12700" cap="flat">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54" name="Line 46">
            <a:extLst>
              <a:ext uri="{FF2B5EF4-FFF2-40B4-BE49-F238E27FC236}">
                <a16:creationId xmlns:a16="http://schemas.microsoft.com/office/drawing/2014/main" id="{BB7E77FE-F924-CE53-0DBE-0B4C0DAAF0DB}"/>
              </a:ext>
            </a:extLst>
          </p:cNvPr>
          <p:cNvSpPr>
            <a:spLocks noChangeShapeType="1"/>
          </p:cNvSpPr>
          <p:nvPr/>
        </p:nvSpPr>
        <p:spPr bwMode="auto">
          <a:xfrm>
            <a:off x="406401" y="1763713"/>
            <a:ext cx="11325225" cy="0"/>
          </a:xfrm>
          <a:prstGeom prst="line">
            <a:avLst/>
          </a:prstGeom>
          <a:noFill/>
          <a:ln w="12700" cap="flat">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55" name="Line 47">
            <a:extLst>
              <a:ext uri="{FF2B5EF4-FFF2-40B4-BE49-F238E27FC236}">
                <a16:creationId xmlns:a16="http://schemas.microsoft.com/office/drawing/2014/main" id="{9F8BC707-1E59-DEEE-E784-5F014C62C50F}"/>
              </a:ext>
            </a:extLst>
          </p:cNvPr>
          <p:cNvSpPr>
            <a:spLocks noChangeShapeType="1"/>
          </p:cNvSpPr>
          <p:nvPr/>
        </p:nvSpPr>
        <p:spPr bwMode="auto">
          <a:xfrm>
            <a:off x="406401" y="3989388"/>
            <a:ext cx="11325225" cy="0"/>
          </a:xfrm>
          <a:prstGeom prst="line">
            <a:avLst/>
          </a:prstGeom>
          <a:noFill/>
          <a:ln w="12700" cap="flat">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grpSp>
        <p:nvGrpSpPr>
          <p:cNvPr id="110" name="Group 109">
            <a:extLst>
              <a:ext uri="{FF2B5EF4-FFF2-40B4-BE49-F238E27FC236}">
                <a16:creationId xmlns:a16="http://schemas.microsoft.com/office/drawing/2014/main" id="{B5FE54AD-F960-4E23-2B74-09FE3F214A3C}"/>
              </a:ext>
            </a:extLst>
          </p:cNvPr>
          <p:cNvGrpSpPr/>
          <p:nvPr/>
        </p:nvGrpSpPr>
        <p:grpSpPr>
          <a:xfrm>
            <a:off x="406401" y="1757363"/>
            <a:ext cx="2047875" cy="2243138"/>
            <a:chOff x="406401" y="1757363"/>
            <a:chExt cx="2047875" cy="2243138"/>
          </a:xfrm>
        </p:grpSpPr>
        <p:sp>
          <p:nvSpPr>
            <p:cNvPr id="13" name="Rectangle 5">
              <a:extLst>
                <a:ext uri="{FF2B5EF4-FFF2-40B4-BE49-F238E27FC236}">
                  <a16:creationId xmlns:a16="http://schemas.microsoft.com/office/drawing/2014/main" id="{F1E6ED14-695B-DA0D-0B78-5BB35E116590}"/>
                </a:ext>
              </a:extLst>
            </p:cNvPr>
            <p:cNvSpPr>
              <a:spLocks noChangeArrowheads="1"/>
            </p:cNvSpPr>
            <p:nvPr/>
          </p:nvSpPr>
          <p:spPr bwMode="auto">
            <a:xfrm>
              <a:off x="411163" y="1763713"/>
              <a:ext cx="2043113" cy="371475"/>
            </a:xfrm>
            <a:prstGeom prst="rect">
              <a:avLst/>
            </a:prstGeom>
            <a:solidFill>
              <a:srgbClr val="1D4268"/>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18" name="Rectangle 10">
              <a:extLst>
                <a:ext uri="{FF2B5EF4-FFF2-40B4-BE49-F238E27FC236}">
                  <a16:creationId xmlns:a16="http://schemas.microsoft.com/office/drawing/2014/main" id="{2ED92F99-03F6-5119-1CF1-384F06487870}"/>
                </a:ext>
              </a:extLst>
            </p:cNvPr>
            <p:cNvSpPr>
              <a:spLocks noChangeArrowheads="1"/>
            </p:cNvSpPr>
            <p:nvPr/>
          </p:nvSpPr>
          <p:spPr bwMode="auto">
            <a:xfrm>
              <a:off x="411163" y="2135188"/>
              <a:ext cx="2043113" cy="371475"/>
            </a:xfrm>
            <a:prstGeom prst="rect">
              <a:avLst/>
            </a:prstGeom>
            <a:solidFill>
              <a:srgbClr val="E0DED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23" name="Rectangle 15">
              <a:extLst>
                <a:ext uri="{FF2B5EF4-FFF2-40B4-BE49-F238E27FC236}">
                  <a16:creationId xmlns:a16="http://schemas.microsoft.com/office/drawing/2014/main" id="{79A2DA5D-99A9-1D42-ED72-E20358A89A70}"/>
                </a:ext>
              </a:extLst>
            </p:cNvPr>
            <p:cNvSpPr>
              <a:spLocks noChangeArrowheads="1"/>
            </p:cNvSpPr>
            <p:nvPr/>
          </p:nvSpPr>
          <p:spPr bwMode="auto">
            <a:xfrm>
              <a:off x="411163" y="2506663"/>
              <a:ext cx="2043113" cy="369888"/>
            </a:xfrm>
            <a:prstGeom prst="rect">
              <a:avLst/>
            </a:prstGeom>
            <a:solidFill>
              <a:srgbClr val="F0EFE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28" name="Rectangle 20">
              <a:extLst>
                <a:ext uri="{FF2B5EF4-FFF2-40B4-BE49-F238E27FC236}">
                  <a16:creationId xmlns:a16="http://schemas.microsoft.com/office/drawing/2014/main" id="{D4B0BBFE-1688-6BFE-1167-6A7B16AA89B5}"/>
                </a:ext>
              </a:extLst>
            </p:cNvPr>
            <p:cNvSpPr>
              <a:spLocks noChangeArrowheads="1"/>
            </p:cNvSpPr>
            <p:nvPr/>
          </p:nvSpPr>
          <p:spPr bwMode="auto">
            <a:xfrm>
              <a:off x="411163" y="2876551"/>
              <a:ext cx="2043113" cy="371475"/>
            </a:xfrm>
            <a:prstGeom prst="rect">
              <a:avLst/>
            </a:prstGeom>
            <a:solidFill>
              <a:srgbClr val="E0DED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33" name="Rectangle 25">
              <a:extLst>
                <a:ext uri="{FF2B5EF4-FFF2-40B4-BE49-F238E27FC236}">
                  <a16:creationId xmlns:a16="http://schemas.microsoft.com/office/drawing/2014/main" id="{E9FC8D61-FAAA-A8E0-B203-60B0B4A98F8C}"/>
                </a:ext>
              </a:extLst>
            </p:cNvPr>
            <p:cNvSpPr>
              <a:spLocks noChangeArrowheads="1"/>
            </p:cNvSpPr>
            <p:nvPr/>
          </p:nvSpPr>
          <p:spPr bwMode="auto">
            <a:xfrm>
              <a:off x="411163" y="3248026"/>
              <a:ext cx="2043113" cy="369888"/>
            </a:xfrm>
            <a:prstGeom prst="rect">
              <a:avLst/>
            </a:prstGeom>
            <a:solidFill>
              <a:srgbClr val="F0EFE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38" name="Rectangle 30">
              <a:extLst>
                <a:ext uri="{FF2B5EF4-FFF2-40B4-BE49-F238E27FC236}">
                  <a16:creationId xmlns:a16="http://schemas.microsoft.com/office/drawing/2014/main" id="{6C27F737-0906-62CA-5AC8-D72330AC8521}"/>
                </a:ext>
              </a:extLst>
            </p:cNvPr>
            <p:cNvSpPr>
              <a:spLocks noChangeArrowheads="1"/>
            </p:cNvSpPr>
            <p:nvPr/>
          </p:nvSpPr>
          <p:spPr bwMode="auto">
            <a:xfrm>
              <a:off x="411163" y="3617913"/>
              <a:ext cx="2043113" cy="371475"/>
            </a:xfrm>
            <a:prstGeom prst="rect">
              <a:avLst/>
            </a:prstGeom>
            <a:solidFill>
              <a:srgbClr val="E0DED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43" name="Line 35">
              <a:extLst>
                <a:ext uri="{FF2B5EF4-FFF2-40B4-BE49-F238E27FC236}">
                  <a16:creationId xmlns:a16="http://schemas.microsoft.com/office/drawing/2014/main" id="{014A68EF-4D40-9C70-B526-5DAB252EC419}"/>
                </a:ext>
              </a:extLst>
            </p:cNvPr>
            <p:cNvSpPr>
              <a:spLocks noChangeShapeType="1"/>
            </p:cNvSpPr>
            <p:nvPr/>
          </p:nvSpPr>
          <p:spPr bwMode="auto">
            <a:xfrm>
              <a:off x="2454276" y="1757363"/>
              <a:ext cx="0" cy="2238375"/>
            </a:xfrm>
            <a:prstGeom prst="line">
              <a:avLst/>
            </a:prstGeom>
            <a:noFill/>
            <a:ln w="12700" cap="flat">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47" name="Line 39">
              <a:extLst>
                <a:ext uri="{FF2B5EF4-FFF2-40B4-BE49-F238E27FC236}">
                  <a16:creationId xmlns:a16="http://schemas.microsoft.com/office/drawing/2014/main" id="{25194321-6F8C-A85E-E8D1-46E1438923EB}"/>
                </a:ext>
              </a:extLst>
            </p:cNvPr>
            <p:cNvSpPr>
              <a:spLocks noChangeShapeType="1"/>
            </p:cNvSpPr>
            <p:nvPr/>
          </p:nvSpPr>
          <p:spPr bwMode="auto">
            <a:xfrm>
              <a:off x="406401" y="2135188"/>
              <a:ext cx="2039112" cy="0"/>
            </a:xfrm>
            <a:prstGeom prst="line">
              <a:avLst/>
            </a:prstGeom>
            <a:noFill/>
            <a:ln w="38100" cap="flat">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52" name="Line 44">
              <a:extLst>
                <a:ext uri="{FF2B5EF4-FFF2-40B4-BE49-F238E27FC236}">
                  <a16:creationId xmlns:a16="http://schemas.microsoft.com/office/drawing/2014/main" id="{76C11CDA-6AB7-15C9-133E-24DFC281C143}"/>
                </a:ext>
              </a:extLst>
            </p:cNvPr>
            <p:cNvSpPr>
              <a:spLocks noChangeShapeType="1"/>
            </p:cNvSpPr>
            <p:nvPr/>
          </p:nvSpPr>
          <p:spPr bwMode="auto">
            <a:xfrm>
              <a:off x="411163" y="1757363"/>
              <a:ext cx="0" cy="2238375"/>
            </a:xfrm>
            <a:prstGeom prst="line">
              <a:avLst/>
            </a:prstGeom>
            <a:noFill/>
            <a:ln w="12700" cap="flat">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56" name="Rectangle 48">
              <a:extLst>
                <a:ext uri="{FF2B5EF4-FFF2-40B4-BE49-F238E27FC236}">
                  <a16:creationId xmlns:a16="http://schemas.microsoft.com/office/drawing/2014/main" id="{37C573E5-4048-8BBE-1A68-C95616E55788}"/>
                </a:ext>
              </a:extLst>
            </p:cNvPr>
            <p:cNvSpPr>
              <a:spLocks noChangeArrowheads="1"/>
            </p:cNvSpPr>
            <p:nvPr/>
          </p:nvSpPr>
          <p:spPr bwMode="auto">
            <a:xfrm>
              <a:off x="504826" y="1806576"/>
              <a:ext cx="576263" cy="339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800" b="1" i="0" u="none" strike="noStrike" kern="1200" cap="none" spc="0" normalizeH="0" baseline="0" noProof="0">
                  <a:ln>
                    <a:noFill/>
                  </a:ln>
                  <a:solidFill>
                    <a:srgbClr val="FFFFFF"/>
                  </a:solidFill>
                  <a:effectLst/>
                  <a:uLnTx/>
                  <a:uFillTx/>
                  <a:latin typeface="Calibri" panose="020F0502020204030204" pitchFamily="34" charset="0"/>
                  <a:ea typeface="+mn-ea"/>
                  <a:cs typeface="+mn-cs"/>
                </a:rPr>
                <a:t>Drug</a:t>
              </a:r>
              <a:endParaRPr kumimoji="0" lang="en-US" altLang="en-US"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69" name="Rectangle 61">
              <a:extLst>
                <a:ext uri="{FF2B5EF4-FFF2-40B4-BE49-F238E27FC236}">
                  <a16:creationId xmlns:a16="http://schemas.microsoft.com/office/drawing/2014/main" id="{CF177DDB-FBCC-C638-B047-C6A728631C4E}"/>
                </a:ext>
              </a:extLst>
            </p:cNvPr>
            <p:cNvSpPr>
              <a:spLocks noChangeArrowheads="1"/>
            </p:cNvSpPr>
            <p:nvPr/>
          </p:nvSpPr>
          <p:spPr bwMode="auto">
            <a:xfrm>
              <a:off x="504826" y="2178051"/>
              <a:ext cx="830263" cy="339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800" b="0" i="0" u="none" strike="noStrike" kern="1200" cap="none" spc="0" normalizeH="0" baseline="0" noProof="0">
                  <a:ln>
                    <a:noFill/>
                  </a:ln>
                  <a:solidFill>
                    <a:srgbClr val="000000"/>
                  </a:solidFill>
                  <a:effectLst/>
                  <a:uLnTx/>
                  <a:uFillTx/>
                  <a:latin typeface="Calibri" panose="020F0502020204030204" pitchFamily="34" charset="0"/>
                  <a:ea typeface="+mn-ea"/>
                  <a:cs typeface="+mn-cs"/>
                </a:rPr>
                <a:t>Trikafta</a:t>
              </a:r>
              <a:endParaRPr kumimoji="0" lang="en-US" altLang="en-US"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75" name="Rectangle 67">
              <a:extLst>
                <a:ext uri="{FF2B5EF4-FFF2-40B4-BE49-F238E27FC236}">
                  <a16:creationId xmlns:a16="http://schemas.microsoft.com/office/drawing/2014/main" id="{21BC5B03-21DA-A67D-FAB6-34334327DDC2}"/>
                </a:ext>
              </a:extLst>
            </p:cNvPr>
            <p:cNvSpPr>
              <a:spLocks noChangeArrowheads="1"/>
            </p:cNvSpPr>
            <p:nvPr/>
          </p:nvSpPr>
          <p:spPr bwMode="auto">
            <a:xfrm>
              <a:off x="504826" y="2546351"/>
              <a:ext cx="1055688" cy="339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800" b="0" i="0" u="none" strike="noStrike" kern="1200" cap="none" spc="0" normalizeH="0" baseline="0" noProof="0">
                  <a:ln>
                    <a:noFill/>
                  </a:ln>
                  <a:solidFill>
                    <a:srgbClr val="000000"/>
                  </a:solidFill>
                  <a:effectLst/>
                  <a:uLnTx/>
                  <a:uFillTx/>
                  <a:latin typeface="Calibri" panose="020F0502020204030204" pitchFamily="34" charset="0"/>
                  <a:ea typeface="+mn-ea"/>
                  <a:cs typeface="+mn-cs"/>
                </a:rPr>
                <a:t>Symbicort</a:t>
              </a:r>
              <a:endParaRPr kumimoji="0" lang="en-US" altLang="en-US"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83" name="Rectangle 75">
              <a:extLst>
                <a:ext uri="{FF2B5EF4-FFF2-40B4-BE49-F238E27FC236}">
                  <a16:creationId xmlns:a16="http://schemas.microsoft.com/office/drawing/2014/main" id="{87AB95CC-9DFF-2CCA-6802-28D8FFAF4C91}"/>
                </a:ext>
              </a:extLst>
            </p:cNvPr>
            <p:cNvSpPr>
              <a:spLocks noChangeArrowheads="1"/>
            </p:cNvSpPr>
            <p:nvPr/>
          </p:nvSpPr>
          <p:spPr bwMode="auto">
            <a:xfrm>
              <a:off x="504826" y="2919413"/>
              <a:ext cx="766763" cy="339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800" b="0" i="0" u="none" strike="noStrike" kern="1200" cap="none" spc="0" normalizeH="0" baseline="0" noProof="0">
                  <a:ln>
                    <a:noFill/>
                  </a:ln>
                  <a:solidFill>
                    <a:srgbClr val="000000"/>
                  </a:solidFill>
                  <a:effectLst/>
                  <a:uLnTx/>
                  <a:uFillTx/>
                  <a:latin typeface="Calibri" panose="020F0502020204030204" pitchFamily="34" charset="0"/>
                  <a:ea typeface="+mn-ea"/>
                  <a:cs typeface="+mn-cs"/>
                </a:rPr>
                <a:t>Advair </a:t>
              </a:r>
              <a:endParaRPr kumimoji="0" lang="en-US" altLang="en-US"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84" name="Rectangle 76">
              <a:extLst>
                <a:ext uri="{FF2B5EF4-FFF2-40B4-BE49-F238E27FC236}">
                  <a16:creationId xmlns:a16="http://schemas.microsoft.com/office/drawing/2014/main" id="{CACA7E86-1B77-1063-5F9C-281C1534BFBD}"/>
                </a:ext>
              </a:extLst>
            </p:cNvPr>
            <p:cNvSpPr>
              <a:spLocks noChangeArrowheads="1"/>
            </p:cNvSpPr>
            <p:nvPr/>
          </p:nvSpPr>
          <p:spPr bwMode="auto">
            <a:xfrm>
              <a:off x="1150938" y="2919413"/>
              <a:ext cx="714375" cy="339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800" b="0" i="0" u="none" strike="noStrike" kern="1200" cap="none" spc="0" normalizeH="0" baseline="0" noProof="0">
                  <a:ln>
                    <a:noFill/>
                  </a:ln>
                  <a:solidFill>
                    <a:srgbClr val="000000"/>
                  </a:solidFill>
                  <a:effectLst/>
                  <a:uLnTx/>
                  <a:uFillTx/>
                  <a:latin typeface="Calibri" panose="020F0502020204030204" pitchFamily="34" charset="0"/>
                  <a:ea typeface="+mn-ea"/>
                  <a:cs typeface="+mn-cs"/>
                </a:rPr>
                <a:t>Diskus</a:t>
              </a:r>
              <a:endParaRPr kumimoji="0" lang="en-US" altLang="en-US"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92" name="Rectangle 84">
              <a:extLst>
                <a:ext uri="{FF2B5EF4-FFF2-40B4-BE49-F238E27FC236}">
                  <a16:creationId xmlns:a16="http://schemas.microsoft.com/office/drawing/2014/main" id="{446FBDF8-CDD8-1CF2-0809-78BD239A8E97}"/>
                </a:ext>
              </a:extLst>
            </p:cNvPr>
            <p:cNvSpPr>
              <a:spLocks noChangeArrowheads="1"/>
            </p:cNvSpPr>
            <p:nvPr/>
          </p:nvSpPr>
          <p:spPr bwMode="auto">
            <a:xfrm>
              <a:off x="504826" y="3287713"/>
              <a:ext cx="652463" cy="341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800" b="0" i="0" u="none" strike="noStrike" kern="1200" cap="none" spc="0" normalizeH="0" baseline="0" noProof="0">
                  <a:ln>
                    <a:noFill/>
                  </a:ln>
                  <a:solidFill>
                    <a:srgbClr val="000000"/>
                  </a:solidFill>
                  <a:effectLst/>
                  <a:uLnTx/>
                  <a:uFillTx/>
                  <a:latin typeface="Calibri" panose="020F0502020204030204" pitchFamily="34" charset="0"/>
                  <a:ea typeface="+mn-ea"/>
                  <a:cs typeface="+mn-cs"/>
                </a:rPr>
                <a:t>Xolair</a:t>
              </a:r>
              <a:endParaRPr kumimoji="0" lang="en-US" altLang="en-US"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98" name="Rectangle 90">
              <a:extLst>
                <a:ext uri="{FF2B5EF4-FFF2-40B4-BE49-F238E27FC236}">
                  <a16:creationId xmlns:a16="http://schemas.microsoft.com/office/drawing/2014/main" id="{86CD2B26-6734-044E-6B49-07E1DE0462ED}"/>
                </a:ext>
              </a:extLst>
            </p:cNvPr>
            <p:cNvSpPr>
              <a:spLocks noChangeArrowheads="1"/>
            </p:cNvSpPr>
            <p:nvPr/>
          </p:nvSpPr>
          <p:spPr bwMode="auto">
            <a:xfrm>
              <a:off x="504826" y="3660776"/>
              <a:ext cx="555625" cy="339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800" b="0" i="0" u="none" strike="noStrike" kern="1200" cap="none" spc="0" normalizeH="0" baseline="0" noProof="0">
                  <a:ln>
                    <a:noFill/>
                  </a:ln>
                  <a:solidFill>
                    <a:srgbClr val="000000"/>
                  </a:solidFill>
                  <a:effectLst/>
                  <a:uLnTx/>
                  <a:uFillTx/>
                  <a:latin typeface="Calibri" panose="020F0502020204030204" pitchFamily="34" charset="0"/>
                  <a:ea typeface="+mn-ea"/>
                  <a:cs typeface="+mn-cs"/>
                </a:rPr>
                <a:t>Breo</a:t>
              </a:r>
              <a:endParaRPr kumimoji="0" lang="en-US" altLang="en-US"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99" name="Rectangle 91">
              <a:extLst>
                <a:ext uri="{FF2B5EF4-FFF2-40B4-BE49-F238E27FC236}">
                  <a16:creationId xmlns:a16="http://schemas.microsoft.com/office/drawing/2014/main" id="{6EF5FF45-0EE4-C95B-DF30-180E00B0E9E4}"/>
                </a:ext>
              </a:extLst>
            </p:cNvPr>
            <p:cNvSpPr>
              <a:spLocks noChangeArrowheads="1"/>
            </p:cNvSpPr>
            <p:nvPr/>
          </p:nvSpPr>
          <p:spPr bwMode="auto">
            <a:xfrm>
              <a:off x="992188" y="3660776"/>
              <a:ext cx="693738" cy="339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800" b="0" i="0" u="none" strike="noStrike" kern="1200" cap="none" spc="0" normalizeH="0" baseline="0" noProof="0">
                  <a:ln>
                    <a:noFill/>
                  </a:ln>
                  <a:solidFill>
                    <a:srgbClr val="000000"/>
                  </a:solidFill>
                  <a:effectLst/>
                  <a:uLnTx/>
                  <a:uFillTx/>
                  <a:latin typeface="Calibri" panose="020F0502020204030204" pitchFamily="34" charset="0"/>
                  <a:ea typeface="+mn-ea"/>
                  <a:cs typeface="+mn-cs"/>
                </a:rPr>
                <a:t>Ellipta</a:t>
              </a:r>
              <a:endParaRPr kumimoji="0" lang="en-US" altLang="en-US"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grpSp>
      <p:grpSp>
        <p:nvGrpSpPr>
          <p:cNvPr id="111" name="Group 110">
            <a:extLst>
              <a:ext uri="{FF2B5EF4-FFF2-40B4-BE49-F238E27FC236}">
                <a16:creationId xmlns:a16="http://schemas.microsoft.com/office/drawing/2014/main" id="{9ECFF367-B014-B291-D4D5-1D9369434AB5}"/>
              </a:ext>
            </a:extLst>
          </p:cNvPr>
          <p:cNvGrpSpPr/>
          <p:nvPr/>
        </p:nvGrpSpPr>
        <p:grpSpPr>
          <a:xfrm>
            <a:off x="2454276" y="1757363"/>
            <a:ext cx="2487168" cy="2243138"/>
            <a:chOff x="2454276" y="1757363"/>
            <a:chExt cx="2487168" cy="2243138"/>
          </a:xfrm>
        </p:grpSpPr>
        <p:sp>
          <p:nvSpPr>
            <p:cNvPr id="14" name="Rectangle 6">
              <a:extLst>
                <a:ext uri="{FF2B5EF4-FFF2-40B4-BE49-F238E27FC236}">
                  <a16:creationId xmlns:a16="http://schemas.microsoft.com/office/drawing/2014/main" id="{9A2936B0-6C08-1B9F-52AE-980E577ED8C6}"/>
                </a:ext>
              </a:extLst>
            </p:cNvPr>
            <p:cNvSpPr>
              <a:spLocks noChangeArrowheads="1"/>
            </p:cNvSpPr>
            <p:nvPr/>
          </p:nvSpPr>
          <p:spPr bwMode="auto">
            <a:xfrm>
              <a:off x="2454276" y="1763713"/>
              <a:ext cx="2482850" cy="371475"/>
            </a:xfrm>
            <a:prstGeom prst="rect">
              <a:avLst/>
            </a:prstGeom>
            <a:solidFill>
              <a:srgbClr val="A39B4E"/>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19" name="Rectangle 11">
              <a:extLst>
                <a:ext uri="{FF2B5EF4-FFF2-40B4-BE49-F238E27FC236}">
                  <a16:creationId xmlns:a16="http://schemas.microsoft.com/office/drawing/2014/main" id="{E0F26ABC-9C15-3485-6D8D-81C850AE8A64}"/>
                </a:ext>
              </a:extLst>
            </p:cNvPr>
            <p:cNvSpPr>
              <a:spLocks noChangeArrowheads="1"/>
            </p:cNvSpPr>
            <p:nvPr/>
          </p:nvSpPr>
          <p:spPr bwMode="auto">
            <a:xfrm>
              <a:off x="2454276" y="2135188"/>
              <a:ext cx="2482850" cy="371475"/>
            </a:xfrm>
            <a:prstGeom prst="rect">
              <a:avLst/>
            </a:prstGeom>
            <a:solidFill>
              <a:srgbClr val="E0DED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24" name="Rectangle 16">
              <a:extLst>
                <a:ext uri="{FF2B5EF4-FFF2-40B4-BE49-F238E27FC236}">
                  <a16:creationId xmlns:a16="http://schemas.microsoft.com/office/drawing/2014/main" id="{0D6448D5-7A0F-02B0-F72E-0A58EF3FC3DC}"/>
                </a:ext>
              </a:extLst>
            </p:cNvPr>
            <p:cNvSpPr>
              <a:spLocks noChangeArrowheads="1"/>
            </p:cNvSpPr>
            <p:nvPr/>
          </p:nvSpPr>
          <p:spPr bwMode="auto">
            <a:xfrm>
              <a:off x="2454276" y="2506663"/>
              <a:ext cx="2482850" cy="369888"/>
            </a:xfrm>
            <a:prstGeom prst="rect">
              <a:avLst/>
            </a:prstGeom>
            <a:solidFill>
              <a:srgbClr val="F0EFE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29" name="Rectangle 21">
              <a:extLst>
                <a:ext uri="{FF2B5EF4-FFF2-40B4-BE49-F238E27FC236}">
                  <a16:creationId xmlns:a16="http://schemas.microsoft.com/office/drawing/2014/main" id="{6EB406F2-B930-B265-3773-B97ABF68FBCD}"/>
                </a:ext>
              </a:extLst>
            </p:cNvPr>
            <p:cNvSpPr>
              <a:spLocks noChangeArrowheads="1"/>
            </p:cNvSpPr>
            <p:nvPr/>
          </p:nvSpPr>
          <p:spPr bwMode="auto">
            <a:xfrm>
              <a:off x="2454276" y="2876551"/>
              <a:ext cx="2482850" cy="371475"/>
            </a:xfrm>
            <a:prstGeom prst="rect">
              <a:avLst/>
            </a:prstGeom>
            <a:solidFill>
              <a:srgbClr val="E0DED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34" name="Rectangle 26">
              <a:extLst>
                <a:ext uri="{FF2B5EF4-FFF2-40B4-BE49-F238E27FC236}">
                  <a16:creationId xmlns:a16="http://schemas.microsoft.com/office/drawing/2014/main" id="{F49A29E7-146C-6CAE-FBBF-AA72D1A24660}"/>
                </a:ext>
              </a:extLst>
            </p:cNvPr>
            <p:cNvSpPr>
              <a:spLocks noChangeArrowheads="1"/>
            </p:cNvSpPr>
            <p:nvPr/>
          </p:nvSpPr>
          <p:spPr bwMode="auto">
            <a:xfrm>
              <a:off x="2454276" y="3248026"/>
              <a:ext cx="2482850" cy="369888"/>
            </a:xfrm>
            <a:prstGeom prst="rect">
              <a:avLst/>
            </a:prstGeom>
            <a:solidFill>
              <a:srgbClr val="F0EFE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39" name="Rectangle 31">
              <a:extLst>
                <a:ext uri="{FF2B5EF4-FFF2-40B4-BE49-F238E27FC236}">
                  <a16:creationId xmlns:a16="http://schemas.microsoft.com/office/drawing/2014/main" id="{C0C88772-512D-6784-DBE8-FDB3BF49CBF4}"/>
                </a:ext>
              </a:extLst>
            </p:cNvPr>
            <p:cNvSpPr>
              <a:spLocks noChangeArrowheads="1"/>
            </p:cNvSpPr>
            <p:nvPr/>
          </p:nvSpPr>
          <p:spPr bwMode="auto">
            <a:xfrm>
              <a:off x="2454276" y="3617913"/>
              <a:ext cx="2482850" cy="371475"/>
            </a:xfrm>
            <a:prstGeom prst="rect">
              <a:avLst/>
            </a:prstGeom>
            <a:solidFill>
              <a:srgbClr val="E0DED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44" name="Line 36">
              <a:extLst>
                <a:ext uri="{FF2B5EF4-FFF2-40B4-BE49-F238E27FC236}">
                  <a16:creationId xmlns:a16="http://schemas.microsoft.com/office/drawing/2014/main" id="{6C9A3DC1-8439-595B-72A2-E57343D2759A}"/>
                </a:ext>
              </a:extLst>
            </p:cNvPr>
            <p:cNvSpPr>
              <a:spLocks noChangeShapeType="1"/>
            </p:cNvSpPr>
            <p:nvPr/>
          </p:nvSpPr>
          <p:spPr bwMode="auto">
            <a:xfrm>
              <a:off x="4937126" y="1757363"/>
              <a:ext cx="0" cy="2238375"/>
            </a:xfrm>
            <a:prstGeom prst="line">
              <a:avLst/>
            </a:prstGeom>
            <a:noFill/>
            <a:ln w="12700" cap="flat">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57" name="Rectangle 49">
              <a:extLst>
                <a:ext uri="{FF2B5EF4-FFF2-40B4-BE49-F238E27FC236}">
                  <a16:creationId xmlns:a16="http://schemas.microsoft.com/office/drawing/2014/main" id="{6B2E6130-4866-C188-45BC-B99D519BE92D}"/>
                </a:ext>
              </a:extLst>
            </p:cNvPr>
            <p:cNvSpPr>
              <a:spLocks noChangeArrowheads="1"/>
            </p:cNvSpPr>
            <p:nvPr/>
          </p:nvSpPr>
          <p:spPr bwMode="auto">
            <a:xfrm>
              <a:off x="2546351" y="1806576"/>
              <a:ext cx="2328863" cy="339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800" b="1" i="0" u="none" strike="noStrike" kern="1200" cap="none" spc="0" normalizeH="0" baseline="0" noProof="0">
                  <a:ln>
                    <a:noFill/>
                  </a:ln>
                  <a:solidFill>
                    <a:srgbClr val="FFFFFF"/>
                  </a:solidFill>
                  <a:effectLst/>
                  <a:uLnTx/>
                  <a:uFillTx/>
                  <a:latin typeface="Calibri" panose="020F0502020204030204" pitchFamily="34" charset="0"/>
                  <a:ea typeface="+mn-ea"/>
                  <a:cs typeface="+mn-cs"/>
                </a:rPr>
                <a:t>2017 PPU &amp; units/1000</a:t>
              </a:r>
              <a:endParaRPr kumimoji="0" lang="en-US" altLang="en-US"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70" name="Rectangle 62">
              <a:extLst>
                <a:ext uri="{FF2B5EF4-FFF2-40B4-BE49-F238E27FC236}">
                  <a16:creationId xmlns:a16="http://schemas.microsoft.com/office/drawing/2014/main" id="{00A1EF7C-6A81-A589-A5F5-872457BCDA88}"/>
                </a:ext>
              </a:extLst>
            </p:cNvPr>
            <p:cNvSpPr>
              <a:spLocks noChangeArrowheads="1"/>
            </p:cNvSpPr>
            <p:nvPr/>
          </p:nvSpPr>
          <p:spPr bwMode="auto">
            <a:xfrm>
              <a:off x="2546351" y="2178051"/>
              <a:ext cx="1820863" cy="339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800" b="0" i="1" u="none" strike="noStrike" kern="1200" cap="none" spc="0" normalizeH="0" baseline="0" noProof="0">
                  <a:ln>
                    <a:noFill/>
                  </a:ln>
                  <a:solidFill>
                    <a:srgbClr val="000000"/>
                  </a:solidFill>
                  <a:effectLst/>
                  <a:uLnTx/>
                  <a:uFillTx/>
                  <a:latin typeface="Calibri" panose="020F0502020204030204" pitchFamily="34" charset="0"/>
                  <a:ea typeface="+mn-ea"/>
                  <a:cs typeface="+mn-cs"/>
                </a:rPr>
                <a:t>Not on the market</a:t>
              </a:r>
              <a:endParaRPr kumimoji="0" lang="en-US" altLang="en-US"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76" name="Rectangle 68">
              <a:extLst>
                <a:ext uri="{FF2B5EF4-FFF2-40B4-BE49-F238E27FC236}">
                  <a16:creationId xmlns:a16="http://schemas.microsoft.com/office/drawing/2014/main" id="{B104FDF5-5132-09A9-7F58-C1B0DE914E53}"/>
                </a:ext>
              </a:extLst>
            </p:cNvPr>
            <p:cNvSpPr>
              <a:spLocks noChangeArrowheads="1"/>
            </p:cNvSpPr>
            <p:nvPr/>
          </p:nvSpPr>
          <p:spPr bwMode="auto">
            <a:xfrm>
              <a:off x="2546351" y="2546351"/>
              <a:ext cx="1338263" cy="339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800" b="0" i="0" u="none" strike="noStrike" kern="1200" cap="none" spc="0" normalizeH="0" baseline="0" noProof="0">
                  <a:ln>
                    <a:noFill/>
                  </a:ln>
                  <a:solidFill>
                    <a:srgbClr val="000000"/>
                  </a:solidFill>
                  <a:effectLst/>
                  <a:uLnTx/>
                  <a:uFillTx/>
                  <a:latin typeface="Calibri" panose="020F0502020204030204" pitchFamily="34" charset="0"/>
                  <a:ea typeface="+mn-ea"/>
                  <a:cs typeface="+mn-cs"/>
                </a:rPr>
                <a:t>$291          31</a:t>
              </a:r>
              <a:endParaRPr kumimoji="0" lang="en-US" altLang="en-US"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85" name="Rectangle 77">
              <a:extLst>
                <a:ext uri="{FF2B5EF4-FFF2-40B4-BE49-F238E27FC236}">
                  <a16:creationId xmlns:a16="http://schemas.microsoft.com/office/drawing/2014/main" id="{75DD422E-D383-1763-75EF-8E734374CA45}"/>
                </a:ext>
              </a:extLst>
            </p:cNvPr>
            <p:cNvSpPr>
              <a:spLocks noChangeArrowheads="1"/>
            </p:cNvSpPr>
            <p:nvPr/>
          </p:nvSpPr>
          <p:spPr bwMode="auto">
            <a:xfrm>
              <a:off x="2546351" y="2919413"/>
              <a:ext cx="1338263" cy="339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800" b="0" i="0" u="none" strike="noStrike" kern="1200" cap="none" spc="0" normalizeH="0" baseline="0" noProof="0">
                  <a:ln>
                    <a:noFill/>
                  </a:ln>
                  <a:solidFill>
                    <a:srgbClr val="000000"/>
                  </a:solidFill>
                  <a:effectLst/>
                  <a:uLnTx/>
                  <a:uFillTx/>
                  <a:latin typeface="Calibri" panose="020F0502020204030204" pitchFamily="34" charset="0"/>
                  <a:ea typeface="+mn-ea"/>
                  <a:cs typeface="+mn-cs"/>
                </a:rPr>
                <a:t>$353          27</a:t>
              </a:r>
              <a:endParaRPr kumimoji="0" lang="en-US" altLang="en-US"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93" name="Rectangle 85">
              <a:extLst>
                <a:ext uri="{FF2B5EF4-FFF2-40B4-BE49-F238E27FC236}">
                  <a16:creationId xmlns:a16="http://schemas.microsoft.com/office/drawing/2014/main" id="{903E166F-EED3-C1FC-867B-36811CF0B6D2}"/>
                </a:ext>
              </a:extLst>
            </p:cNvPr>
            <p:cNvSpPr>
              <a:spLocks noChangeArrowheads="1"/>
            </p:cNvSpPr>
            <p:nvPr/>
          </p:nvSpPr>
          <p:spPr bwMode="auto">
            <a:xfrm>
              <a:off x="2546351" y="3287713"/>
              <a:ext cx="1290638" cy="341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800" b="0" i="0" u="none" strike="noStrike" kern="1200" cap="none" spc="0" normalizeH="0" baseline="0" noProof="0">
                  <a:ln>
                    <a:noFill/>
                  </a:ln>
                  <a:solidFill>
                    <a:srgbClr val="000000"/>
                  </a:solidFill>
                  <a:effectLst/>
                  <a:uLnTx/>
                  <a:uFillTx/>
                  <a:latin typeface="Calibri" panose="020F0502020204030204" pitchFamily="34" charset="0"/>
                  <a:ea typeface="+mn-ea"/>
                  <a:cs typeface="+mn-cs"/>
                </a:rPr>
                <a:t>$2,660        2</a:t>
              </a:r>
              <a:endParaRPr kumimoji="0" lang="en-US" altLang="en-US"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100" name="Rectangle 92">
              <a:extLst>
                <a:ext uri="{FF2B5EF4-FFF2-40B4-BE49-F238E27FC236}">
                  <a16:creationId xmlns:a16="http://schemas.microsoft.com/office/drawing/2014/main" id="{806BBBC2-BC71-C283-1B36-D9F1E4A53483}"/>
                </a:ext>
              </a:extLst>
            </p:cNvPr>
            <p:cNvSpPr>
              <a:spLocks noChangeArrowheads="1"/>
            </p:cNvSpPr>
            <p:nvPr/>
          </p:nvSpPr>
          <p:spPr bwMode="auto">
            <a:xfrm>
              <a:off x="2546351" y="3660776"/>
              <a:ext cx="1338263" cy="339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800" b="0" i="0" u="none" strike="noStrike" kern="1200" cap="none" spc="0" normalizeH="0" baseline="0" noProof="0">
                  <a:ln>
                    <a:noFill/>
                  </a:ln>
                  <a:solidFill>
                    <a:srgbClr val="000000"/>
                  </a:solidFill>
                  <a:effectLst/>
                  <a:uLnTx/>
                  <a:uFillTx/>
                  <a:latin typeface="Calibri" panose="020F0502020204030204" pitchFamily="34" charset="0"/>
                  <a:ea typeface="+mn-ea"/>
                  <a:cs typeface="+mn-cs"/>
                </a:rPr>
                <a:t>$313          10</a:t>
              </a:r>
              <a:endParaRPr kumimoji="0" lang="en-US" altLang="en-US"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106" name="Line 39">
              <a:extLst>
                <a:ext uri="{FF2B5EF4-FFF2-40B4-BE49-F238E27FC236}">
                  <a16:creationId xmlns:a16="http://schemas.microsoft.com/office/drawing/2014/main" id="{A01D04DA-20CF-441B-1AD6-27372A79F7D4}"/>
                </a:ext>
              </a:extLst>
            </p:cNvPr>
            <p:cNvSpPr>
              <a:spLocks noChangeShapeType="1"/>
            </p:cNvSpPr>
            <p:nvPr/>
          </p:nvSpPr>
          <p:spPr bwMode="auto">
            <a:xfrm>
              <a:off x="2454276" y="2135188"/>
              <a:ext cx="2487168" cy="0"/>
            </a:xfrm>
            <a:prstGeom prst="line">
              <a:avLst/>
            </a:prstGeom>
            <a:noFill/>
            <a:ln w="38100" cap="flat">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grpSp>
      <p:grpSp>
        <p:nvGrpSpPr>
          <p:cNvPr id="112" name="Group 111">
            <a:extLst>
              <a:ext uri="{FF2B5EF4-FFF2-40B4-BE49-F238E27FC236}">
                <a16:creationId xmlns:a16="http://schemas.microsoft.com/office/drawing/2014/main" id="{BD7059CD-6541-586A-7E68-147DFC364185}"/>
              </a:ext>
            </a:extLst>
          </p:cNvPr>
          <p:cNvGrpSpPr/>
          <p:nvPr/>
        </p:nvGrpSpPr>
        <p:grpSpPr>
          <a:xfrm>
            <a:off x="4937126" y="1757363"/>
            <a:ext cx="2498725" cy="2243138"/>
            <a:chOff x="4937126" y="1757363"/>
            <a:chExt cx="2498725" cy="2243138"/>
          </a:xfrm>
        </p:grpSpPr>
        <p:sp>
          <p:nvSpPr>
            <p:cNvPr id="15" name="Rectangle 7">
              <a:extLst>
                <a:ext uri="{FF2B5EF4-FFF2-40B4-BE49-F238E27FC236}">
                  <a16:creationId xmlns:a16="http://schemas.microsoft.com/office/drawing/2014/main" id="{F34C1EED-B7A7-7C0F-9BE5-7CA9349EDAC7}"/>
                </a:ext>
              </a:extLst>
            </p:cNvPr>
            <p:cNvSpPr>
              <a:spLocks noChangeArrowheads="1"/>
            </p:cNvSpPr>
            <p:nvPr/>
          </p:nvSpPr>
          <p:spPr bwMode="auto">
            <a:xfrm>
              <a:off x="4937126" y="1763713"/>
              <a:ext cx="2498725" cy="371475"/>
            </a:xfrm>
            <a:prstGeom prst="rect">
              <a:avLst/>
            </a:prstGeom>
            <a:solidFill>
              <a:srgbClr val="A39B4E"/>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20" name="Rectangle 12">
              <a:extLst>
                <a:ext uri="{FF2B5EF4-FFF2-40B4-BE49-F238E27FC236}">
                  <a16:creationId xmlns:a16="http://schemas.microsoft.com/office/drawing/2014/main" id="{0F67487F-6520-D5F9-F5A5-9773215E75FE}"/>
                </a:ext>
              </a:extLst>
            </p:cNvPr>
            <p:cNvSpPr>
              <a:spLocks noChangeArrowheads="1"/>
            </p:cNvSpPr>
            <p:nvPr/>
          </p:nvSpPr>
          <p:spPr bwMode="auto">
            <a:xfrm>
              <a:off x="4937126" y="2135188"/>
              <a:ext cx="2498725" cy="371475"/>
            </a:xfrm>
            <a:prstGeom prst="rect">
              <a:avLst/>
            </a:prstGeom>
            <a:solidFill>
              <a:srgbClr val="E0DED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25" name="Rectangle 17">
              <a:extLst>
                <a:ext uri="{FF2B5EF4-FFF2-40B4-BE49-F238E27FC236}">
                  <a16:creationId xmlns:a16="http://schemas.microsoft.com/office/drawing/2014/main" id="{A12BF8F5-EDAA-7B43-9287-972E9B450A6B}"/>
                </a:ext>
              </a:extLst>
            </p:cNvPr>
            <p:cNvSpPr>
              <a:spLocks noChangeArrowheads="1"/>
            </p:cNvSpPr>
            <p:nvPr/>
          </p:nvSpPr>
          <p:spPr bwMode="auto">
            <a:xfrm>
              <a:off x="4937126" y="2506663"/>
              <a:ext cx="2498725" cy="369888"/>
            </a:xfrm>
            <a:prstGeom prst="rect">
              <a:avLst/>
            </a:prstGeom>
            <a:solidFill>
              <a:srgbClr val="F0EFE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30" name="Rectangle 22">
              <a:extLst>
                <a:ext uri="{FF2B5EF4-FFF2-40B4-BE49-F238E27FC236}">
                  <a16:creationId xmlns:a16="http://schemas.microsoft.com/office/drawing/2014/main" id="{FF16E4B9-E5B5-476C-7558-62D0FFFD2FD7}"/>
                </a:ext>
              </a:extLst>
            </p:cNvPr>
            <p:cNvSpPr>
              <a:spLocks noChangeArrowheads="1"/>
            </p:cNvSpPr>
            <p:nvPr/>
          </p:nvSpPr>
          <p:spPr bwMode="auto">
            <a:xfrm>
              <a:off x="4937126" y="2876551"/>
              <a:ext cx="2498725" cy="371475"/>
            </a:xfrm>
            <a:prstGeom prst="rect">
              <a:avLst/>
            </a:prstGeom>
            <a:solidFill>
              <a:srgbClr val="E0DED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35" name="Rectangle 27">
              <a:extLst>
                <a:ext uri="{FF2B5EF4-FFF2-40B4-BE49-F238E27FC236}">
                  <a16:creationId xmlns:a16="http://schemas.microsoft.com/office/drawing/2014/main" id="{42995305-FF49-D19D-ED6B-52A8B355EF64}"/>
                </a:ext>
              </a:extLst>
            </p:cNvPr>
            <p:cNvSpPr>
              <a:spLocks noChangeArrowheads="1"/>
            </p:cNvSpPr>
            <p:nvPr/>
          </p:nvSpPr>
          <p:spPr bwMode="auto">
            <a:xfrm>
              <a:off x="4937126" y="3248026"/>
              <a:ext cx="2498725" cy="371475"/>
            </a:xfrm>
            <a:prstGeom prst="rect">
              <a:avLst/>
            </a:prstGeom>
            <a:solidFill>
              <a:srgbClr val="F0EFE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40" name="Rectangle 32">
              <a:extLst>
                <a:ext uri="{FF2B5EF4-FFF2-40B4-BE49-F238E27FC236}">
                  <a16:creationId xmlns:a16="http://schemas.microsoft.com/office/drawing/2014/main" id="{36AB9589-7A46-C33C-12BA-FBCC47F04277}"/>
                </a:ext>
              </a:extLst>
            </p:cNvPr>
            <p:cNvSpPr>
              <a:spLocks noChangeArrowheads="1"/>
            </p:cNvSpPr>
            <p:nvPr/>
          </p:nvSpPr>
          <p:spPr bwMode="auto">
            <a:xfrm>
              <a:off x="4937126" y="3619501"/>
              <a:ext cx="2498725" cy="369888"/>
            </a:xfrm>
            <a:prstGeom prst="rect">
              <a:avLst/>
            </a:prstGeom>
            <a:solidFill>
              <a:srgbClr val="E0DED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45" name="Line 37">
              <a:extLst>
                <a:ext uri="{FF2B5EF4-FFF2-40B4-BE49-F238E27FC236}">
                  <a16:creationId xmlns:a16="http://schemas.microsoft.com/office/drawing/2014/main" id="{6884DA58-45B1-8DB5-8744-41275A7EB6AD}"/>
                </a:ext>
              </a:extLst>
            </p:cNvPr>
            <p:cNvSpPr>
              <a:spLocks noChangeShapeType="1"/>
            </p:cNvSpPr>
            <p:nvPr/>
          </p:nvSpPr>
          <p:spPr bwMode="auto">
            <a:xfrm>
              <a:off x="7435851" y="1757363"/>
              <a:ext cx="0" cy="2238375"/>
            </a:xfrm>
            <a:prstGeom prst="line">
              <a:avLst/>
            </a:prstGeom>
            <a:noFill/>
            <a:ln w="12700" cap="flat">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58" name="Rectangle 50">
              <a:extLst>
                <a:ext uri="{FF2B5EF4-FFF2-40B4-BE49-F238E27FC236}">
                  <a16:creationId xmlns:a16="http://schemas.microsoft.com/office/drawing/2014/main" id="{510549CA-A726-EB61-4554-0EDFB7E2D344}"/>
                </a:ext>
              </a:extLst>
            </p:cNvPr>
            <p:cNvSpPr>
              <a:spLocks noChangeArrowheads="1"/>
            </p:cNvSpPr>
            <p:nvPr/>
          </p:nvSpPr>
          <p:spPr bwMode="auto">
            <a:xfrm>
              <a:off x="5029201" y="1806576"/>
              <a:ext cx="2328863" cy="339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800" b="1" i="0" u="none" strike="noStrike" kern="1200" cap="none" spc="0" normalizeH="0" baseline="0" noProof="0">
                  <a:ln>
                    <a:noFill/>
                  </a:ln>
                  <a:solidFill>
                    <a:srgbClr val="FFFFFF"/>
                  </a:solidFill>
                  <a:effectLst/>
                  <a:uLnTx/>
                  <a:uFillTx/>
                  <a:latin typeface="Calibri" panose="020F0502020204030204" pitchFamily="34" charset="0"/>
                  <a:ea typeface="+mn-ea"/>
                  <a:cs typeface="+mn-cs"/>
                </a:rPr>
                <a:t>2021 PPU &amp; units/1000</a:t>
              </a:r>
              <a:endParaRPr kumimoji="0" lang="en-US" altLang="en-US"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71" name="Rectangle 63">
              <a:extLst>
                <a:ext uri="{FF2B5EF4-FFF2-40B4-BE49-F238E27FC236}">
                  <a16:creationId xmlns:a16="http://schemas.microsoft.com/office/drawing/2014/main" id="{D7A6E58D-9799-C8D2-A47A-333704AFB731}"/>
                </a:ext>
              </a:extLst>
            </p:cNvPr>
            <p:cNvSpPr>
              <a:spLocks noChangeArrowheads="1"/>
            </p:cNvSpPr>
            <p:nvPr/>
          </p:nvSpPr>
          <p:spPr bwMode="auto">
            <a:xfrm>
              <a:off x="5029201" y="2178051"/>
              <a:ext cx="1511300" cy="339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800" b="0" i="0" u="none" strike="noStrike" kern="1200" cap="none" spc="0" normalizeH="0" baseline="0" noProof="0">
                  <a:ln>
                    <a:noFill/>
                  </a:ln>
                  <a:solidFill>
                    <a:srgbClr val="000000"/>
                  </a:solidFill>
                  <a:effectLst/>
                  <a:uLnTx/>
                  <a:uFillTx/>
                  <a:latin typeface="Calibri" panose="020F0502020204030204" pitchFamily="34" charset="0"/>
                  <a:ea typeface="+mn-ea"/>
                  <a:cs typeface="+mn-cs"/>
                </a:rPr>
                <a:t>$23,025          2</a:t>
              </a:r>
              <a:endParaRPr kumimoji="0" lang="en-US" altLang="en-US"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77" name="Rectangle 69">
              <a:extLst>
                <a:ext uri="{FF2B5EF4-FFF2-40B4-BE49-F238E27FC236}">
                  <a16:creationId xmlns:a16="http://schemas.microsoft.com/office/drawing/2014/main" id="{DFD852F9-5B04-854E-9F5F-E54C129CB825}"/>
                </a:ext>
              </a:extLst>
            </p:cNvPr>
            <p:cNvSpPr>
              <a:spLocks noChangeArrowheads="1"/>
            </p:cNvSpPr>
            <p:nvPr/>
          </p:nvSpPr>
          <p:spPr bwMode="auto">
            <a:xfrm>
              <a:off x="5029201" y="2546351"/>
              <a:ext cx="1547813" cy="339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800" b="0" i="0" u="none" strike="noStrike" kern="1200" cap="none" spc="0" normalizeH="0" baseline="0" noProof="0">
                  <a:ln>
                    <a:noFill/>
                  </a:ln>
                  <a:solidFill>
                    <a:srgbClr val="000000"/>
                  </a:solidFill>
                  <a:effectLst/>
                  <a:uLnTx/>
                  <a:uFillTx/>
                  <a:latin typeface="Calibri" panose="020F0502020204030204" pitchFamily="34" charset="0"/>
                  <a:ea typeface="+mn-ea"/>
                  <a:cs typeface="+mn-cs"/>
                </a:rPr>
                <a:t>$330              30</a:t>
              </a:r>
              <a:endParaRPr kumimoji="0" lang="en-US" altLang="en-US"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86" name="Rectangle 78">
              <a:extLst>
                <a:ext uri="{FF2B5EF4-FFF2-40B4-BE49-F238E27FC236}">
                  <a16:creationId xmlns:a16="http://schemas.microsoft.com/office/drawing/2014/main" id="{E6CA5795-C972-EDF7-3354-081F07AEBFDD}"/>
                </a:ext>
              </a:extLst>
            </p:cNvPr>
            <p:cNvSpPr>
              <a:spLocks noChangeArrowheads="1"/>
            </p:cNvSpPr>
            <p:nvPr/>
          </p:nvSpPr>
          <p:spPr bwMode="auto">
            <a:xfrm>
              <a:off x="5029201" y="2919413"/>
              <a:ext cx="1547813" cy="339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800" b="0" i="0" u="none" strike="noStrike" kern="1200" cap="none" spc="0" normalizeH="0" baseline="0" noProof="0">
                  <a:ln>
                    <a:noFill/>
                  </a:ln>
                  <a:solidFill>
                    <a:srgbClr val="000000"/>
                  </a:solidFill>
                  <a:effectLst/>
                  <a:uLnTx/>
                  <a:uFillTx/>
                  <a:latin typeface="Calibri" panose="020F0502020204030204" pitchFamily="34" charset="0"/>
                  <a:ea typeface="+mn-ea"/>
                  <a:cs typeface="+mn-cs"/>
                </a:rPr>
                <a:t>$382              26</a:t>
              </a:r>
              <a:endParaRPr kumimoji="0" lang="en-US" altLang="en-US"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94" name="Rectangle 86">
              <a:extLst>
                <a:ext uri="{FF2B5EF4-FFF2-40B4-BE49-F238E27FC236}">
                  <a16:creationId xmlns:a16="http://schemas.microsoft.com/office/drawing/2014/main" id="{5A26CC8D-D166-AC7E-37E8-8AAFA81428C6}"/>
                </a:ext>
              </a:extLst>
            </p:cNvPr>
            <p:cNvSpPr>
              <a:spLocks noChangeArrowheads="1"/>
            </p:cNvSpPr>
            <p:nvPr/>
          </p:nvSpPr>
          <p:spPr bwMode="auto">
            <a:xfrm>
              <a:off x="5029201" y="3287713"/>
              <a:ext cx="1500188" cy="341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800" b="0" i="0" u="none" strike="noStrike" kern="1200" cap="none" spc="0" normalizeH="0" baseline="0" noProof="0">
                  <a:ln>
                    <a:noFill/>
                  </a:ln>
                  <a:solidFill>
                    <a:srgbClr val="000000"/>
                  </a:solidFill>
                  <a:effectLst/>
                  <a:uLnTx/>
                  <a:uFillTx/>
                  <a:latin typeface="Calibri" panose="020F0502020204030204" pitchFamily="34" charset="0"/>
                  <a:ea typeface="+mn-ea"/>
                  <a:cs typeface="+mn-cs"/>
                </a:rPr>
                <a:t>$2,425            3</a:t>
              </a:r>
              <a:endParaRPr kumimoji="0" lang="en-US" altLang="en-US"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101" name="Rectangle 93">
              <a:extLst>
                <a:ext uri="{FF2B5EF4-FFF2-40B4-BE49-F238E27FC236}">
                  <a16:creationId xmlns:a16="http://schemas.microsoft.com/office/drawing/2014/main" id="{3D542946-FAC9-28BF-633A-FD5AD1AE3B8D}"/>
                </a:ext>
              </a:extLst>
            </p:cNvPr>
            <p:cNvSpPr>
              <a:spLocks noChangeArrowheads="1"/>
            </p:cNvSpPr>
            <p:nvPr/>
          </p:nvSpPr>
          <p:spPr bwMode="auto">
            <a:xfrm>
              <a:off x="5029201" y="3660776"/>
              <a:ext cx="1547813" cy="339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800" b="0" i="0" u="none" strike="noStrike" kern="1200" cap="none" spc="0" normalizeH="0" baseline="0" noProof="0">
                  <a:ln>
                    <a:noFill/>
                  </a:ln>
                  <a:solidFill>
                    <a:srgbClr val="000000"/>
                  </a:solidFill>
                  <a:effectLst/>
                  <a:uLnTx/>
                  <a:uFillTx/>
                  <a:latin typeface="Calibri" panose="020F0502020204030204" pitchFamily="34" charset="0"/>
                  <a:ea typeface="+mn-ea"/>
                  <a:cs typeface="+mn-cs"/>
                </a:rPr>
                <a:t>$355              21</a:t>
              </a:r>
              <a:endParaRPr kumimoji="0" lang="en-US" altLang="en-US"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107" name="Line 39">
              <a:extLst>
                <a:ext uri="{FF2B5EF4-FFF2-40B4-BE49-F238E27FC236}">
                  <a16:creationId xmlns:a16="http://schemas.microsoft.com/office/drawing/2014/main" id="{B9E74F1B-0FB6-AE4A-5F08-9CFB32E22B28}"/>
                </a:ext>
              </a:extLst>
            </p:cNvPr>
            <p:cNvSpPr>
              <a:spLocks noChangeShapeType="1"/>
            </p:cNvSpPr>
            <p:nvPr/>
          </p:nvSpPr>
          <p:spPr bwMode="auto">
            <a:xfrm>
              <a:off x="4937760" y="2139696"/>
              <a:ext cx="2496312" cy="0"/>
            </a:xfrm>
            <a:prstGeom prst="line">
              <a:avLst/>
            </a:prstGeom>
            <a:noFill/>
            <a:ln w="38100" cap="flat">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grpSp>
      <p:grpSp>
        <p:nvGrpSpPr>
          <p:cNvPr id="113" name="Group 112">
            <a:extLst>
              <a:ext uri="{FF2B5EF4-FFF2-40B4-BE49-F238E27FC236}">
                <a16:creationId xmlns:a16="http://schemas.microsoft.com/office/drawing/2014/main" id="{8D49A0A2-C0A8-07D5-9AE3-DE67D7448CE1}"/>
              </a:ext>
            </a:extLst>
          </p:cNvPr>
          <p:cNvGrpSpPr/>
          <p:nvPr/>
        </p:nvGrpSpPr>
        <p:grpSpPr>
          <a:xfrm>
            <a:off x="7434072" y="1757363"/>
            <a:ext cx="2039112" cy="2243138"/>
            <a:chOff x="7434072" y="1757363"/>
            <a:chExt cx="2039112" cy="2243138"/>
          </a:xfrm>
        </p:grpSpPr>
        <p:sp>
          <p:nvSpPr>
            <p:cNvPr id="16" name="Rectangle 8">
              <a:extLst>
                <a:ext uri="{FF2B5EF4-FFF2-40B4-BE49-F238E27FC236}">
                  <a16:creationId xmlns:a16="http://schemas.microsoft.com/office/drawing/2014/main" id="{B225381C-1C02-F27F-647D-08FC3D268B69}"/>
                </a:ext>
              </a:extLst>
            </p:cNvPr>
            <p:cNvSpPr>
              <a:spLocks noChangeArrowheads="1"/>
            </p:cNvSpPr>
            <p:nvPr/>
          </p:nvSpPr>
          <p:spPr bwMode="auto">
            <a:xfrm>
              <a:off x="7435851" y="1763713"/>
              <a:ext cx="2027238" cy="371475"/>
            </a:xfrm>
            <a:prstGeom prst="rect">
              <a:avLst/>
            </a:prstGeom>
            <a:solidFill>
              <a:srgbClr val="1D4268"/>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21" name="Rectangle 13">
              <a:extLst>
                <a:ext uri="{FF2B5EF4-FFF2-40B4-BE49-F238E27FC236}">
                  <a16:creationId xmlns:a16="http://schemas.microsoft.com/office/drawing/2014/main" id="{28465811-DBDC-0442-DA50-4E0FCD238C27}"/>
                </a:ext>
              </a:extLst>
            </p:cNvPr>
            <p:cNvSpPr>
              <a:spLocks noChangeArrowheads="1"/>
            </p:cNvSpPr>
            <p:nvPr/>
          </p:nvSpPr>
          <p:spPr bwMode="auto">
            <a:xfrm>
              <a:off x="7435851" y="2135188"/>
              <a:ext cx="2027238" cy="371475"/>
            </a:xfrm>
            <a:prstGeom prst="rect">
              <a:avLst/>
            </a:prstGeom>
            <a:solidFill>
              <a:srgbClr val="E0DED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26" name="Rectangle 18">
              <a:extLst>
                <a:ext uri="{FF2B5EF4-FFF2-40B4-BE49-F238E27FC236}">
                  <a16:creationId xmlns:a16="http://schemas.microsoft.com/office/drawing/2014/main" id="{2BF5A2B9-B929-874D-E2D6-DE2E2FE4C614}"/>
                </a:ext>
              </a:extLst>
            </p:cNvPr>
            <p:cNvSpPr>
              <a:spLocks noChangeArrowheads="1"/>
            </p:cNvSpPr>
            <p:nvPr/>
          </p:nvSpPr>
          <p:spPr bwMode="auto">
            <a:xfrm>
              <a:off x="7435851" y="2506663"/>
              <a:ext cx="2027238" cy="369888"/>
            </a:xfrm>
            <a:prstGeom prst="rect">
              <a:avLst/>
            </a:prstGeom>
            <a:solidFill>
              <a:srgbClr val="F0EFE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31" name="Rectangle 23">
              <a:extLst>
                <a:ext uri="{FF2B5EF4-FFF2-40B4-BE49-F238E27FC236}">
                  <a16:creationId xmlns:a16="http://schemas.microsoft.com/office/drawing/2014/main" id="{489EB45E-1E74-E280-F54A-71F47F652952}"/>
                </a:ext>
              </a:extLst>
            </p:cNvPr>
            <p:cNvSpPr>
              <a:spLocks noChangeArrowheads="1"/>
            </p:cNvSpPr>
            <p:nvPr/>
          </p:nvSpPr>
          <p:spPr bwMode="auto">
            <a:xfrm>
              <a:off x="7435851" y="2876551"/>
              <a:ext cx="2027238" cy="371475"/>
            </a:xfrm>
            <a:prstGeom prst="rect">
              <a:avLst/>
            </a:prstGeom>
            <a:solidFill>
              <a:srgbClr val="E0DED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36" name="Rectangle 28">
              <a:extLst>
                <a:ext uri="{FF2B5EF4-FFF2-40B4-BE49-F238E27FC236}">
                  <a16:creationId xmlns:a16="http://schemas.microsoft.com/office/drawing/2014/main" id="{8755DC06-052F-3468-4087-567E589B650E}"/>
                </a:ext>
              </a:extLst>
            </p:cNvPr>
            <p:cNvSpPr>
              <a:spLocks noChangeArrowheads="1"/>
            </p:cNvSpPr>
            <p:nvPr/>
          </p:nvSpPr>
          <p:spPr bwMode="auto">
            <a:xfrm>
              <a:off x="7435851" y="3248026"/>
              <a:ext cx="2027238" cy="371475"/>
            </a:xfrm>
            <a:prstGeom prst="rect">
              <a:avLst/>
            </a:prstGeom>
            <a:solidFill>
              <a:srgbClr val="F0EFE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41" name="Rectangle 33">
              <a:extLst>
                <a:ext uri="{FF2B5EF4-FFF2-40B4-BE49-F238E27FC236}">
                  <a16:creationId xmlns:a16="http://schemas.microsoft.com/office/drawing/2014/main" id="{31810963-04B3-675F-BFB6-8613231D7268}"/>
                </a:ext>
              </a:extLst>
            </p:cNvPr>
            <p:cNvSpPr>
              <a:spLocks noChangeArrowheads="1"/>
            </p:cNvSpPr>
            <p:nvPr/>
          </p:nvSpPr>
          <p:spPr bwMode="auto">
            <a:xfrm>
              <a:off x="7435851" y="3619501"/>
              <a:ext cx="2027238" cy="369888"/>
            </a:xfrm>
            <a:prstGeom prst="rect">
              <a:avLst/>
            </a:prstGeom>
            <a:solidFill>
              <a:srgbClr val="E0DED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46" name="Line 38">
              <a:extLst>
                <a:ext uri="{FF2B5EF4-FFF2-40B4-BE49-F238E27FC236}">
                  <a16:creationId xmlns:a16="http://schemas.microsoft.com/office/drawing/2014/main" id="{C41A36E7-0D71-0D45-225D-C8EE7B3F7A41}"/>
                </a:ext>
              </a:extLst>
            </p:cNvPr>
            <p:cNvSpPr>
              <a:spLocks noChangeShapeType="1"/>
            </p:cNvSpPr>
            <p:nvPr/>
          </p:nvSpPr>
          <p:spPr bwMode="auto">
            <a:xfrm>
              <a:off x="9463088" y="1757363"/>
              <a:ext cx="0" cy="2238375"/>
            </a:xfrm>
            <a:prstGeom prst="line">
              <a:avLst/>
            </a:prstGeom>
            <a:noFill/>
            <a:ln w="12700" cap="flat">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59" name="Rectangle 51">
              <a:extLst>
                <a:ext uri="{FF2B5EF4-FFF2-40B4-BE49-F238E27FC236}">
                  <a16:creationId xmlns:a16="http://schemas.microsoft.com/office/drawing/2014/main" id="{F34A8127-9556-C4BF-7244-C93E5F25B52C}"/>
                </a:ext>
              </a:extLst>
            </p:cNvPr>
            <p:cNvSpPr>
              <a:spLocks noChangeArrowheads="1"/>
            </p:cNvSpPr>
            <p:nvPr/>
          </p:nvSpPr>
          <p:spPr bwMode="auto">
            <a:xfrm>
              <a:off x="7527926" y="1806576"/>
              <a:ext cx="568325" cy="339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800" b="1" i="0" u="none" strike="noStrike" kern="1200" cap="none" spc="0" normalizeH="0" baseline="0" noProof="0">
                  <a:ln>
                    <a:noFill/>
                  </a:ln>
                  <a:solidFill>
                    <a:srgbClr val="FFFFFF"/>
                  </a:solidFill>
                  <a:effectLst/>
                  <a:uLnTx/>
                  <a:uFillTx/>
                  <a:latin typeface="Calibri" panose="020F0502020204030204" pitchFamily="34" charset="0"/>
                  <a:ea typeface="+mn-ea"/>
                  <a:cs typeface="+mn-cs"/>
                </a:rPr>
                <a:t>PPU </a:t>
              </a:r>
              <a:endParaRPr kumimoji="0" lang="en-US" altLang="en-US"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60" name="Rectangle 52">
              <a:extLst>
                <a:ext uri="{FF2B5EF4-FFF2-40B4-BE49-F238E27FC236}">
                  <a16:creationId xmlns:a16="http://schemas.microsoft.com/office/drawing/2014/main" id="{A3D3BECC-E94C-E0FC-3614-03B305893120}"/>
                </a:ext>
              </a:extLst>
            </p:cNvPr>
            <p:cNvSpPr>
              <a:spLocks noChangeArrowheads="1"/>
            </p:cNvSpPr>
            <p:nvPr/>
          </p:nvSpPr>
          <p:spPr bwMode="auto">
            <a:xfrm>
              <a:off x="7975601" y="1806576"/>
              <a:ext cx="133050"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l-GR" altLang="en-US" sz="1800" b="1" i="0" u="none" strike="noStrike" kern="1200" cap="none" spc="0" normalizeH="0" baseline="0" noProof="0">
                  <a:ln>
                    <a:noFill/>
                  </a:ln>
                  <a:solidFill>
                    <a:srgbClr val="FFFFFF"/>
                  </a:solidFill>
                  <a:effectLst/>
                  <a:uLnTx/>
                  <a:uFillTx/>
                  <a:latin typeface="Calibri" panose="020F0502020204030204" pitchFamily="34" charset="0"/>
                  <a:ea typeface="+mn-ea"/>
                  <a:cs typeface="+mn-cs"/>
                </a:rPr>
                <a:t>Δ</a:t>
              </a:r>
              <a:endParaRPr kumimoji="0" lang="en-US" altLang="en-US"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61" name="Rectangle 53">
              <a:extLst>
                <a:ext uri="{FF2B5EF4-FFF2-40B4-BE49-F238E27FC236}">
                  <a16:creationId xmlns:a16="http://schemas.microsoft.com/office/drawing/2014/main" id="{528ABF11-2317-D4BD-7F69-AE78A8A3BE5C}"/>
                </a:ext>
              </a:extLst>
            </p:cNvPr>
            <p:cNvSpPr>
              <a:spLocks noChangeArrowheads="1"/>
            </p:cNvSpPr>
            <p:nvPr/>
          </p:nvSpPr>
          <p:spPr bwMode="auto">
            <a:xfrm>
              <a:off x="8159751" y="1806576"/>
              <a:ext cx="584200" cy="339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800" b="1" i="0" u="none" strike="noStrike" kern="1200" cap="none" spc="0" normalizeH="0" baseline="0" noProof="0">
                  <a:ln>
                    <a:noFill/>
                  </a:ln>
                  <a:solidFill>
                    <a:srgbClr val="FFFFFF"/>
                  </a:solidFill>
                  <a:effectLst/>
                  <a:uLnTx/>
                  <a:uFillTx/>
                  <a:latin typeface="Calibri" panose="020F0502020204030204" pitchFamily="34" charset="0"/>
                  <a:ea typeface="+mn-ea"/>
                  <a:cs typeface="+mn-cs"/>
                </a:rPr>
                <a:t>2017</a:t>
              </a:r>
              <a:endParaRPr kumimoji="0" lang="en-US" altLang="en-US"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62" name="Rectangle 54">
              <a:extLst>
                <a:ext uri="{FF2B5EF4-FFF2-40B4-BE49-F238E27FC236}">
                  <a16:creationId xmlns:a16="http://schemas.microsoft.com/office/drawing/2014/main" id="{6638A60D-FADB-494F-1AE8-B8C3D16B2D11}"/>
                </a:ext>
              </a:extLst>
            </p:cNvPr>
            <p:cNvSpPr>
              <a:spLocks noChangeArrowheads="1"/>
            </p:cNvSpPr>
            <p:nvPr/>
          </p:nvSpPr>
          <p:spPr bwMode="auto">
            <a:xfrm>
              <a:off x="8623301" y="1806576"/>
              <a:ext cx="192088" cy="339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800" b="1" i="0" u="none" strike="noStrike" kern="1200" cap="none" spc="0" normalizeH="0" baseline="0" noProof="0">
                  <a:ln>
                    <a:noFill/>
                  </a:ln>
                  <a:solidFill>
                    <a:srgbClr val="FFFFFF"/>
                  </a:solidFill>
                  <a:effectLst/>
                  <a:uLnTx/>
                  <a:uFillTx/>
                  <a:latin typeface="Calibri" panose="020F0502020204030204" pitchFamily="34" charset="0"/>
                  <a:ea typeface="+mn-ea"/>
                  <a:cs typeface="+mn-cs"/>
                </a:rPr>
                <a:t>-</a:t>
              </a:r>
              <a:endParaRPr kumimoji="0" lang="en-US" altLang="en-US"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63" name="Rectangle 55">
              <a:extLst>
                <a:ext uri="{FF2B5EF4-FFF2-40B4-BE49-F238E27FC236}">
                  <a16:creationId xmlns:a16="http://schemas.microsoft.com/office/drawing/2014/main" id="{BDDA1042-864A-CBA8-8BEE-6FAC335BA88A}"/>
                </a:ext>
              </a:extLst>
            </p:cNvPr>
            <p:cNvSpPr>
              <a:spLocks noChangeArrowheads="1"/>
            </p:cNvSpPr>
            <p:nvPr/>
          </p:nvSpPr>
          <p:spPr bwMode="auto">
            <a:xfrm>
              <a:off x="8693151" y="1806576"/>
              <a:ext cx="354013" cy="339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800" b="1" i="0" u="none" strike="noStrike" kern="1200" cap="none" spc="0" normalizeH="0" baseline="0" noProof="0">
                  <a:ln>
                    <a:noFill/>
                  </a:ln>
                  <a:solidFill>
                    <a:srgbClr val="FFFFFF"/>
                  </a:solidFill>
                  <a:effectLst/>
                  <a:uLnTx/>
                  <a:uFillTx/>
                  <a:latin typeface="Calibri" panose="020F0502020204030204" pitchFamily="34" charset="0"/>
                  <a:ea typeface="+mn-ea"/>
                  <a:cs typeface="+mn-cs"/>
                </a:rPr>
                <a:t>21</a:t>
              </a:r>
              <a:endParaRPr kumimoji="0" lang="en-US" altLang="en-US"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72" name="Rectangle 64">
              <a:extLst>
                <a:ext uri="{FF2B5EF4-FFF2-40B4-BE49-F238E27FC236}">
                  <a16:creationId xmlns:a16="http://schemas.microsoft.com/office/drawing/2014/main" id="{0567DFAA-A389-F800-F7E6-F0A1D33AD478}"/>
                </a:ext>
              </a:extLst>
            </p:cNvPr>
            <p:cNvSpPr>
              <a:spLocks noChangeArrowheads="1"/>
            </p:cNvSpPr>
            <p:nvPr/>
          </p:nvSpPr>
          <p:spPr bwMode="auto">
            <a:xfrm>
              <a:off x="7527926" y="2178051"/>
              <a:ext cx="188913" cy="339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800" b="0" i="0" u="none" strike="noStrike" kern="1200" cap="none" spc="0" normalizeH="0" baseline="0" noProof="0">
                  <a:ln>
                    <a:noFill/>
                  </a:ln>
                  <a:solidFill>
                    <a:srgbClr val="000000"/>
                  </a:solidFill>
                  <a:effectLst/>
                  <a:uLnTx/>
                  <a:uFillTx/>
                  <a:latin typeface="Calibri" panose="020F0502020204030204" pitchFamily="34" charset="0"/>
                  <a:ea typeface="+mn-ea"/>
                  <a:cs typeface="+mn-cs"/>
                </a:rPr>
                <a:t>-</a:t>
              </a:r>
              <a:endParaRPr kumimoji="0" lang="en-US" altLang="en-US"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73" name="Rectangle 65">
              <a:extLst>
                <a:ext uri="{FF2B5EF4-FFF2-40B4-BE49-F238E27FC236}">
                  <a16:creationId xmlns:a16="http://schemas.microsoft.com/office/drawing/2014/main" id="{8EDA1508-8DA0-F006-46DC-3E44DB87BE89}"/>
                </a:ext>
              </a:extLst>
            </p:cNvPr>
            <p:cNvSpPr>
              <a:spLocks noChangeArrowheads="1"/>
            </p:cNvSpPr>
            <p:nvPr/>
          </p:nvSpPr>
          <p:spPr bwMode="auto">
            <a:xfrm>
              <a:off x="7597776" y="2178051"/>
              <a:ext cx="1579563" cy="339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800" b="0" i="0" u="none" strike="noStrike" kern="1200" cap="none" spc="0" normalizeH="0" baseline="0" noProof="0">
                  <a:ln>
                    <a:noFill/>
                  </a:ln>
                  <a:solidFill>
                    <a:srgbClr val="000000"/>
                  </a:solidFill>
                  <a:effectLst/>
                  <a:uLnTx/>
                  <a:uFillTx/>
                  <a:latin typeface="Calibri" panose="020F0502020204030204" pitchFamily="34" charset="0"/>
                  <a:ea typeface="+mn-ea"/>
                  <a:cs typeface="+mn-cs"/>
                </a:rPr>
                <a:t>3% (since 2019)</a:t>
              </a:r>
              <a:endParaRPr kumimoji="0" lang="en-US" altLang="en-US"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78" name="Rectangle 70">
              <a:extLst>
                <a:ext uri="{FF2B5EF4-FFF2-40B4-BE49-F238E27FC236}">
                  <a16:creationId xmlns:a16="http://schemas.microsoft.com/office/drawing/2014/main" id="{C180D41F-6CD5-D97E-5ACB-0F0A17870867}"/>
                </a:ext>
              </a:extLst>
            </p:cNvPr>
            <p:cNvSpPr>
              <a:spLocks noChangeArrowheads="1"/>
            </p:cNvSpPr>
            <p:nvPr/>
          </p:nvSpPr>
          <p:spPr bwMode="auto">
            <a:xfrm>
              <a:off x="7527926" y="2546351"/>
              <a:ext cx="1335088" cy="339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800" b="0" i="0" u="none" strike="noStrike" kern="1200" cap="none" spc="0" normalizeH="0" baseline="0" noProof="0">
                  <a:ln>
                    <a:noFill/>
                  </a:ln>
                  <a:solidFill>
                    <a:srgbClr val="000000"/>
                  </a:solidFill>
                  <a:effectLst/>
                  <a:uLnTx/>
                  <a:uFillTx/>
                  <a:latin typeface="Calibri" panose="020F0502020204030204" pitchFamily="34" charset="0"/>
                  <a:ea typeface="+mn-ea"/>
                  <a:cs typeface="+mn-cs"/>
                </a:rPr>
                <a:t>13% (3% per </a:t>
              </a:r>
              <a:endParaRPr kumimoji="0" lang="en-US" altLang="en-US"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79" name="Rectangle 71">
              <a:extLst>
                <a:ext uri="{FF2B5EF4-FFF2-40B4-BE49-F238E27FC236}">
                  <a16:creationId xmlns:a16="http://schemas.microsoft.com/office/drawing/2014/main" id="{BF449579-0251-C55B-1D8B-F19335EDCC07}"/>
                </a:ext>
              </a:extLst>
            </p:cNvPr>
            <p:cNvSpPr>
              <a:spLocks noChangeArrowheads="1"/>
            </p:cNvSpPr>
            <p:nvPr/>
          </p:nvSpPr>
          <p:spPr bwMode="auto">
            <a:xfrm>
              <a:off x="8743951" y="2546351"/>
              <a:ext cx="303213" cy="339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800" b="0" i="0" u="none" strike="noStrike" kern="1200" cap="none" spc="0" normalizeH="0" baseline="0" noProof="0">
                  <a:ln>
                    <a:noFill/>
                  </a:ln>
                  <a:solidFill>
                    <a:srgbClr val="000000"/>
                  </a:solidFill>
                  <a:effectLst/>
                  <a:uLnTx/>
                  <a:uFillTx/>
                  <a:latin typeface="Calibri" panose="020F0502020204030204" pitchFamily="34" charset="0"/>
                  <a:ea typeface="+mn-ea"/>
                  <a:cs typeface="+mn-cs"/>
                </a:rPr>
                <a:t>yr</a:t>
              </a:r>
              <a:endParaRPr kumimoji="0" lang="en-US" altLang="en-US"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80" name="Rectangle 72">
              <a:extLst>
                <a:ext uri="{FF2B5EF4-FFF2-40B4-BE49-F238E27FC236}">
                  <a16:creationId xmlns:a16="http://schemas.microsoft.com/office/drawing/2014/main" id="{58526C16-1510-214E-18E7-BA8F0427EA06}"/>
                </a:ext>
              </a:extLst>
            </p:cNvPr>
            <p:cNvSpPr>
              <a:spLocks noChangeArrowheads="1"/>
            </p:cNvSpPr>
            <p:nvPr/>
          </p:nvSpPr>
          <p:spPr bwMode="auto">
            <a:xfrm>
              <a:off x="8928101" y="2546351"/>
              <a:ext cx="188913" cy="339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800" b="0" i="0" u="none" strike="noStrike" kern="1200" cap="none" spc="0" normalizeH="0" baseline="0" noProof="0">
                  <a:ln>
                    <a:noFill/>
                  </a:ln>
                  <a:solidFill>
                    <a:srgbClr val="000000"/>
                  </a:solidFill>
                  <a:effectLst/>
                  <a:uLnTx/>
                  <a:uFillTx/>
                  <a:latin typeface="Calibri" panose="020F0502020204030204" pitchFamily="34" charset="0"/>
                  <a:ea typeface="+mn-ea"/>
                  <a:cs typeface="+mn-cs"/>
                </a:rPr>
                <a:t>)</a:t>
              </a:r>
              <a:endParaRPr kumimoji="0" lang="en-US" altLang="en-US"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87" name="Rectangle 79">
              <a:extLst>
                <a:ext uri="{FF2B5EF4-FFF2-40B4-BE49-F238E27FC236}">
                  <a16:creationId xmlns:a16="http://schemas.microsoft.com/office/drawing/2014/main" id="{7657E327-C992-6A0F-AAE5-DBEE76CE1239}"/>
                </a:ext>
              </a:extLst>
            </p:cNvPr>
            <p:cNvSpPr>
              <a:spLocks noChangeArrowheads="1"/>
            </p:cNvSpPr>
            <p:nvPr/>
          </p:nvSpPr>
          <p:spPr bwMode="auto">
            <a:xfrm>
              <a:off x="7527926" y="2919413"/>
              <a:ext cx="1219200" cy="339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800" b="0" i="0" u="none" strike="noStrike" kern="1200" cap="none" spc="0" normalizeH="0" baseline="0" noProof="0">
                  <a:ln>
                    <a:noFill/>
                  </a:ln>
                  <a:solidFill>
                    <a:srgbClr val="000000"/>
                  </a:solidFill>
                  <a:effectLst/>
                  <a:uLnTx/>
                  <a:uFillTx/>
                  <a:latin typeface="Calibri" panose="020F0502020204030204" pitchFamily="34" charset="0"/>
                  <a:ea typeface="+mn-ea"/>
                  <a:cs typeface="+mn-cs"/>
                </a:rPr>
                <a:t>8% (2% per </a:t>
              </a:r>
              <a:endParaRPr kumimoji="0" lang="en-US" altLang="en-US"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88" name="Rectangle 80">
              <a:extLst>
                <a:ext uri="{FF2B5EF4-FFF2-40B4-BE49-F238E27FC236}">
                  <a16:creationId xmlns:a16="http://schemas.microsoft.com/office/drawing/2014/main" id="{B0691019-0F88-8DE5-8E18-11FD3AC4D9E5}"/>
                </a:ext>
              </a:extLst>
            </p:cNvPr>
            <p:cNvSpPr>
              <a:spLocks noChangeArrowheads="1"/>
            </p:cNvSpPr>
            <p:nvPr/>
          </p:nvSpPr>
          <p:spPr bwMode="auto">
            <a:xfrm>
              <a:off x="8628063" y="2919413"/>
              <a:ext cx="303213" cy="339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800" b="0" i="0" u="none" strike="noStrike" kern="1200" cap="none" spc="0" normalizeH="0" baseline="0" noProof="0">
                  <a:ln>
                    <a:noFill/>
                  </a:ln>
                  <a:solidFill>
                    <a:srgbClr val="000000"/>
                  </a:solidFill>
                  <a:effectLst/>
                  <a:uLnTx/>
                  <a:uFillTx/>
                  <a:latin typeface="Calibri" panose="020F0502020204030204" pitchFamily="34" charset="0"/>
                  <a:ea typeface="+mn-ea"/>
                  <a:cs typeface="+mn-cs"/>
                </a:rPr>
                <a:t>yr</a:t>
              </a:r>
              <a:endParaRPr kumimoji="0" lang="en-US" altLang="en-US"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89" name="Rectangle 81">
              <a:extLst>
                <a:ext uri="{FF2B5EF4-FFF2-40B4-BE49-F238E27FC236}">
                  <a16:creationId xmlns:a16="http://schemas.microsoft.com/office/drawing/2014/main" id="{8C5D392F-3313-FAF1-D92F-861F352410E8}"/>
                </a:ext>
              </a:extLst>
            </p:cNvPr>
            <p:cNvSpPr>
              <a:spLocks noChangeArrowheads="1"/>
            </p:cNvSpPr>
            <p:nvPr/>
          </p:nvSpPr>
          <p:spPr bwMode="auto">
            <a:xfrm>
              <a:off x="8812213" y="2919413"/>
              <a:ext cx="188913" cy="339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800" b="0" i="0" u="none" strike="noStrike" kern="1200" cap="none" spc="0" normalizeH="0" baseline="0" noProof="0">
                  <a:ln>
                    <a:noFill/>
                  </a:ln>
                  <a:solidFill>
                    <a:srgbClr val="000000"/>
                  </a:solidFill>
                  <a:effectLst/>
                  <a:uLnTx/>
                  <a:uFillTx/>
                  <a:latin typeface="Calibri" panose="020F0502020204030204" pitchFamily="34" charset="0"/>
                  <a:ea typeface="+mn-ea"/>
                  <a:cs typeface="+mn-cs"/>
                </a:rPr>
                <a:t>)</a:t>
              </a:r>
              <a:endParaRPr kumimoji="0" lang="en-US" altLang="en-US"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95" name="Rectangle 87">
              <a:extLst>
                <a:ext uri="{FF2B5EF4-FFF2-40B4-BE49-F238E27FC236}">
                  <a16:creationId xmlns:a16="http://schemas.microsoft.com/office/drawing/2014/main" id="{0E2C5919-EC9B-F6E4-967A-FA54D14218FF}"/>
                </a:ext>
              </a:extLst>
            </p:cNvPr>
            <p:cNvSpPr>
              <a:spLocks noChangeArrowheads="1"/>
            </p:cNvSpPr>
            <p:nvPr/>
          </p:nvSpPr>
          <p:spPr bwMode="auto">
            <a:xfrm>
              <a:off x="7527926" y="3287713"/>
              <a:ext cx="188913" cy="341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800" b="0" i="0" u="none" strike="noStrike" kern="1200" cap="none" spc="0" normalizeH="0" baseline="0" noProof="0">
                  <a:ln>
                    <a:noFill/>
                  </a:ln>
                  <a:solidFill>
                    <a:srgbClr val="000000"/>
                  </a:solidFill>
                  <a:effectLst/>
                  <a:uLnTx/>
                  <a:uFillTx/>
                  <a:latin typeface="Calibri" panose="020F0502020204030204" pitchFamily="34" charset="0"/>
                  <a:ea typeface="+mn-ea"/>
                  <a:cs typeface="+mn-cs"/>
                </a:rPr>
                <a:t>-</a:t>
              </a:r>
              <a:endParaRPr kumimoji="0" lang="en-US" altLang="en-US"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96" name="Rectangle 88">
              <a:extLst>
                <a:ext uri="{FF2B5EF4-FFF2-40B4-BE49-F238E27FC236}">
                  <a16:creationId xmlns:a16="http://schemas.microsoft.com/office/drawing/2014/main" id="{3C3C2AFA-A96B-3034-7BFB-DDDF58B3D3C5}"/>
                </a:ext>
              </a:extLst>
            </p:cNvPr>
            <p:cNvSpPr>
              <a:spLocks noChangeArrowheads="1"/>
            </p:cNvSpPr>
            <p:nvPr/>
          </p:nvSpPr>
          <p:spPr bwMode="auto">
            <a:xfrm>
              <a:off x="7597776" y="3287713"/>
              <a:ext cx="398463" cy="341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800" b="0" i="0" u="none" strike="noStrike" kern="1200" cap="none" spc="0" normalizeH="0" baseline="0" noProof="0">
                  <a:ln>
                    <a:noFill/>
                  </a:ln>
                  <a:solidFill>
                    <a:srgbClr val="000000"/>
                  </a:solidFill>
                  <a:effectLst/>
                  <a:uLnTx/>
                  <a:uFillTx/>
                  <a:latin typeface="Calibri" panose="020F0502020204030204" pitchFamily="34" charset="0"/>
                  <a:ea typeface="+mn-ea"/>
                  <a:cs typeface="+mn-cs"/>
                </a:rPr>
                <a:t>9%</a:t>
              </a:r>
              <a:endParaRPr kumimoji="0" lang="en-US" altLang="en-US"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102" name="Rectangle 94">
              <a:extLst>
                <a:ext uri="{FF2B5EF4-FFF2-40B4-BE49-F238E27FC236}">
                  <a16:creationId xmlns:a16="http://schemas.microsoft.com/office/drawing/2014/main" id="{CF22663E-1EFC-491A-0026-74CBF85880AB}"/>
                </a:ext>
              </a:extLst>
            </p:cNvPr>
            <p:cNvSpPr>
              <a:spLocks noChangeArrowheads="1"/>
            </p:cNvSpPr>
            <p:nvPr/>
          </p:nvSpPr>
          <p:spPr bwMode="auto">
            <a:xfrm>
              <a:off x="7527926" y="3660776"/>
              <a:ext cx="1335088" cy="339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800" b="0" i="0" u="none" strike="noStrike" kern="1200" cap="none" spc="0" normalizeH="0" baseline="0" noProof="0">
                  <a:ln>
                    <a:noFill/>
                  </a:ln>
                  <a:solidFill>
                    <a:srgbClr val="000000"/>
                  </a:solidFill>
                  <a:effectLst/>
                  <a:uLnTx/>
                  <a:uFillTx/>
                  <a:latin typeface="Calibri" panose="020F0502020204030204" pitchFamily="34" charset="0"/>
                  <a:ea typeface="+mn-ea"/>
                  <a:cs typeface="+mn-cs"/>
                </a:rPr>
                <a:t>13% (3% per </a:t>
              </a:r>
              <a:endParaRPr kumimoji="0" lang="en-US" altLang="en-US"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103" name="Rectangle 95">
              <a:extLst>
                <a:ext uri="{FF2B5EF4-FFF2-40B4-BE49-F238E27FC236}">
                  <a16:creationId xmlns:a16="http://schemas.microsoft.com/office/drawing/2014/main" id="{61A4DCE6-9795-DD03-8C91-B0C7D5F487BE}"/>
                </a:ext>
              </a:extLst>
            </p:cNvPr>
            <p:cNvSpPr>
              <a:spLocks noChangeArrowheads="1"/>
            </p:cNvSpPr>
            <p:nvPr/>
          </p:nvSpPr>
          <p:spPr bwMode="auto">
            <a:xfrm>
              <a:off x="8743951" y="3660776"/>
              <a:ext cx="303213" cy="339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800" b="0" i="0" u="none" strike="noStrike" kern="1200" cap="none" spc="0" normalizeH="0" baseline="0" noProof="0">
                  <a:ln>
                    <a:noFill/>
                  </a:ln>
                  <a:solidFill>
                    <a:srgbClr val="000000"/>
                  </a:solidFill>
                  <a:effectLst/>
                  <a:uLnTx/>
                  <a:uFillTx/>
                  <a:latin typeface="Calibri" panose="020F0502020204030204" pitchFamily="34" charset="0"/>
                  <a:ea typeface="+mn-ea"/>
                  <a:cs typeface="+mn-cs"/>
                </a:rPr>
                <a:t>yr</a:t>
              </a:r>
              <a:endParaRPr kumimoji="0" lang="en-US" altLang="en-US"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104" name="Rectangle 96">
              <a:extLst>
                <a:ext uri="{FF2B5EF4-FFF2-40B4-BE49-F238E27FC236}">
                  <a16:creationId xmlns:a16="http://schemas.microsoft.com/office/drawing/2014/main" id="{CFAD391B-A3ED-5D5A-1371-420133E24415}"/>
                </a:ext>
              </a:extLst>
            </p:cNvPr>
            <p:cNvSpPr>
              <a:spLocks noChangeArrowheads="1"/>
            </p:cNvSpPr>
            <p:nvPr/>
          </p:nvSpPr>
          <p:spPr bwMode="auto">
            <a:xfrm>
              <a:off x="8928101" y="3660776"/>
              <a:ext cx="188913" cy="339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800" b="0" i="0" u="none" strike="noStrike" kern="1200" cap="none" spc="0" normalizeH="0" baseline="0" noProof="0">
                  <a:ln>
                    <a:noFill/>
                  </a:ln>
                  <a:solidFill>
                    <a:srgbClr val="000000"/>
                  </a:solidFill>
                  <a:effectLst/>
                  <a:uLnTx/>
                  <a:uFillTx/>
                  <a:latin typeface="Calibri" panose="020F0502020204030204" pitchFamily="34" charset="0"/>
                  <a:ea typeface="+mn-ea"/>
                  <a:cs typeface="+mn-cs"/>
                </a:rPr>
                <a:t>)</a:t>
              </a:r>
              <a:endParaRPr kumimoji="0" lang="en-US" altLang="en-US"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108" name="Line 39">
              <a:extLst>
                <a:ext uri="{FF2B5EF4-FFF2-40B4-BE49-F238E27FC236}">
                  <a16:creationId xmlns:a16="http://schemas.microsoft.com/office/drawing/2014/main" id="{DD2C1480-4129-7CE6-9460-D687FED879EB}"/>
                </a:ext>
              </a:extLst>
            </p:cNvPr>
            <p:cNvSpPr>
              <a:spLocks noChangeShapeType="1"/>
            </p:cNvSpPr>
            <p:nvPr/>
          </p:nvSpPr>
          <p:spPr bwMode="auto">
            <a:xfrm>
              <a:off x="7434072" y="2139696"/>
              <a:ext cx="2039112" cy="0"/>
            </a:xfrm>
            <a:prstGeom prst="line">
              <a:avLst/>
            </a:prstGeom>
            <a:noFill/>
            <a:ln w="38100" cap="flat">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grpSp>
      <p:grpSp>
        <p:nvGrpSpPr>
          <p:cNvPr id="114" name="Group 113">
            <a:extLst>
              <a:ext uri="{FF2B5EF4-FFF2-40B4-BE49-F238E27FC236}">
                <a16:creationId xmlns:a16="http://schemas.microsoft.com/office/drawing/2014/main" id="{12D8C1A0-4834-A5DC-76F0-048FDABD1E89}"/>
              </a:ext>
            </a:extLst>
          </p:cNvPr>
          <p:cNvGrpSpPr/>
          <p:nvPr/>
        </p:nvGrpSpPr>
        <p:grpSpPr>
          <a:xfrm>
            <a:off x="9463088" y="1757363"/>
            <a:ext cx="2262188" cy="2243138"/>
            <a:chOff x="9463088" y="1757363"/>
            <a:chExt cx="2262188" cy="2243138"/>
          </a:xfrm>
        </p:grpSpPr>
        <p:sp>
          <p:nvSpPr>
            <p:cNvPr id="17" name="Rectangle 9">
              <a:extLst>
                <a:ext uri="{FF2B5EF4-FFF2-40B4-BE49-F238E27FC236}">
                  <a16:creationId xmlns:a16="http://schemas.microsoft.com/office/drawing/2014/main" id="{DC80893C-7FFD-C45E-DAD6-56E7A1293280}"/>
                </a:ext>
              </a:extLst>
            </p:cNvPr>
            <p:cNvSpPr>
              <a:spLocks noChangeArrowheads="1"/>
            </p:cNvSpPr>
            <p:nvPr/>
          </p:nvSpPr>
          <p:spPr bwMode="auto">
            <a:xfrm>
              <a:off x="9463088" y="1763713"/>
              <a:ext cx="2262188" cy="371475"/>
            </a:xfrm>
            <a:prstGeom prst="rect">
              <a:avLst/>
            </a:prstGeom>
            <a:solidFill>
              <a:srgbClr val="A39B4E"/>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22" name="Rectangle 14">
              <a:extLst>
                <a:ext uri="{FF2B5EF4-FFF2-40B4-BE49-F238E27FC236}">
                  <a16:creationId xmlns:a16="http://schemas.microsoft.com/office/drawing/2014/main" id="{1AD30AF4-F193-B1C1-C44C-C2271BCF1B8A}"/>
                </a:ext>
              </a:extLst>
            </p:cNvPr>
            <p:cNvSpPr>
              <a:spLocks noChangeArrowheads="1"/>
            </p:cNvSpPr>
            <p:nvPr/>
          </p:nvSpPr>
          <p:spPr bwMode="auto">
            <a:xfrm>
              <a:off x="9463088" y="2135188"/>
              <a:ext cx="2262188" cy="371475"/>
            </a:xfrm>
            <a:prstGeom prst="rect">
              <a:avLst/>
            </a:prstGeom>
            <a:solidFill>
              <a:srgbClr val="E0DED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27" name="Rectangle 19">
              <a:extLst>
                <a:ext uri="{FF2B5EF4-FFF2-40B4-BE49-F238E27FC236}">
                  <a16:creationId xmlns:a16="http://schemas.microsoft.com/office/drawing/2014/main" id="{83B6F543-E1DC-1058-A60C-2A7083FABD89}"/>
                </a:ext>
              </a:extLst>
            </p:cNvPr>
            <p:cNvSpPr>
              <a:spLocks noChangeArrowheads="1"/>
            </p:cNvSpPr>
            <p:nvPr/>
          </p:nvSpPr>
          <p:spPr bwMode="auto">
            <a:xfrm>
              <a:off x="9463088" y="2506663"/>
              <a:ext cx="2262188" cy="369888"/>
            </a:xfrm>
            <a:prstGeom prst="rect">
              <a:avLst/>
            </a:prstGeom>
            <a:solidFill>
              <a:srgbClr val="F0EFE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32" name="Rectangle 24">
              <a:extLst>
                <a:ext uri="{FF2B5EF4-FFF2-40B4-BE49-F238E27FC236}">
                  <a16:creationId xmlns:a16="http://schemas.microsoft.com/office/drawing/2014/main" id="{DFAA7348-CB7C-EB83-B619-FB69A77767F4}"/>
                </a:ext>
              </a:extLst>
            </p:cNvPr>
            <p:cNvSpPr>
              <a:spLocks noChangeArrowheads="1"/>
            </p:cNvSpPr>
            <p:nvPr/>
          </p:nvSpPr>
          <p:spPr bwMode="auto">
            <a:xfrm>
              <a:off x="9463088" y="2876551"/>
              <a:ext cx="2262188" cy="371475"/>
            </a:xfrm>
            <a:prstGeom prst="rect">
              <a:avLst/>
            </a:prstGeom>
            <a:solidFill>
              <a:srgbClr val="E0DED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37" name="Rectangle 29">
              <a:extLst>
                <a:ext uri="{FF2B5EF4-FFF2-40B4-BE49-F238E27FC236}">
                  <a16:creationId xmlns:a16="http://schemas.microsoft.com/office/drawing/2014/main" id="{95B360B9-BD5A-7412-D07D-5EF845DB8300}"/>
                </a:ext>
              </a:extLst>
            </p:cNvPr>
            <p:cNvSpPr>
              <a:spLocks noChangeArrowheads="1"/>
            </p:cNvSpPr>
            <p:nvPr/>
          </p:nvSpPr>
          <p:spPr bwMode="auto">
            <a:xfrm>
              <a:off x="9463088" y="3248026"/>
              <a:ext cx="2262188" cy="371475"/>
            </a:xfrm>
            <a:prstGeom prst="rect">
              <a:avLst/>
            </a:prstGeom>
            <a:solidFill>
              <a:srgbClr val="F0EFE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42" name="Rectangle 34">
              <a:extLst>
                <a:ext uri="{FF2B5EF4-FFF2-40B4-BE49-F238E27FC236}">
                  <a16:creationId xmlns:a16="http://schemas.microsoft.com/office/drawing/2014/main" id="{D43079C0-F7F6-24D6-C125-36E94331D983}"/>
                </a:ext>
              </a:extLst>
            </p:cNvPr>
            <p:cNvSpPr>
              <a:spLocks noChangeArrowheads="1"/>
            </p:cNvSpPr>
            <p:nvPr/>
          </p:nvSpPr>
          <p:spPr bwMode="auto">
            <a:xfrm>
              <a:off x="9463088" y="3619501"/>
              <a:ext cx="2262188" cy="369888"/>
            </a:xfrm>
            <a:prstGeom prst="rect">
              <a:avLst/>
            </a:prstGeom>
            <a:solidFill>
              <a:srgbClr val="E0DED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53" name="Line 45">
              <a:extLst>
                <a:ext uri="{FF2B5EF4-FFF2-40B4-BE49-F238E27FC236}">
                  <a16:creationId xmlns:a16="http://schemas.microsoft.com/office/drawing/2014/main" id="{8CD8A3CA-A8C2-5C27-B2C6-89FFCF8C3238}"/>
                </a:ext>
              </a:extLst>
            </p:cNvPr>
            <p:cNvSpPr>
              <a:spLocks noChangeShapeType="1"/>
            </p:cNvSpPr>
            <p:nvPr/>
          </p:nvSpPr>
          <p:spPr bwMode="auto">
            <a:xfrm>
              <a:off x="11725276" y="1757363"/>
              <a:ext cx="0" cy="2238375"/>
            </a:xfrm>
            <a:prstGeom prst="line">
              <a:avLst/>
            </a:prstGeom>
            <a:noFill/>
            <a:ln w="12700" cap="flat">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64" name="Rectangle 56">
              <a:extLst>
                <a:ext uri="{FF2B5EF4-FFF2-40B4-BE49-F238E27FC236}">
                  <a16:creationId xmlns:a16="http://schemas.microsoft.com/office/drawing/2014/main" id="{FE348E46-520A-A514-C5C0-BE40A404AC4E}"/>
                </a:ext>
              </a:extLst>
            </p:cNvPr>
            <p:cNvSpPr>
              <a:spLocks noChangeArrowheads="1"/>
            </p:cNvSpPr>
            <p:nvPr/>
          </p:nvSpPr>
          <p:spPr bwMode="auto">
            <a:xfrm>
              <a:off x="9555163" y="1806576"/>
              <a:ext cx="895350" cy="339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800" b="1" i="0" u="none" strike="noStrike" kern="1200" cap="none" spc="0" normalizeH="0" baseline="0" noProof="0">
                  <a:ln>
                    <a:noFill/>
                  </a:ln>
                  <a:solidFill>
                    <a:srgbClr val="FFFFFF"/>
                  </a:solidFill>
                  <a:effectLst/>
                  <a:uLnTx/>
                  <a:uFillTx/>
                  <a:latin typeface="Calibri" panose="020F0502020204030204" pitchFamily="34" charset="0"/>
                  <a:ea typeface="+mn-ea"/>
                  <a:cs typeface="+mn-cs"/>
                </a:rPr>
                <a:t>Units/K </a:t>
              </a:r>
              <a:endParaRPr kumimoji="0" lang="en-US" altLang="en-US"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65" name="Rectangle 57">
              <a:extLst>
                <a:ext uri="{FF2B5EF4-FFF2-40B4-BE49-F238E27FC236}">
                  <a16:creationId xmlns:a16="http://schemas.microsoft.com/office/drawing/2014/main" id="{B7DF4274-651C-BF30-69C2-4F9F89B34A30}"/>
                </a:ext>
              </a:extLst>
            </p:cNvPr>
            <p:cNvSpPr>
              <a:spLocks noChangeArrowheads="1"/>
            </p:cNvSpPr>
            <p:nvPr/>
          </p:nvSpPr>
          <p:spPr bwMode="auto">
            <a:xfrm>
              <a:off x="10328276" y="1806576"/>
              <a:ext cx="133050"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l-GR" altLang="en-US" sz="1800" b="1" i="0" u="none" strike="noStrike" kern="1200" cap="none" spc="0" normalizeH="0" baseline="0" noProof="0">
                  <a:ln>
                    <a:noFill/>
                  </a:ln>
                  <a:solidFill>
                    <a:srgbClr val="FFFFFF"/>
                  </a:solidFill>
                  <a:effectLst/>
                  <a:uLnTx/>
                  <a:uFillTx/>
                  <a:latin typeface="Calibri" panose="020F0502020204030204" pitchFamily="34" charset="0"/>
                  <a:ea typeface="+mn-ea"/>
                  <a:cs typeface="+mn-cs"/>
                </a:rPr>
                <a:t>Δ</a:t>
              </a:r>
              <a:endParaRPr kumimoji="0" lang="en-US" altLang="en-US"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66" name="Rectangle 58">
              <a:extLst>
                <a:ext uri="{FF2B5EF4-FFF2-40B4-BE49-F238E27FC236}">
                  <a16:creationId xmlns:a16="http://schemas.microsoft.com/office/drawing/2014/main" id="{C530E074-4AEB-22E6-F173-BE7829E257F7}"/>
                </a:ext>
              </a:extLst>
            </p:cNvPr>
            <p:cNvSpPr>
              <a:spLocks noChangeArrowheads="1"/>
            </p:cNvSpPr>
            <p:nvPr/>
          </p:nvSpPr>
          <p:spPr bwMode="auto">
            <a:xfrm>
              <a:off x="10512426" y="1806576"/>
              <a:ext cx="585788" cy="339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800" b="1" i="0" u="none" strike="noStrike" kern="1200" cap="none" spc="0" normalizeH="0" baseline="0" noProof="0">
                  <a:ln>
                    <a:noFill/>
                  </a:ln>
                  <a:solidFill>
                    <a:srgbClr val="FFFFFF"/>
                  </a:solidFill>
                  <a:effectLst/>
                  <a:uLnTx/>
                  <a:uFillTx/>
                  <a:latin typeface="Calibri" panose="020F0502020204030204" pitchFamily="34" charset="0"/>
                  <a:ea typeface="+mn-ea"/>
                  <a:cs typeface="+mn-cs"/>
                </a:rPr>
                <a:t>2017</a:t>
              </a:r>
              <a:endParaRPr kumimoji="0" lang="en-US" altLang="en-US"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67" name="Rectangle 59">
              <a:extLst>
                <a:ext uri="{FF2B5EF4-FFF2-40B4-BE49-F238E27FC236}">
                  <a16:creationId xmlns:a16="http://schemas.microsoft.com/office/drawing/2014/main" id="{C749ECD5-B150-6FFE-E43F-8419A05211D3}"/>
                </a:ext>
              </a:extLst>
            </p:cNvPr>
            <p:cNvSpPr>
              <a:spLocks noChangeArrowheads="1"/>
            </p:cNvSpPr>
            <p:nvPr/>
          </p:nvSpPr>
          <p:spPr bwMode="auto">
            <a:xfrm>
              <a:off x="10975976" y="1806576"/>
              <a:ext cx="192088" cy="339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800" b="1" i="0" u="none" strike="noStrike" kern="1200" cap="none" spc="0" normalizeH="0" baseline="0" noProof="0">
                  <a:ln>
                    <a:noFill/>
                  </a:ln>
                  <a:solidFill>
                    <a:srgbClr val="FFFFFF"/>
                  </a:solidFill>
                  <a:effectLst/>
                  <a:uLnTx/>
                  <a:uFillTx/>
                  <a:latin typeface="Calibri" panose="020F0502020204030204" pitchFamily="34" charset="0"/>
                  <a:ea typeface="+mn-ea"/>
                  <a:cs typeface="+mn-cs"/>
                </a:rPr>
                <a:t>-</a:t>
              </a:r>
              <a:endParaRPr kumimoji="0" lang="en-US" altLang="en-US"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68" name="Rectangle 60">
              <a:extLst>
                <a:ext uri="{FF2B5EF4-FFF2-40B4-BE49-F238E27FC236}">
                  <a16:creationId xmlns:a16="http://schemas.microsoft.com/office/drawing/2014/main" id="{98C89E88-3A5C-76D9-4FC0-C39B996451DE}"/>
                </a:ext>
              </a:extLst>
            </p:cNvPr>
            <p:cNvSpPr>
              <a:spLocks noChangeArrowheads="1"/>
            </p:cNvSpPr>
            <p:nvPr/>
          </p:nvSpPr>
          <p:spPr bwMode="auto">
            <a:xfrm>
              <a:off x="11045826" y="1806576"/>
              <a:ext cx="354013" cy="339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800" b="1" i="0" u="none" strike="noStrike" kern="1200" cap="none" spc="0" normalizeH="0" baseline="0" noProof="0">
                  <a:ln>
                    <a:noFill/>
                  </a:ln>
                  <a:solidFill>
                    <a:srgbClr val="FFFFFF"/>
                  </a:solidFill>
                  <a:effectLst/>
                  <a:uLnTx/>
                  <a:uFillTx/>
                  <a:latin typeface="Calibri" panose="020F0502020204030204" pitchFamily="34" charset="0"/>
                  <a:ea typeface="+mn-ea"/>
                  <a:cs typeface="+mn-cs"/>
                </a:rPr>
                <a:t>21</a:t>
              </a:r>
              <a:endParaRPr kumimoji="0" lang="en-US" altLang="en-US"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74" name="Rectangle 66">
              <a:extLst>
                <a:ext uri="{FF2B5EF4-FFF2-40B4-BE49-F238E27FC236}">
                  <a16:creationId xmlns:a16="http://schemas.microsoft.com/office/drawing/2014/main" id="{4DE45B3E-6C05-8CAB-3BE1-2A875DACCDAB}"/>
                </a:ext>
              </a:extLst>
            </p:cNvPr>
            <p:cNvSpPr>
              <a:spLocks noChangeArrowheads="1"/>
            </p:cNvSpPr>
            <p:nvPr/>
          </p:nvSpPr>
          <p:spPr bwMode="auto">
            <a:xfrm>
              <a:off x="9555163" y="2178051"/>
              <a:ext cx="1936750" cy="339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800" b="0" i="1" u="none" strike="noStrike" kern="1200" cap="none" spc="0" normalizeH="0" baseline="0" noProof="0">
                  <a:ln>
                    <a:noFill/>
                  </a:ln>
                  <a:solidFill>
                    <a:srgbClr val="000000"/>
                  </a:solidFill>
                  <a:effectLst/>
                  <a:uLnTx/>
                  <a:uFillTx/>
                  <a:latin typeface="Calibri" panose="020F0502020204030204" pitchFamily="34" charset="0"/>
                  <a:ea typeface="+mn-ea"/>
                  <a:cs typeface="+mn-cs"/>
                </a:rPr>
                <a:t>New to mkt in 2019</a:t>
              </a:r>
              <a:endParaRPr kumimoji="0" lang="en-US" altLang="en-US"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81" name="Rectangle 73">
              <a:extLst>
                <a:ext uri="{FF2B5EF4-FFF2-40B4-BE49-F238E27FC236}">
                  <a16:creationId xmlns:a16="http://schemas.microsoft.com/office/drawing/2014/main" id="{480ECECD-66B0-B9C7-58B9-97444EE6A47E}"/>
                </a:ext>
              </a:extLst>
            </p:cNvPr>
            <p:cNvSpPr>
              <a:spLocks noChangeArrowheads="1"/>
            </p:cNvSpPr>
            <p:nvPr/>
          </p:nvSpPr>
          <p:spPr bwMode="auto">
            <a:xfrm>
              <a:off x="9555163" y="2546351"/>
              <a:ext cx="188913" cy="339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800" b="0" i="0" u="none" strike="noStrike" kern="1200" cap="none" spc="0" normalizeH="0" baseline="0" noProof="0">
                  <a:ln>
                    <a:noFill/>
                  </a:ln>
                  <a:solidFill>
                    <a:srgbClr val="000000"/>
                  </a:solidFill>
                  <a:effectLst/>
                  <a:uLnTx/>
                  <a:uFillTx/>
                  <a:latin typeface="Calibri" panose="020F0502020204030204" pitchFamily="34" charset="0"/>
                  <a:ea typeface="+mn-ea"/>
                  <a:cs typeface="+mn-cs"/>
                </a:rPr>
                <a:t>-</a:t>
              </a:r>
              <a:endParaRPr kumimoji="0" lang="en-US" altLang="en-US"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82" name="Rectangle 74">
              <a:extLst>
                <a:ext uri="{FF2B5EF4-FFF2-40B4-BE49-F238E27FC236}">
                  <a16:creationId xmlns:a16="http://schemas.microsoft.com/office/drawing/2014/main" id="{8F16AFCA-DEED-1629-796E-B684BD1C6AF0}"/>
                </a:ext>
              </a:extLst>
            </p:cNvPr>
            <p:cNvSpPr>
              <a:spLocks noChangeArrowheads="1"/>
            </p:cNvSpPr>
            <p:nvPr/>
          </p:nvSpPr>
          <p:spPr bwMode="auto">
            <a:xfrm>
              <a:off x="9625013" y="2546351"/>
              <a:ext cx="398463" cy="339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800" b="0" i="0" u="none" strike="noStrike" kern="1200" cap="none" spc="0" normalizeH="0" baseline="0" noProof="0">
                  <a:ln>
                    <a:noFill/>
                  </a:ln>
                  <a:solidFill>
                    <a:srgbClr val="000000"/>
                  </a:solidFill>
                  <a:effectLst/>
                  <a:uLnTx/>
                  <a:uFillTx/>
                  <a:latin typeface="Calibri" panose="020F0502020204030204" pitchFamily="34" charset="0"/>
                  <a:ea typeface="+mn-ea"/>
                  <a:cs typeface="+mn-cs"/>
                </a:rPr>
                <a:t>3%</a:t>
              </a:r>
              <a:endParaRPr kumimoji="0" lang="en-US" altLang="en-US"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90" name="Rectangle 82">
              <a:extLst>
                <a:ext uri="{FF2B5EF4-FFF2-40B4-BE49-F238E27FC236}">
                  <a16:creationId xmlns:a16="http://schemas.microsoft.com/office/drawing/2014/main" id="{2784EC60-A313-7194-3B24-39B4623292EA}"/>
                </a:ext>
              </a:extLst>
            </p:cNvPr>
            <p:cNvSpPr>
              <a:spLocks noChangeArrowheads="1"/>
            </p:cNvSpPr>
            <p:nvPr/>
          </p:nvSpPr>
          <p:spPr bwMode="auto">
            <a:xfrm>
              <a:off x="9555163" y="2919413"/>
              <a:ext cx="188913" cy="339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800" b="0" i="0" u="none" strike="noStrike" kern="1200" cap="none" spc="0" normalizeH="0" baseline="0" noProof="0">
                  <a:ln>
                    <a:noFill/>
                  </a:ln>
                  <a:solidFill>
                    <a:srgbClr val="000000"/>
                  </a:solidFill>
                  <a:effectLst/>
                  <a:uLnTx/>
                  <a:uFillTx/>
                  <a:latin typeface="Calibri" panose="020F0502020204030204" pitchFamily="34" charset="0"/>
                  <a:ea typeface="+mn-ea"/>
                  <a:cs typeface="+mn-cs"/>
                </a:rPr>
                <a:t>-</a:t>
              </a:r>
              <a:endParaRPr kumimoji="0" lang="en-US" altLang="en-US"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91" name="Rectangle 83">
              <a:extLst>
                <a:ext uri="{FF2B5EF4-FFF2-40B4-BE49-F238E27FC236}">
                  <a16:creationId xmlns:a16="http://schemas.microsoft.com/office/drawing/2014/main" id="{26CDB3DE-CF1B-2A33-9DA6-D5959F8F4E29}"/>
                </a:ext>
              </a:extLst>
            </p:cNvPr>
            <p:cNvSpPr>
              <a:spLocks noChangeArrowheads="1"/>
            </p:cNvSpPr>
            <p:nvPr/>
          </p:nvSpPr>
          <p:spPr bwMode="auto">
            <a:xfrm>
              <a:off x="9625013" y="2919413"/>
              <a:ext cx="398463" cy="339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800" b="0" i="0" u="none" strike="noStrike" kern="1200" cap="none" spc="0" normalizeH="0" baseline="0" noProof="0">
                  <a:ln>
                    <a:noFill/>
                  </a:ln>
                  <a:solidFill>
                    <a:srgbClr val="000000"/>
                  </a:solidFill>
                  <a:effectLst/>
                  <a:uLnTx/>
                  <a:uFillTx/>
                  <a:latin typeface="Calibri" panose="020F0502020204030204" pitchFamily="34" charset="0"/>
                  <a:ea typeface="+mn-ea"/>
                  <a:cs typeface="+mn-cs"/>
                </a:rPr>
                <a:t>4%</a:t>
              </a:r>
              <a:endParaRPr kumimoji="0" lang="en-US" altLang="en-US"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97" name="Rectangle 89">
              <a:extLst>
                <a:ext uri="{FF2B5EF4-FFF2-40B4-BE49-F238E27FC236}">
                  <a16:creationId xmlns:a16="http://schemas.microsoft.com/office/drawing/2014/main" id="{16EE7F17-B6C0-B8F3-7E4C-B2B74DC5559D}"/>
                </a:ext>
              </a:extLst>
            </p:cNvPr>
            <p:cNvSpPr>
              <a:spLocks noChangeArrowheads="1"/>
            </p:cNvSpPr>
            <p:nvPr/>
          </p:nvSpPr>
          <p:spPr bwMode="auto">
            <a:xfrm>
              <a:off x="9555163" y="3287713"/>
              <a:ext cx="514350" cy="341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800" b="0" i="0" u="none" strike="noStrike" kern="1200" cap="none" spc="0" normalizeH="0" baseline="0" noProof="0">
                  <a:ln>
                    <a:noFill/>
                  </a:ln>
                  <a:solidFill>
                    <a:srgbClr val="000000"/>
                  </a:solidFill>
                  <a:effectLst/>
                  <a:uLnTx/>
                  <a:uFillTx/>
                  <a:latin typeface="Calibri" panose="020F0502020204030204" pitchFamily="34" charset="0"/>
                  <a:ea typeface="+mn-ea"/>
                  <a:cs typeface="+mn-cs"/>
                </a:rPr>
                <a:t>50%</a:t>
              </a:r>
              <a:endParaRPr kumimoji="0" lang="en-US" altLang="en-US"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105" name="Rectangle 97">
              <a:extLst>
                <a:ext uri="{FF2B5EF4-FFF2-40B4-BE49-F238E27FC236}">
                  <a16:creationId xmlns:a16="http://schemas.microsoft.com/office/drawing/2014/main" id="{D90B2EF6-3713-24F4-3DE7-E8C5CE676E88}"/>
                </a:ext>
              </a:extLst>
            </p:cNvPr>
            <p:cNvSpPr>
              <a:spLocks noChangeArrowheads="1"/>
            </p:cNvSpPr>
            <p:nvPr/>
          </p:nvSpPr>
          <p:spPr bwMode="auto">
            <a:xfrm>
              <a:off x="9555163" y="3660776"/>
              <a:ext cx="628650" cy="339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800" b="0" i="0" u="none" strike="noStrike" kern="1200" cap="none" spc="0" normalizeH="0" baseline="0" noProof="0">
                  <a:ln>
                    <a:noFill/>
                  </a:ln>
                  <a:solidFill>
                    <a:srgbClr val="000000"/>
                  </a:solidFill>
                  <a:effectLst/>
                  <a:uLnTx/>
                  <a:uFillTx/>
                  <a:latin typeface="Calibri" panose="020F0502020204030204" pitchFamily="34" charset="0"/>
                  <a:ea typeface="+mn-ea"/>
                  <a:cs typeface="+mn-cs"/>
                </a:rPr>
                <a:t>110%</a:t>
              </a:r>
              <a:endParaRPr kumimoji="0" lang="en-US" altLang="en-US"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109" name="Line 39">
              <a:extLst>
                <a:ext uri="{FF2B5EF4-FFF2-40B4-BE49-F238E27FC236}">
                  <a16:creationId xmlns:a16="http://schemas.microsoft.com/office/drawing/2014/main" id="{0C829821-CEC1-2119-3245-E42F3A22BEFC}"/>
                </a:ext>
              </a:extLst>
            </p:cNvPr>
            <p:cNvSpPr>
              <a:spLocks noChangeShapeType="1"/>
            </p:cNvSpPr>
            <p:nvPr/>
          </p:nvSpPr>
          <p:spPr bwMode="auto">
            <a:xfrm>
              <a:off x="9464040" y="2139696"/>
              <a:ext cx="2258568" cy="0"/>
            </a:xfrm>
            <a:prstGeom prst="line">
              <a:avLst/>
            </a:prstGeom>
            <a:noFill/>
            <a:ln w="38100" cap="flat">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grpSp>
      <p:sp>
        <p:nvSpPr>
          <p:cNvPr id="115" name="TextBox 114">
            <a:extLst>
              <a:ext uri="{FF2B5EF4-FFF2-40B4-BE49-F238E27FC236}">
                <a16:creationId xmlns:a16="http://schemas.microsoft.com/office/drawing/2014/main" id="{6AA8AABD-F942-0B2D-60A5-43740C409292}"/>
              </a:ext>
            </a:extLst>
          </p:cNvPr>
          <p:cNvSpPr txBox="1"/>
          <p:nvPr/>
        </p:nvSpPr>
        <p:spPr>
          <a:xfrm>
            <a:off x="439783" y="4269067"/>
            <a:ext cx="11312433" cy="1892826"/>
          </a:xfrm>
          <a:prstGeom prst="rect">
            <a:avLst/>
          </a:prstGeom>
          <a:noFill/>
        </p:spPr>
        <p:txBody>
          <a:bodyPr vert="horz" wrap="square" lIns="0" tIns="45720" rIns="0" bIns="45720" rtlCol="0">
            <a:spAutoFit/>
          </a:bodyPr>
          <a:lstStyle>
            <a:defPPr>
              <a:defRPr lang="en-US"/>
            </a:defPPr>
            <a:lvl1pPr indent="-91440">
              <a:lnSpc>
                <a:spcPct val="90000"/>
              </a:lnSpc>
              <a:spcBef>
                <a:spcPts val="1200"/>
              </a:spcBef>
              <a:spcAft>
                <a:spcPts val="600"/>
              </a:spcAft>
              <a:buClr>
                <a:schemeClr val="accent1"/>
              </a:buClr>
              <a:buSzPct val="100000"/>
              <a:buFont typeface="Calibri" panose="020F0502020204030204" pitchFamily="34" charset="0"/>
              <a:buChar char=" "/>
              <a:defRPr sz="2800">
                <a:solidFill>
                  <a:schemeClr val="tx1">
                    <a:lumMod val="75000"/>
                    <a:lumOff val="25000"/>
                  </a:schemeClr>
                </a:solidFill>
              </a:defRPr>
            </a:lvl1pPr>
            <a:lvl2pPr marL="384048" indent="-182880" defTabSz="914400">
              <a:lnSpc>
                <a:spcPct val="90000"/>
              </a:lnSpc>
              <a:spcBef>
                <a:spcPts val="200"/>
              </a:spcBef>
              <a:spcAft>
                <a:spcPts val="400"/>
              </a:spcAft>
              <a:buClr>
                <a:schemeClr val="tx2">
                  <a:lumMod val="50000"/>
                </a:schemeClr>
              </a:buClr>
              <a:buFont typeface="Calibri" pitchFamily="34" charset="0"/>
              <a:buChar char="◦"/>
              <a:defRPr sz="2400">
                <a:solidFill>
                  <a:schemeClr val="tx1">
                    <a:lumMod val="75000"/>
                    <a:lumOff val="25000"/>
                  </a:schemeClr>
                </a:solidFill>
              </a:defRPr>
            </a:lvl2pPr>
            <a:lvl3pPr marL="566928" indent="-182880" defTabSz="914400">
              <a:lnSpc>
                <a:spcPct val="90000"/>
              </a:lnSpc>
              <a:spcBef>
                <a:spcPts val="200"/>
              </a:spcBef>
              <a:spcAft>
                <a:spcPts val="400"/>
              </a:spcAft>
              <a:buClr>
                <a:schemeClr val="tx2">
                  <a:lumMod val="50000"/>
                </a:schemeClr>
              </a:buClr>
              <a:buFont typeface="Calibri" pitchFamily="34" charset="0"/>
              <a:buChar char="◦"/>
              <a:defRPr sz="2000">
                <a:solidFill>
                  <a:schemeClr val="tx1">
                    <a:lumMod val="75000"/>
                    <a:lumOff val="25000"/>
                  </a:schemeClr>
                </a:solidFill>
              </a:defRPr>
            </a:lvl3pPr>
            <a:lvl4pPr marL="749808" indent="-182880" defTabSz="914400">
              <a:lnSpc>
                <a:spcPct val="90000"/>
              </a:lnSpc>
              <a:spcBef>
                <a:spcPts val="200"/>
              </a:spcBef>
              <a:spcAft>
                <a:spcPts val="400"/>
              </a:spcAft>
              <a:buClr>
                <a:schemeClr val="tx2">
                  <a:lumMod val="50000"/>
                </a:schemeClr>
              </a:buClr>
              <a:buFont typeface="Calibri" pitchFamily="34" charset="0"/>
              <a:buChar char="◦"/>
              <a:defRPr sz="2000">
                <a:solidFill>
                  <a:schemeClr val="tx1">
                    <a:lumMod val="75000"/>
                    <a:lumOff val="25000"/>
                  </a:schemeClr>
                </a:solidFill>
              </a:defRPr>
            </a:lvl4pPr>
            <a:lvl5pPr marL="932688" indent="-182880" defTabSz="914400">
              <a:lnSpc>
                <a:spcPct val="90000"/>
              </a:lnSpc>
              <a:spcBef>
                <a:spcPts val="200"/>
              </a:spcBef>
              <a:spcAft>
                <a:spcPts val="400"/>
              </a:spcAft>
              <a:buClr>
                <a:schemeClr val="tx2">
                  <a:lumMod val="50000"/>
                </a:schemeClr>
              </a:buClr>
              <a:buFont typeface="Calibri" pitchFamily="34" charset="0"/>
              <a:buChar char="◦"/>
              <a:defRPr sz="2000">
                <a:solidFill>
                  <a:schemeClr val="tx1">
                    <a:lumMod val="75000"/>
                    <a:lumOff val="25000"/>
                  </a:schemeClr>
                </a:solidFill>
              </a:defRPr>
            </a:lvl5pPr>
            <a:lvl6pPr marL="1100000" indent="-228600" defTabSz="914400">
              <a:lnSpc>
                <a:spcPct val="90000"/>
              </a:lnSpc>
              <a:spcBef>
                <a:spcPts val="200"/>
              </a:spcBef>
              <a:spcAft>
                <a:spcPts val="400"/>
              </a:spcAft>
              <a:buClr>
                <a:schemeClr val="accent1"/>
              </a:buClr>
              <a:buFont typeface="Calibri" pitchFamily="34" charset="0"/>
              <a:buChar char="◦"/>
              <a:defRPr sz="1400">
                <a:solidFill>
                  <a:schemeClr val="tx1">
                    <a:lumMod val="75000"/>
                    <a:lumOff val="25000"/>
                  </a:schemeClr>
                </a:solidFill>
              </a:defRPr>
            </a:lvl6pPr>
            <a:lvl7pPr marL="1300000" indent="-228600" defTabSz="914400">
              <a:lnSpc>
                <a:spcPct val="90000"/>
              </a:lnSpc>
              <a:spcBef>
                <a:spcPts val="200"/>
              </a:spcBef>
              <a:spcAft>
                <a:spcPts val="400"/>
              </a:spcAft>
              <a:buClr>
                <a:schemeClr val="accent1"/>
              </a:buClr>
              <a:buFont typeface="Calibri" pitchFamily="34" charset="0"/>
              <a:buChar char="◦"/>
              <a:defRPr sz="1400">
                <a:solidFill>
                  <a:schemeClr val="tx1">
                    <a:lumMod val="75000"/>
                    <a:lumOff val="25000"/>
                  </a:schemeClr>
                </a:solidFill>
              </a:defRPr>
            </a:lvl7pPr>
            <a:lvl8pPr marL="1500000" indent="-228600" defTabSz="914400">
              <a:lnSpc>
                <a:spcPct val="90000"/>
              </a:lnSpc>
              <a:spcBef>
                <a:spcPts val="200"/>
              </a:spcBef>
              <a:spcAft>
                <a:spcPts val="400"/>
              </a:spcAft>
              <a:buClr>
                <a:schemeClr val="accent1"/>
              </a:buClr>
              <a:buFont typeface="Calibri" pitchFamily="34" charset="0"/>
              <a:buChar char="◦"/>
              <a:defRPr sz="1400">
                <a:solidFill>
                  <a:schemeClr val="tx1">
                    <a:lumMod val="75000"/>
                    <a:lumOff val="25000"/>
                  </a:schemeClr>
                </a:solidFill>
              </a:defRPr>
            </a:lvl8pPr>
            <a:lvl9pPr marL="1700000" indent="-228600" defTabSz="914400">
              <a:lnSpc>
                <a:spcPct val="90000"/>
              </a:lnSpc>
              <a:spcBef>
                <a:spcPts val="200"/>
              </a:spcBef>
              <a:spcAft>
                <a:spcPts val="400"/>
              </a:spcAft>
              <a:buClr>
                <a:schemeClr val="accent1"/>
              </a:buClr>
              <a:buFont typeface="Calibri" pitchFamily="34" charset="0"/>
              <a:buChar char="◦"/>
              <a:defRPr sz="1400">
                <a:solidFill>
                  <a:schemeClr val="tx1">
                    <a:lumMod val="75000"/>
                    <a:lumOff val="25000"/>
                  </a:schemeClr>
                </a:solidFill>
              </a:defRPr>
            </a:lvl9pPr>
          </a:lstStyle>
          <a:p>
            <a:pPr marL="0" marR="0" lvl="0" indent="-91440" algn="l" defTabSz="457200" rtl="0" eaLnBrk="1" fontAlgn="auto" latinLnBrk="0" hangingPunct="1">
              <a:lnSpc>
                <a:spcPct val="90000"/>
              </a:lnSpc>
              <a:spcBef>
                <a:spcPts val="1200"/>
              </a:spcBef>
              <a:spcAft>
                <a:spcPts val="600"/>
              </a:spcAft>
              <a:buClr>
                <a:srgbClr val="A39B4E"/>
              </a:buClr>
              <a:buSzPct val="100000"/>
              <a:buFont typeface="Calibri" panose="020F0502020204030204" pitchFamily="34" charset="0"/>
              <a:buChar char=" "/>
              <a:tabLst/>
              <a:defRPr/>
            </a:pPr>
            <a:r>
              <a:rPr kumimoji="0" lang="en-US" sz="2800" b="0" i="0" u="none" strike="noStrike" kern="1200" cap="none" spc="0" normalizeH="0" baseline="0" noProof="0" dirty="0">
                <a:ln>
                  <a:noFill/>
                </a:ln>
                <a:solidFill>
                  <a:srgbClr val="000000">
                    <a:lumMod val="75000"/>
                    <a:lumOff val="25000"/>
                  </a:srgbClr>
                </a:solidFill>
                <a:effectLst/>
                <a:uLnTx/>
                <a:uFillTx/>
                <a:latin typeface="Calibri" panose="020F0502020204030204"/>
                <a:ea typeface="+mn-ea"/>
                <a:cs typeface="+mn-cs"/>
              </a:rPr>
              <a:t>What is going on here?</a:t>
            </a:r>
          </a:p>
          <a:p>
            <a:pPr marL="457200" marR="0" lvl="0" indent="-457200" algn="l" defTabSz="457200" rtl="0" eaLnBrk="1" fontAlgn="auto" latinLnBrk="0" hangingPunct="1">
              <a:lnSpc>
                <a:spcPct val="90000"/>
              </a:lnSpc>
              <a:spcBef>
                <a:spcPts val="1200"/>
              </a:spcBef>
              <a:spcAft>
                <a:spcPts val="600"/>
              </a:spcAft>
              <a:buClr>
                <a:srgbClr val="A39B4E"/>
              </a:buClr>
              <a:buSzPct val="100000"/>
              <a:buFont typeface="Wingdings" panose="05000000000000000000" pitchFamily="2" charset="2"/>
              <a:buChar char="§"/>
              <a:tabLst/>
              <a:defRPr/>
            </a:pPr>
            <a:r>
              <a:rPr kumimoji="0" lang="en-US" sz="2800" b="0" i="0" u="none" strike="noStrike" kern="1200" cap="none" spc="0" normalizeH="0" baseline="0" noProof="0" dirty="0">
                <a:ln>
                  <a:noFill/>
                </a:ln>
                <a:solidFill>
                  <a:srgbClr val="000000">
                    <a:lumMod val="75000"/>
                    <a:lumOff val="25000"/>
                  </a:srgbClr>
                </a:solidFill>
                <a:effectLst/>
                <a:uLnTx/>
                <a:uFillTx/>
                <a:latin typeface="Calibri" panose="020F0502020204030204"/>
                <a:ea typeface="+mn-ea"/>
                <a:cs typeface="+mn-cs"/>
              </a:rPr>
              <a:t>A new drug to treat cystic fibrosis with a very high price point – 69x higher than the second highest revenue drug in the category – pushed up spending while other prices were flat or even declining.</a:t>
            </a:r>
          </a:p>
        </p:txBody>
      </p:sp>
    </p:spTree>
    <p:extLst>
      <p:ext uri="{BB962C8B-B14F-4D97-AF65-F5344CB8AC3E}">
        <p14:creationId xmlns:p14="http://schemas.microsoft.com/office/powerpoint/2010/main" val="31575356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1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1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13"/>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14"/>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15">
                                            <p:txEl>
                                              <p:pRg st="0" end="0"/>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115">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3C64A3-E4FC-5843-4FCA-36E9DE4BC8F1}"/>
              </a:ext>
            </a:extLst>
          </p:cNvPr>
          <p:cNvSpPr>
            <a:spLocks noGrp="1"/>
          </p:cNvSpPr>
          <p:nvPr>
            <p:ph type="title"/>
          </p:nvPr>
        </p:nvSpPr>
        <p:spPr/>
        <p:txBody>
          <a:bodyPr/>
          <a:lstStyle/>
          <a:p>
            <a:r>
              <a:rPr lang="en-US"/>
              <a:t>So what have we learned?</a:t>
            </a:r>
          </a:p>
        </p:txBody>
      </p:sp>
      <p:sp>
        <p:nvSpPr>
          <p:cNvPr id="3" name="Content Placeholder 2">
            <a:extLst>
              <a:ext uri="{FF2B5EF4-FFF2-40B4-BE49-F238E27FC236}">
                <a16:creationId xmlns:a16="http://schemas.microsoft.com/office/drawing/2014/main" id="{52D9AC10-6739-E4AD-2154-DDAE93362C07}"/>
              </a:ext>
            </a:extLst>
          </p:cNvPr>
          <p:cNvSpPr>
            <a:spLocks noGrp="1"/>
          </p:cNvSpPr>
          <p:nvPr>
            <p:ph idx="1"/>
          </p:nvPr>
        </p:nvSpPr>
        <p:spPr>
          <a:xfrm>
            <a:off x="444137" y="1459718"/>
            <a:ext cx="11312433" cy="4812972"/>
          </a:xfrm>
        </p:spPr>
        <p:txBody>
          <a:bodyPr>
            <a:normAutofit/>
          </a:bodyPr>
          <a:lstStyle/>
          <a:p>
            <a:pPr>
              <a:spcAft>
                <a:spcPts val="600"/>
              </a:spcAft>
              <a:buFont typeface="Wingdings" panose="05000000000000000000" pitchFamily="2" charset="2"/>
              <a:buChar char="§"/>
            </a:pPr>
            <a:r>
              <a:rPr lang="en-US" dirty="0"/>
              <a:t> While prior year policy initiatives have effectively restrained hospital spending growth, retail pharmacy pushes commercial spending up year over year.</a:t>
            </a:r>
          </a:p>
          <a:p>
            <a:pPr>
              <a:spcAft>
                <a:spcPts val="600"/>
              </a:spcAft>
              <a:buFont typeface="Wingdings" panose="05000000000000000000" pitchFamily="2" charset="2"/>
              <a:buChar char="§"/>
            </a:pPr>
            <a:r>
              <a:rPr lang="en-US" sz="2800" dirty="0"/>
              <a:t> This brief data analysis demonstrates that prices </a:t>
            </a:r>
            <a:r>
              <a:rPr lang="en-US" dirty="0"/>
              <a:t>of</a:t>
            </a:r>
            <a:r>
              <a:rPr lang="en-US" sz="2800" dirty="0"/>
              <a:t> relatively small number of brand name drugs have been a significant contributor to this trend.  These drugs have contributed to price growth in two different ways.</a:t>
            </a:r>
          </a:p>
          <a:p>
            <a:pPr lvl="1">
              <a:spcAft>
                <a:spcPts val="0"/>
              </a:spcAft>
              <a:buFont typeface="Wingdings" panose="05000000000000000000" pitchFamily="2" charset="2"/>
              <a:buChar char="§"/>
            </a:pPr>
            <a:r>
              <a:rPr lang="en-US" dirty="0"/>
              <a:t>Market introduction at extremely high prices.</a:t>
            </a:r>
          </a:p>
          <a:p>
            <a:pPr lvl="1">
              <a:spcBef>
                <a:spcPts val="0"/>
              </a:spcBef>
              <a:spcAft>
                <a:spcPts val="600"/>
              </a:spcAft>
              <a:buFont typeface="Wingdings" panose="05000000000000000000" pitchFamily="2" charset="2"/>
              <a:buChar char="§"/>
            </a:pPr>
            <a:r>
              <a:rPr lang="en-US" dirty="0"/>
              <a:t>Average annual price increases at unaffordable rates.</a:t>
            </a:r>
          </a:p>
          <a:p>
            <a:pPr>
              <a:buFont typeface="Wingdings" panose="05000000000000000000" pitchFamily="2" charset="2"/>
              <a:buChar char="§"/>
            </a:pPr>
            <a:r>
              <a:rPr lang="en-US" dirty="0"/>
              <a:t> Rhode Island’s next challenge will be to devise a way to address this significant cost driver.  Our challenge, is shared by other states in this respect…</a:t>
            </a:r>
            <a:endParaRPr lang="en-US" sz="2800" dirty="0"/>
          </a:p>
        </p:txBody>
      </p:sp>
      <p:sp>
        <p:nvSpPr>
          <p:cNvPr id="4" name="Slide Number Placeholder 3">
            <a:extLst>
              <a:ext uri="{FF2B5EF4-FFF2-40B4-BE49-F238E27FC236}">
                <a16:creationId xmlns:a16="http://schemas.microsoft.com/office/drawing/2014/main" id="{97257F7F-6B80-E805-05B0-00D56BA99918}"/>
              </a:ext>
            </a:extLst>
          </p:cNvPr>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32BA1B2C-6684-47F0-87CE-B2A009176267}" type="slidenum">
              <a:rPr kumimoji="0" lang="en-US" sz="1400" b="0" i="0" u="none" strike="noStrike" kern="1200" cap="none" spc="0" normalizeH="0" baseline="0" noProof="0" smtClean="0">
                <a:ln>
                  <a:noFill/>
                </a:ln>
                <a:solidFill>
                  <a:srgbClr val="FFFFFF"/>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39</a:t>
            </a:fld>
            <a:endParaRPr kumimoji="0" lang="en-US" sz="14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77748630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F63B1E-1AC9-49FA-A025-9958BB09C4E5}"/>
              </a:ext>
            </a:extLst>
          </p:cNvPr>
          <p:cNvSpPr>
            <a:spLocks noGrp="1"/>
          </p:cNvSpPr>
          <p:nvPr>
            <p:ph type="ctrTitle"/>
          </p:nvPr>
        </p:nvSpPr>
        <p:spPr>
          <a:xfrm>
            <a:off x="914400" y="1913273"/>
            <a:ext cx="10363200" cy="1377069"/>
          </a:xfrm>
        </p:spPr>
        <p:txBody>
          <a:bodyPr/>
          <a:lstStyle/>
          <a:p>
            <a:r>
              <a:rPr lang="en-US" dirty="0"/>
              <a:t>Using Data to Identify Priorities:</a:t>
            </a:r>
            <a:br>
              <a:rPr lang="en-US" dirty="0"/>
            </a:br>
            <a:r>
              <a:rPr lang="en-US" sz="2800" b="0" dirty="0"/>
              <a:t>work in progress at Oregon’s Cost Growth Target Program </a:t>
            </a:r>
            <a:endParaRPr lang="en-US" dirty="0"/>
          </a:p>
        </p:txBody>
      </p:sp>
      <p:sp>
        <p:nvSpPr>
          <p:cNvPr id="6" name="Subtitle 5">
            <a:extLst>
              <a:ext uri="{FF2B5EF4-FFF2-40B4-BE49-F238E27FC236}">
                <a16:creationId xmlns:a16="http://schemas.microsoft.com/office/drawing/2014/main" id="{98C98204-70D8-4C98-8E21-2C19901A7BD8}"/>
              </a:ext>
            </a:extLst>
          </p:cNvPr>
          <p:cNvSpPr>
            <a:spLocks noGrp="1"/>
          </p:cNvSpPr>
          <p:nvPr>
            <p:ph type="subTitle" idx="1"/>
          </p:nvPr>
        </p:nvSpPr>
        <p:spPr>
          <a:xfrm>
            <a:off x="1828800" y="3567658"/>
            <a:ext cx="8534400" cy="608351"/>
          </a:xfrm>
        </p:spPr>
        <p:txBody>
          <a:bodyPr>
            <a:normAutofit/>
          </a:bodyPr>
          <a:lstStyle/>
          <a:p>
            <a:r>
              <a:rPr lang="en-US" sz="2400" dirty="0"/>
              <a:t>February 3, 2023 | Sarah Bartelmann </a:t>
            </a:r>
          </a:p>
        </p:txBody>
      </p:sp>
    </p:spTree>
    <p:extLst>
      <p:ext uri="{BB962C8B-B14F-4D97-AF65-F5344CB8AC3E}">
        <p14:creationId xmlns:p14="http://schemas.microsoft.com/office/powerpoint/2010/main" val="2217980916"/>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F34D2B-4092-D02A-E776-AC1EA133596D}"/>
              </a:ext>
            </a:extLst>
          </p:cNvPr>
          <p:cNvSpPr txBox="1">
            <a:spLocks/>
          </p:cNvSpPr>
          <p:nvPr/>
        </p:nvSpPr>
        <p:spPr>
          <a:xfrm>
            <a:off x="262445" y="34247"/>
            <a:ext cx="11251453" cy="680179"/>
          </a:xfrm>
          <a:prstGeom prst="rect">
            <a:avLst/>
          </a:prstGeom>
        </p:spPr>
        <p:txBody>
          <a:bodyPr/>
          <a:lstStyle>
            <a:lvl1pPr algn="l" defTabSz="914400" rtl="0" eaLnBrk="1" latinLnBrk="0" hangingPunct="1">
              <a:lnSpc>
                <a:spcPct val="90000"/>
              </a:lnSpc>
              <a:spcBef>
                <a:spcPct val="0"/>
              </a:spcBef>
              <a:buNone/>
              <a:defRPr sz="4400" kern="1200">
                <a:solidFill>
                  <a:srgbClr val="1F842F"/>
                </a:solidFill>
                <a:latin typeface="Arial" panose="020B0604020202020204" pitchFamily="34" charset="0"/>
                <a:ea typeface="+mj-ea"/>
                <a:cs typeface="Arial" panose="020B0604020202020204" pitchFamily="34" charset="0"/>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4800" b="0" i="0" u="none" strike="noStrike" kern="1200" cap="none" spc="0" normalizeH="0" baseline="0" noProof="0" dirty="0">
                <a:ln>
                  <a:noFill/>
                </a:ln>
                <a:solidFill>
                  <a:srgbClr val="1D4268"/>
                </a:solidFill>
                <a:effectLst/>
                <a:uLnTx/>
                <a:uFillTx/>
                <a:latin typeface="Calibri Light" panose="020F0302020204030204"/>
                <a:ea typeface="+mj-ea"/>
                <a:cs typeface="Arial" panose="020B0604020202020204" pitchFamily="34" charset="0"/>
              </a:rPr>
              <a:t>National Trends Reflect RI Findings: </a:t>
            </a:r>
          </a:p>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4800" b="0" i="0" u="none" strike="noStrike" kern="1200" cap="none" spc="0" normalizeH="0" baseline="0" noProof="0" dirty="0">
                <a:ln>
                  <a:noFill/>
                </a:ln>
                <a:solidFill>
                  <a:srgbClr val="1D4268"/>
                </a:solidFill>
                <a:effectLst/>
                <a:uLnTx/>
                <a:uFillTx/>
                <a:latin typeface="Calibri Light" panose="020F0302020204030204"/>
                <a:ea typeface="+mj-ea"/>
                <a:cs typeface="Arial" panose="020B0604020202020204" pitchFamily="34" charset="0"/>
              </a:rPr>
              <a:t>Price Increases Moderate, Launch Prices Rise</a:t>
            </a:r>
          </a:p>
        </p:txBody>
      </p:sp>
      <p:pic>
        <p:nvPicPr>
          <p:cNvPr id="8" name="Content Placeholder 6" descr="Chart, scatter chart, box and whisker chart&#10;&#10;Description automatically generated">
            <a:extLst>
              <a:ext uri="{FF2B5EF4-FFF2-40B4-BE49-F238E27FC236}">
                <a16:creationId xmlns:a16="http://schemas.microsoft.com/office/drawing/2014/main" id="{47E2E348-B3D8-3E2F-C004-54816CDB12DF}"/>
              </a:ext>
            </a:extLst>
          </p:cNvPr>
          <p:cNvPicPr>
            <a:picLocks noChangeAspect="1"/>
          </p:cNvPicPr>
          <p:nvPr/>
        </p:nvPicPr>
        <p:blipFill rotWithShape="1">
          <a:blip r:embed="rId3">
            <a:extLst>
              <a:ext uri="{28A0092B-C50C-407E-A947-70E740481C1C}">
                <a14:useLocalDpi xmlns:a14="http://schemas.microsoft.com/office/drawing/2010/main" val="0"/>
              </a:ext>
            </a:extLst>
          </a:blip>
          <a:srcRect l="24214" t="10892" r="3915"/>
          <a:stretch/>
        </p:blipFill>
        <p:spPr>
          <a:xfrm>
            <a:off x="5724738" y="1834957"/>
            <a:ext cx="5789160" cy="3996097"/>
          </a:xfrm>
          <a:prstGeom prst="rect">
            <a:avLst/>
          </a:prstGeom>
        </p:spPr>
      </p:pic>
      <p:sp>
        <p:nvSpPr>
          <p:cNvPr id="10" name="TextBox 9">
            <a:extLst>
              <a:ext uri="{FF2B5EF4-FFF2-40B4-BE49-F238E27FC236}">
                <a16:creationId xmlns:a16="http://schemas.microsoft.com/office/drawing/2014/main" id="{F27B88CF-090D-F093-1BA7-639ED61DB866}"/>
              </a:ext>
            </a:extLst>
          </p:cNvPr>
          <p:cNvSpPr txBox="1"/>
          <p:nvPr/>
        </p:nvSpPr>
        <p:spPr>
          <a:xfrm>
            <a:off x="6533340" y="1510035"/>
            <a:ext cx="5112804" cy="307777"/>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Average Launch Prices Increased by 20% per year</a:t>
            </a:r>
          </a:p>
        </p:txBody>
      </p:sp>
      <p:pic>
        <p:nvPicPr>
          <p:cNvPr id="12" name="Picture 11" descr="Chart, bar chart&#10;&#10;Description automatically generated">
            <a:extLst>
              <a:ext uri="{FF2B5EF4-FFF2-40B4-BE49-F238E27FC236}">
                <a16:creationId xmlns:a16="http://schemas.microsoft.com/office/drawing/2014/main" id="{6552866B-06C6-E876-610F-1F449285C15D}"/>
              </a:ext>
            </a:extLst>
          </p:cNvPr>
          <p:cNvPicPr>
            <a:picLocks noChangeAspect="1"/>
          </p:cNvPicPr>
          <p:nvPr/>
        </p:nvPicPr>
        <p:blipFill>
          <a:blip r:embed="rId4"/>
          <a:stretch>
            <a:fillRect/>
          </a:stretch>
        </p:blipFill>
        <p:spPr>
          <a:xfrm>
            <a:off x="454121" y="1817812"/>
            <a:ext cx="5127355" cy="3757938"/>
          </a:xfrm>
          <a:prstGeom prst="rect">
            <a:avLst/>
          </a:prstGeom>
        </p:spPr>
      </p:pic>
      <p:sp>
        <p:nvSpPr>
          <p:cNvPr id="17" name="TextBox 16">
            <a:extLst>
              <a:ext uri="{FF2B5EF4-FFF2-40B4-BE49-F238E27FC236}">
                <a16:creationId xmlns:a16="http://schemas.microsoft.com/office/drawing/2014/main" id="{4CD50207-0564-21F2-D61A-A4E195554354}"/>
              </a:ext>
            </a:extLst>
          </p:cNvPr>
          <p:cNvSpPr txBox="1"/>
          <p:nvPr/>
        </p:nvSpPr>
        <p:spPr>
          <a:xfrm>
            <a:off x="559547" y="1510034"/>
            <a:ext cx="5112804" cy="307777"/>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Median Percentage WAC Increase on Brand-name Drugs</a:t>
            </a:r>
          </a:p>
        </p:txBody>
      </p:sp>
      <p:sp>
        <p:nvSpPr>
          <p:cNvPr id="3" name="TextBox 2">
            <a:extLst>
              <a:ext uri="{FF2B5EF4-FFF2-40B4-BE49-F238E27FC236}">
                <a16:creationId xmlns:a16="http://schemas.microsoft.com/office/drawing/2014/main" id="{AA169204-4B20-1173-36F0-7FE699A83528}"/>
              </a:ext>
            </a:extLst>
          </p:cNvPr>
          <p:cNvSpPr txBox="1"/>
          <p:nvPr/>
        </p:nvSpPr>
        <p:spPr>
          <a:xfrm>
            <a:off x="454121" y="5619321"/>
            <a:ext cx="3218740" cy="276999"/>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Calibri" panose="020F0502020204030204"/>
                <a:ea typeface="+mn-ea"/>
                <a:cs typeface="+mn-cs"/>
              </a:rPr>
              <a:t> </a:t>
            </a:r>
          </a:p>
        </p:txBody>
      </p:sp>
      <p:sp>
        <p:nvSpPr>
          <p:cNvPr id="4" name="TextBox 3">
            <a:extLst>
              <a:ext uri="{FF2B5EF4-FFF2-40B4-BE49-F238E27FC236}">
                <a16:creationId xmlns:a16="http://schemas.microsoft.com/office/drawing/2014/main" id="{A14AD63B-A1F5-8F78-CBB8-E81561F3E92D}"/>
              </a:ext>
            </a:extLst>
          </p:cNvPr>
          <p:cNvSpPr txBox="1"/>
          <p:nvPr/>
        </p:nvSpPr>
        <p:spPr>
          <a:xfrm>
            <a:off x="454121" y="5939891"/>
            <a:ext cx="4771050" cy="369332"/>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000000">
                    <a:lumMod val="75000"/>
                    <a:lumOff val="25000"/>
                  </a:srgbClr>
                </a:solidFill>
                <a:effectLst/>
                <a:uLnTx/>
                <a:uFillTx/>
                <a:latin typeface="Calibri" panose="020F0502020204030204"/>
                <a:ea typeface="+mn-ea"/>
                <a:cs typeface="+mn-cs"/>
              </a:rPr>
              <a:t>Source: National Academy for State Health Policy</a:t>
            </a:r>
          </a:p>
        </p:txBody>
      </p:sp>
    </p:spTree>
    <p:extLst>
      <p:ext uri="{BB962C8B-B14F-4D97-AF65-F5344CB8AC3E}">
        <p14:creationId xmlns:p14="http://schemas.microsoft.com/office/powerpoint/2010/main" val="377652514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9" name="Rectangle 148">
            <a:extLst>
              <a:ext uri="{FF2B5EF4-FFF2-40B4-BE49-F238E27FC236}">
                <a16:creationId xmlns:a16="http://schemas.microsoft.com/office/drawing/2014/main" id="{3B80A9A9-2EC8-4D32-B34D-C637A88107A8}"/>
              </a:ext>
            </a:extLst>
          </p:cNvPr>
          <p:cNvSpPr/>
          <p:nvPr/>
        </p:nvSpPr>
        <p:spPr>
          <a:xfrm>
            <a:off x="0" y="0"/>
            <a:ext cx="2841291" cy="6858000"/>
          </a:xfrm>
          <a:prstGeom prst="rect">
            <a:avLst/>
          </a:prstGeom>
          <a:ln w="285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Arial" panose="020B0604020202020204"/>
              <a:ea typeface="+mn-ea"/>
              <a:cs typeface="+mn-cs"/>
            </a:endParaRPr>
          </a:p>
        </p:txBody>
      </p:sp>
      <p:sp>
        <p:nvSpPr>
          <p:cNvPr id="2" name="Title 1">
            <a:extLst>
              <a:ext uri="{FF2B5EF4-FFF2-40B4-BE49-F238E27FC236}">
                <a16:creationId xmlns:a16="http://schemas.microsoft.com/office/drawing/2014/main" id="{AEE75C61-67E2-4269-8823-3F23BFC89800}"/>
              </a:ext>
            </a:extLst>
          </p:cNvPr>
          <p:cNvSpPr>
            <a:spLocks noGrp="1"/>
          </p:cNvSpPr>
          <p:nvPr>
            <p:ph type="title" idx="4294967295"/>
          </p:nvPr>
        </p:nvSpPr>
        <p:spPr>
          <a:xfrm>
            <a:off x="360175" y="1384111"/>
            <a:ext cx="2481116" cy="938212"/>
          </a:xfrm>
          <a:prstGeom prst="rect">
            <a:avLst/>
          </a:prstGeom>
        </p:spPr>
        <p:txBody>
          <a:bodyPr/>
          <a:lstStyle/>
          <a:p>
            <a:pPr algn="l"/>
            <a:r>
              <a:rPr lang="en-US" sz="3200" dirty="0">
                <a:solidFill>
                  <a:schemeClr val="bg1"/>
                </a:solidFill>
              </a:rPr>
              <a:t>Inputs</a:t>
            </a:r>
          </a:p>
        </p:txBody>
      </p:sp>
      <p:pic>
        <p:nvPicPr>
          <p:cNvPr id="139" name="Picture 138">
            <a:extLst>
              <a:ext uri="{FF2B5EF4-FFF2-40B4-BE49-F238E27FC236}">
                <a16:creationId xmlns:a16="http://schemas.microsoft.com/office/drawing/2014/main" id="{B6A8EE64-F7FF-4D7C-9B0A-0917AA8CE4AA}"/>
              </a:ext>
            </a:extLst>
          </p:cNvPr>
          <p:cNvPicPr>
            <a:picLocks noChangeAspect="1"/>
          </p:cNvPicPr>
          <p:nvPr/>
        </p:nvPicPr>
        <p:blipFill>
          <a:blip r:embed="rId3"/>
          <a:stretch>
            <a:fillRect/>
          </a:stretch>
        </p:blipFill>
        <p:spPr>
          <a:xfrm>
            <a:off x="2918644" y="777386"/>
            <a:ext cx="2866442" cy="1544937"/>
          </a:xfrm>
          <a:prstGeom prst="rect">
            <a:avLst/>
          </a:prstGeom>
        </p:spPr>
      </p:pic>
      <p:sp>
        <p:nvSpPr>
          <p:cNvPr id="140" name="TextBox 139">
            <a:extLst>
              <a:ext uri="{FF2B5EF4-FFF2-40B4-BE49-F238E27FC236}">
                <a16:creationId xmlns:a16="http://schemas.microsoft.com/office/drawing/2014/main" id="{949DF728-6C74-4D9F-A3AB-E2E298C55858}"/>
              </a:ext>
            </a:extLst>
          </p:cNvPr>
          <p:cNvSpPr txBox="1"/>
          <p:nvPr/>
        </p:nvSpPr>
        <p:spPr>
          <a:xfrm>
            <a:off x="3349571" y="2380106"/>
            <a:ext cx="2004588" cy="707886"/>
          </a:xfrm>
          <a:prstGeom prst="rect">
            <a:avLst/>
          </a:prstGeom>
          <a:noFill/>
        </p:spPr>
        <p:txBody>
          <a:bodyPr wrap="non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srgbClr val="646464"/>
                </a:solidFill>
                <a:effectLst/>
                <a:uLnTx/>
                <a:uFillTx/>
                <a:latin typeface="Franklin Gothic Medium Cond" panose="020B0606030402020204" pitchFamily="34" charset="0"/>
                <a:ea typeface="+mn-ea"/>
                <a:cs typeface="+mn-cs"/>
              </a:rPr>
              <a:t>Cost Growth Target </a:t>
            </a:r>
            <a:br>
              <a:rPr kumimoji="0" lang="en-US" sz="2000" b="0" i="0" u="none" strike="noStrike" kern="1200" cap="none" spc="0" normalizeH="0" baseline="0" noProof="0" dirty="0">
                <a:ln>
                  <a:noFill/>
                </a:ln>
                <a:solidFill>
                  <a:srgbClr val="646464"/>
                </a:solidFill>
                <a:effectLst/>
                <a:uLnTx/>
                <a:uFillTx/>
                <a:latin typeface="Franklin Gothic Medium Cond" panose="020B0606030402020204" pitchFamily="34" charset="0"/>
                <a:ea typeface="+mn-ea"/>
                <a:cs typeface="+mn-cs"/>
              </a:rPr>
            </a:br>
            <a:r>
              <a:rPr kumimoji="0" lang="en-US" sz="2000" b="0" i="0" u="none" strike="noStrike" kern="1200" cap="none" spc="0" normalizeH="0" baseline="0" noProof="0" dirty="0">
                <a:ln>
                  <a:noFill/>
                </a:ln>
                <a:solidFill>
                  <a:srgbClr val="646464"/>
                </a:solidFill>
                <a:effectLst/>
                <a:uLnTx/>
                <a:uFillTx/>
                <a:latin typeface="Franklin Gothic Medium Cond" panose="020B0606030402020204" pitchFamily="34" charset="0"/>
                <a:ea typeface="+mn-ea"/>
                <a:cs typeface="+mn-cs"/>
              </a:rPr>
              <a:t>Logic Model</a:t>
            </a:r>
          </a:p>
        </p:txBody>
      </p:sp>
      <p:pic>
        <p:nvPicPr>
          <p:cNvPr id="142" name="Picture 141">
            <a:extLst>
              <a:ext uri="{FF2B5EF4-FFF2-40B4-BE49-F238E27FC236}">
                <a16:creationId xmlns:a16="http://schemas.microsoft.com/office/drawing/2014/main" id="{01217D87-5269-47C8-9C8C-493FA904893C}"/>
              </a:ext>
            </a:extLst>
          </p:cNvPr>
          <p:cNvPicPr>
            <a:picLocks noChangeAspect="1"/>
          </p:cNvPicPr>
          <p:nvPr/>
        </p:nvPicPr>
        <p:blipFill>
          <a:blip r:embed="rId4"/>
          <a:stretch>
            <a:fillRect/>
          </a:stretch>
        </p:blipFill>
        <p:spPr>
          <a:xfrm>
            <a:off x="9026973" y="705779"/>
            <a:ext cx="2881815" cy="1432341"/>
          </a:xfrm>
          <a:prstGeom prst="rect">
            <a:avLst/>
          </a:prstGeom>
        </p:spPr>
      </p:pic>
      <p:sp>
        <p:nvSpPr>
          <p:cNvPr id="143" name="TextBox 142">
            <a:extLst>
              <a:ext uri="{FF2B5EF4-FFF2-40B4-BE49-F238E27FC236}">
                <a16:creationId xmlns:a16="http://schemas.microsoft.com/office/drawing/2014/main" id="{6E75F5A8-6F27-4434-B9F8-EFFE2D331AF1}"/>
              </a:ext>
            </a:extLst>
          </p:cNvPr>
          <p:cNvSpPr txBox="1"/>
          <p:nvPr/>
        </p:nvSpPr>
        <p:spPr>
          <a:xfrm>
            <a:off x="9202726" y="2380106"/>
            <a:ext cx="2530309" cy="707886"/>
          </a:xfrm>
          <a:prstGeom prst="rect">
            <a:avLst/>
          </a:prstGeom>
          <a:noFill/>
        </p:spPr>
        <p:txBody>
          <a:bodyPr wrap="non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srgbClr val="646464"/>
                </a:solidFill>
                <a:effectLst/>
                <a:uLnTx/>
                <a:uFillTx/>
                <a:latin typeface="Franklin Gothic Medium Cond" panose="020B0606030402020204" pitchFamily="34" charset="0"/>
                <a:ea typeface="+mn-ea"/>
                <a:cs typeface="+mn-cs"/>
              </a:rPr>
              <a:t>Framework for  Data Use </a:t>
            </a:r>
            <a:br>
              <a:rPr kumimoji="0" lang="en-US" sz="2000" b="0" i="0" u="none" strike="noStrike" kern="1200" cap="none" spc="0" normalizeH="0" baseline="0" noProof="0" dirty="0">
                <a:ln>
                  <a:noFill/>
                </a:ln>
                <a:solidFill>
                  <a:srgbClr val="646464"/>
                </a:solidFill>
                <a:effectLst/>
                <a:uLnTx/>
                <a:uFillTx/>
                <a:latin typeface="Franklin Gothic Medium Cond" panose="020B0606030402020204" pitchFamily="34" charset="0"/>
                <a:ea typeface="+mn-ea"/>
                <a:cs typeface="+mn-cs"/>
              </a:rPr>
            </a:br>
            <a:r>
              <a:rPr kumimoji="0" lang="en-US" sz="2000" b="0" i="0" u="none" strike="noStrike" kern="1200" cap="none" spc="0" normalizeH="0" baseline="0" noProof="0" dirty="0">
                <a:ln>
                  <a:noFill/>
                </a:ln>
                <a:solidFill>
                  <a:srgbClr val="646464"/>
                </a:solidFill>
                <a:effectLst/>
                <a:uLnTx/>
                <a:uFillTx/>
                <a:latin typeface="Franklin Gothic Medium Cond" panose="020B0606030402020204" pitchFamily="34" charset="0"/>
                <a:ea typeface="+mn-ea"/>
                <a:cs typeface="+mn-cs"/>
              </a:rPr>
              <a:t>Strategy Analyses</a:t>
            </a:r>
          </a:p>
        </p:txBody>
      </p:sp>
      <p:pic>
        <p:nvPicPr>
          <p:cNvPr id="145" name="Picture 144">
            <a:extLst>
              <a:ext uri="{FF2B5EF4-FFF2-40B4-BE49-F238E27FC236}">
                <a16:creationId xmlns:a16="http://schemas.microsoft.com/office/drawing/2014/main" id="{431979F5-9958-4441-B0DA-33C712D8C813}"/>
              </a:ext>
            </a:extLst>
          </p:cNvPr>
          <p:cNvPicPr>
            <a:picLocks noChangeAspect="1"/>
          </p:cNvPicPr>
          <p:nvPr/>
        </p:nvPicPr>
        <p:blipFill>
          <a:blip r:embed="rId5"/>
          <a:stretch>
            <a:fillRect/>
          </a:stretch>
        </p:blipFill>
        <p:spPr>
          <a:xfrm>
            <a:off x="6026373" y="777386"/>
            <a:ext cx="2580417" cy="1360734"/>
          </a:xfrm>
          <a:prstGeom prst="rect">
            <a:avLst/>
          </a:prstGeom>
        </p:spPr>
      </p:pic>
      <p:sp>
        <p:nvSpPr>
          <p:cNvPr id="146" name="TextBox 145">
            <a:extLst>
              <a:ext uri="{FF2B5EF4-FFF2-40B4-BE49-F238E27FC236}">
                <a16:creationId xmlns:a16="http://schemas.microsoft.com/office/drawing/2014/main" id="{9C73F01B-FCF0-42BB-9389-023CE2E81616}"/>
              </a:ext>
            </a:extLst>
          </p:cNvPr>
          <p:cNvSpPr txBox="1"/>
          <p:nvPr/>
        </p:nvSpPr>
        <p:spPr>
          <a:xfrm>
            <a:off x="5796653" y="2346992"/>
            <a:ext cx="2963579" cy="707886"/>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srgbClr val="646464"/>
                </a:solidFill>
                <a:effectLst/>
                <a:uLnTx/>
                <a:uFillTx/>
                <a:latin typeface="Franklin Gothic Medium Cond" panose="020B0606030402020204" pitchFamily="34" charset="0"/>
                <a:ea typeface="+mn-ea"/>
                <a:cs typeface="+mn-cs"/>
              </a:rPr>
              <a:t>Committee recommended goals &amp; principles for analysis </a:t>
            </a:r>
          </a:p>
        </p:txBody>
      </p:sp>
      <p:pic>
        <p:nvPicPr>
          <p:cNvPr id="148" name="Picture 147">
            <a:extLst>
              <a:ext uri="{FF2B5EF4-FFF2-40B4-BE49-F238E27FC236}">
                <a16:creationId xmlns:a16="http://schemas.microsoft.com/office/drawing/2014/main" id="{626C97E6-E696-4221-877C-2F2B5C09F88F}"/>
              </a:ext>
            </a:extLst>
          </p:cNvPr>
          <p:cNvPicPr>
            <a:picLocks noChangeAspect="1"/>
          </p:cNvPicPr>
          <p:nvPr/>
        </p:nvPicPr>
        <p:blipFill>
          <a:blip r:embed="rId6"/>
          <a:stretch>
            <a:fillRect/>
          </a:stretch>
        </p:blipFill>
        <p:spPr>
          <a:xfrm>
            <a:off x="7332878" y="4334123"/>
            <a:ext cx="3719735" cy="1612752"/>
          </a:xfrm>
          <a:prstGeom prst="rect">
            <a:avLst/>
          </a:prstGeom>
        </p:spPr>
      </p:pic>
      <p:sp>
        <p:nvSpPr>
          <p:cNvPr id="150" name="Title 1">
            <a:extLst>
              <a:ext uri="{FF2B5EF4-FFF2-40B4-BE49-F238E27FC236}">
                <a16:creationId xmlns:a16="http://schemas.microsoft.com/office/drawing/2014/main" id="{42FEC14C-FE3E-447E-8BC7-F796DC0F00E0}"/>
              </a:ext>
            </a:extLst>
          </p:cNvPr>
          <p:cNvSpPr txBox="1">
            <a:spLocks/>
          </p:cNvSpPr>
          <p:nvPr/>
        </p:nvSpPr>
        <p:spPr>
          <a:xfrm>
            <a:off x="294090" y="4671393"/>
            <a:ext cx="2481116" cy="938212"/>
          </a:xfrm>
          <a:prstGeom prst="rect">
            <a:avLst/>
          </a:prstGeom>
        </p:spPr>
        <p:txBody>
          <a:bodyPr/>
          <a:lstStyle>
            <a:lvl1pPr algn="ctr" defTabSz="914400" rtl="0" eaLnBrk="1" latinLnBrk="0" hangingPunct="1">
              <a:lnSpc>
                <a:spcPct val="90000"/>
              </a:lnSpc>
              <a:spcBef>
                <a:spcPct val="0"/>
              </a:spcBef>
              <a:buNone/>
              <a:defRPr sz="4000" b="1" kern="1200">
                <a:solidFill>
                  <a:schemeClr val="accent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3200" b="1" i="0" u="none" strike="noStrike" kern="1200" cap="none" spc="0" normalizeH="0" baseline="0" noProof="0" dirty="0">
                <a:ln>
                  <a:noFill/>
                </a:ln>
                <a:solidFill>
                  <a:srgbClr val="FFFFFF"/>
                </a:solidFill>
                <a:effectLst/>
                <a:uLnTx/>
                <a:uFillTx/>
                <a:latin typeface="Arial" panose="020B0604020202020204"/>
                <a:ea typeface="+mj-ea"/>
                <a:cs typeface="+mj-cs"/>
              </a:rPr>
              <a:t>Resources</a:t>
            </a:r>
          </a:p>
        </p:txBody>
      </p:sp>
      <p:pic>
        <p:nvPicPr>
          <p:cNvPr id="152" name="Graphic 151" descr="Users with solid fill">
            <a:extLst>
              <a:ext uri="{FF2B5EF4-FFF2-40B4-BE49-F238E27FC236}">
                <a16:creationId xmlns:a16="http://schemas.microsoft.com/office/drawing/2014/main" id="{9B120206-9CD5-4C6C-ACFF-0B82D1F5B053}"/>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4612774" y="4396370"/>
            <a:ext cx="1544936" cy="1544936"/>
          </a:xfrm>
          <a:prstGeom prst="rect">
            <a:avLst/>
          </a:prstGeom>
        </p:spPr>
      </p:pic>
      <p:sp>
        <p:nvSpPr>
          <p:cNvPr id="155" name="TextBox 154">
            <a:extLst>
              <a:ext uri="{FF2B5EF4-FFF2-40B4-BE49-F238E27FC236}">
                <a16:creationId xmlns:a16="http://schemas.microsoft.com/office/drawing/2014/main" id="{0C41FD60-239C-4FE8-99C8-846DA664603E}"/>
              </a:ext>
            </a:extLst>
          </p:cNvPr>
          <p:cNvSpPr txBox="1"/>
          <p:nvPr/>
        </p:nvSpPr>
        <p:spPr>
          <a:xfrm>
            <a:off x="3785189" y="5973691"/>
            <a:ext cx="3200107" cy="400110"/>
          </a:xfrm>
          <a:prstGeom prst="rect">
            <a:avLst/>
          </a:prstGeom>
          <a:noFill/>
        </p:spPr>
        <p:txBody>
          <a:bodyPr wrap="non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srgbClr val="646464"/>
                </a:solidFill>
                <a:effectLst/>
                <a:uLnTx/>
                <a:uFillTx/>
                <a:latin typeface="Franklin Gothic Medium Cond" panose="020B0606030402020204" pitchFamily="34" charset="0"/>
                <a:ea typeface="+mn-ea"/>
                <a:cs typeface="+mn-cs"/>
              </a:rPr>
              <a:t>Amazing in-house analyst team!</a:t>
            </a:r>
          </a:p>
        </p:txBody>
      </p:sp>
      <p:sp>
        <p:nvSpPr>
          <p:cNvPr id="156" name="TextBox 155">
            <a:extLst>
              <a:ext uri="{FF2B5EF4-FFF2-40B4-BE49-F238E27FC236}">
                <a16:creationId xmlns:a16="http://schemas.microsoft.com/office/drawing/2014/main" id="{1A624CA3-18D9-4DD8-8D8F-882152E02F43}"/>
              </a:ext>
            </a:extLst>
          </p:cNvPr>
          <p:cNvSpPr txBox="1"/>
          <p:nvPr/>
        </p:nvSpPr>
        <p:spPr>
          <a:xfrm>
            <a:off x="7995270" y="5967555"/>
            <a:ext cx="2539286" cy="400110"/>
          </a:xfrm>
          <a:prstGeom prst="rect">
            <a:avLst/>
          </a:prstGeom>
          <a:noFill/>
        </p:spPr>
        <p:txBody>
          <a:bodyPr wrap="non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srgbClr val="646464"/>
                </a:solidFill>
                <a:effectLst/>
                <a:uLnTx/>
                <a:uFillTx/>
                <a:latin typeface="Franklin Gothic Medium Cond" panose="020B0606030402020204" pitchFamily="34" charset="0"/>
                <a:ea typeface="+mn-ea"/>
                <a:cs typeface="+mn-cs"/>
              </a:rPr>
              <a:t>Oregon’s APCD database</a:t>
            </a:r>
          </a:p>
        </p:txBody>
      </p:sp>
    </p:spTree>
    <p:extLst>
      <p:ext uri="{BB962C8B-B14F-4D97-AF65-F5344CB8AC3E}">
        <p14:creationId xmlns:p14="http://schemas.microsoft.com/office/powerpoint/2010/main" val="222572939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7A281B97-8951-408E-AC94-828EA215977E}"/>
              </a:ext>
            </a:extLst>
          </p:cNvPr>
          <p:cNvSpPr>
            <a:spLocks noGrp="1"/>
          </p:cNvSpPr>
          <p:nvPr>
            <p:ph type="title"/>
          </p:nvPr>
        </p:nvSpPr>
        <p:spPr>
          <a:xfrm>
            <a:off x="609600" y="603872"/>
            <a:ext cx="10972800" cy="1143000"/>
          </a:xfrm>
        </p:spPr>
        <p:txBody>
          <a:bodyPr>
            <a:normAutofit fontScale="90000"/>
          </a:bodyPr>
          <a:lstStyle/>
          <a:p>
            <a:r>
              <a:rPr lang="en-US" sz="4000" dirty="0"/>
              <a:t>Initial analysis of health care cost growth:</a:t>
            </a:r>
            <a:br>
              <a:rPr lang="en-US" dirty="0"/>
            </a:br>
            <a:r>
              <a:rPr lang="en-US" b="0" dirty="0"/>
              <a:t>we assumed hospital spending would be the #1 driver</a:t>
            </a:r>
            <a:endParaRPr lang="en-US" dirty="0"/>
          </a:p>
        </p:txBody>
      </p:sp>
      <p:sp>
        <p:nvSpPr>
          <p:cNvPr id="8" name="TextBox 7">
            <a:extLst>
              <a:ext uri="{FF2B5EF4-FFF2-40B4-BE49-F238E27FC236}">
                <a16:creationId xmlns:a16="http://schemas.microsoft.com/office/drawing/2014/main" id="{D07A77E2-09CE-45FD-91CA-93B045480C60}"/>
              </a:ext>
            </a:extLst>
          </p:cNvPr>
          <p:cNvSpPr txBox="1"/>
          <p:nvPr/>
        </p:nvSpPr>
        <p:spPr>
          <a:xfrm>
            <a:off x="9923489" y="1522020"/>
            <a:ext cx="1859996" cy="461665"/>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srgbClr val="FFFFFF"/>
                </a:solidFill>
                <a:effectLst/>
                <a:uLnTx/>
                <a:uFillTx/>
                <a:latin typeface="Franklin Gothic Medium Cond" panose="020B0606030402020204" pitchFamily="34" charset="0"/>
                <a:ea typeface="+mn-ea"/>
                <a:cs typeface="+mn-cs"/>
              </a:rPr>
              <a:t>Initial analysis </a:t>
            </a:r>
          </a:p>
        </p:txBody>
      </p:sp>
      <p:pic>
        <p:nvPicPr>
          <p:cNvPr id="12" name="Picture 11">
            <a:extLst>
              <a:ext uri="{FF2B5EF4-FFF2-40B4-BE49-F238E27FC236}">
                <a16:creationId xmlns:a16="http://schemas.microsoft.com/office/drawing/2014/main" id="{E327E867-2187-484D-A5E6-010C5158DF11}"/>
              </a:ext>
            </a:extLst>
          </p:cNvPr>
          <p:cNvPicPr>
            <a:picLocks noChangeAspect="1"/>
          </p:cNvPicPr>
          <p:nvPr/>
        </p:nvPicPr>
        <p:blipFill>
          <a:blip r:embed="rId3"/>
          <a:stretch>
            <a:fillRect/>
          </a:stretch>
        </p:blipFill>
        <p:spPr>
          <a:xfrm>
            <a:off x="408515" y="2328923"/>
            <a:ext cx="6230530" cy="3615859"/>
          </a:xfrm>
          <a:prstGeom prst="rect">
            <a:avLst/>
          </a:prstGeom>
        </p:spPr>
      </p:pic>
      <p:pic>
        <p:nvPicPr>
          <p:cNvPr id="14" name="Picture 13">
            <a:extLst>
              <a:ext uri="{FF2B5EF4-FFF2-40B4-BE49-F238E27FC236}">
                <a16:creationId xmlns:a16="http://schemas.microsoft.com/office/drawing/2014/main" id="{BFDD90B2-AA23-4C75-9D22-B9D318637756}"/>
              </a:ext>
            </a:extLst>
          </p:cNvPr>
          <p:cNvPicPr>
            <a:picLocks noChangeAspect="1"/>
          </p:cNvPicPr>
          <p:nvPr/>
        </p:nvPicPr>
        <p:blipFill>
          <a:blip r:embed="rId4"/>
          <a:stretch>
            <a:fillRect/>
          </a:stretch>
        </p:blipFill>
        <p:spPr>
          <a:xfrm>
            <a:off x="6621859" y="1992795"/>
            <a:ext cx="5161626" cy="3951987"/>
          </a:xfrm>
          <a:prstGeom prst="rect">
            <a:avLst/>
          </a:prstGeom>
        </p:spPr>
      </p:pic>
      <p:sp>
        <p:nvSpPr>
          <p:cNvPr id="16" name="TextBox 15">
            <a:extLst>
              <a:ext uri="{FF2B5EF4-FFF2-40B4-BE49-F238E27FC236}">
                <a16:creationId xmlns:a16="http://schemas.microsoft.com/office/drawing/2014/main" id="{8F7C4A50-32E8-4C2F-8639-34534C194240}"/>
              </a:ext>
            </a:extLst>
          </p:cNvPr>
          <p:cNvSpPr txBox="1"/>
          <p:nvPr/>
        </p:nvSpPr>
        <p:spPr>
          <a:xfrm>
            <a:off x="408515" y="6142410"/>
            <a:ext cx="11173885" cy="276999"/>
          </a:xfrm>
          <a:prstGeom prst="rect">
            <a:avLst/>
          </a:prstGeom>
          <a:noFill/>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646464"/>
                </a:solidFill>
                <a:effectLst/>
                <a:uLnTx/>
                <a:uFillTx/>
                <a:latin typeface="Arial" panose="020B0604020202020204"/>
                <a:ea typeface="+mn-ea"/>
                <a:cs typeface="+mn-cs"/>
                <a:hlinkClick r:id="rId5"/>
              </a:rPr>
              <a:t>https://www.oregon.gov/oha/HPA/HP/Cost%20Growth%20Target%20documents/Oregon-Health-Care-Cost-Trends-Report-2013-2019-FINAL.pdf</a:t>
            </a:r>
            <a:r>
              <a:rPr kumimoji="0" lang="en-US" sz="1200" b="0" i="0" u="none" strike="noStrike" kern="1200" cap="none" spc="0" normalizeH="0" baseline="0" noProof="0" dirty="0">
                <a:ln>
                  <a:noFill/>
                </a:ln>
                <a:solidFill>
                  <a:srgbClr val="646464"/>
                </a:solidFill>
                <a:effectLst/>
                <a:uLnTx/>
                <a:uFillTx/>
                <a:latin typeface="Arial" panose="020B0604020202020204"/>
                <a:ea typeface="+mn-ea"/>
                <a:cs typeface="+mn-cs"/>
              </a:rPr>
              <a:t> </a:t>
            </a:r>
          </a:p>
        </p:txBody>
      </p:sp>
    </p:spTree>
    <p:extLst>
      <p:ext uri="{BB962C8B-B14F-4D97-AF65-F5344CB8AC3E}">
        <p14:creationId xmlns:p14="http://schemas.microsoft.com/office/powerpoint/2010/main" val="339655169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1826149C-0A12-465C-8963-986D9C15E286}"/>
              </a:ext>
            </a:extLst>
          </p:cNvPr>
          <p:cNvPicPr>
            <a:picLocks noChangeAspect="1"/>
          </p:cNvPicPr>
          <p:nvPr/>
        </p:nvPicPr>
        <p:blipFill>
          <a:blip r:embed="rId3"/>
          <a:stretch>
            <a:fillRect/>
          </a:stretch>
        </p:blipFill>
        <p:spPr>
          <a:xfrm>
            <a:off x="5591732" y="333868"/>
            <a:ext cx="6177037" cy="3095132"/>
          </a:xfrm>
          <a:prstGeom prst="rect">
            <a:avLst/>
          </a:prstGeom>
        </p:spPr>
      </p:pic>
      <p:pic>
        <p:nvPicPr>
          <p:cNvPr id="7" name="Picture 6">
            <a:extLst>
              <a:ext uri="{FF2B5EF4-FFF2-40B4-BE49-F238E27FC236}">
                <a16:creationId xmlns:a16="http://schemas.microsoft.com/office/drawing/2014/main" id="{05300B66-7C8E-4FF8-880E-8FCD2036BAD4}"/>
              </a:ext>
            </a:extLst>
          </p:cNvPr>
          <p:cNvPicPr>
            <a:picLocks noChangeAspect="1"/>
          </p:cNvPicPr>
          <p:nvPr/>
        </p:nvPicPr>
        <p:blipFill>
          <a:blip r:embed="rId4"/>
          <a:stretch>
            <a:fillRect/>
          </a:stretch>
        </p:blipFill>
        <p:spPr>
          <a:xfrm>
            <a:off x="812502" y="3407747"/>
            <a:ext cx="6177036" cy="3108190"/>
          </a:xfrm>
          <a:prstGeom prst="rect">
            <a:avLst/>
          </a:prstGeom>
        </p:spPr>
      </p:pic>
      <p:pic>
        <p:nvPicPr>
          <p:cNvPr id="8" name="Picture 7">
            <a:extLst>
              <a:ext uri="{FF2B5EF4-FFF2-40B4-BE49-F238E27FC236}">
                <a16:creationId xmlns:a16="http://schemas.microsoft.com/office/drawing/2014/main" id="{67E3EEEF-E3D9-4900-906B-9DD237D3B801}"/>
              </a:ext>
            </a:extLst>
          </p:cNvPr>
          <p:cNvPicPr>
            <a:picLocks noChangeAspect="1"/>
          </p:cNvPicPr>
          <p:nvPr/>
        </p:nvPicPr>
        <p:blipFill>
          <a:blip r:embed="rId5"/>
          <a:stretch>
            <a:fillRect/>
          </a:stretch>
        </p:blipFill>
        <p:spPr>
          <a:xfrm>
            <a:off x="5786603" y="3583349"/>
            <a:ext cx="6092673" cy="3168189"/>
          </a:xfrm>
          <a:prstGeom prst="rect">
            <a:avLst/>
          </a:prstGeom>
        </p:spPr>
      </p:pic>
      <p:sp>
        <p:nvSpPr>
          <p:cNvPr id="9" name="TextBox 8">
            <a:extLst>
              <a:ext uri="{FF2B5EF4-FFF2-40B4-BE49-F238E27FC236}">
                <a16:creationId xmlns:a16="http://schemas.microsoft.com/office/drawing/2014/main" id="{DC635977-0F54-43F7-B581-A6747EA1EB13}"/>
              </a:ext>
            </a:extLst>
          </p:cNvPr>
          <p:cNvSpPr txBox="1"/>
          <p:nvPr/>
        </p:nvSpPr>
        <p:spPr>
          <a:xfrm>
            <a:off x="812502" y="610390"/>
            <a:ext cx="4694863" cy="2308324"/>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dirty="0">
                <a:ln>
                  <a:noFill/>
                </a:ln>
                <a:solidFill>
                  <a:srgbClr val="A01C3F"/>
                </a:solidFill>
                <a:effectLst/>
                <a:uLnTx/>
                <a:uFillTx/>
                <a:latin typeface="Franklin Gothic Medium Cond" panose="020B0606030402020204" pitchFamily="34" charset="0"/>
                <a:ea typeface="+mn-ea"/>
                <a:cs typeface="+mn-cs"/>
              </a:rPr>
              <a:t>Pharmacy costs </a:t>
            </a:r>
            <a:r>
              <a:rPr kumimoji="0" lang="en-US" sz="3600" b="0" i="0" u="none" strike="noStrike" kern="1200" cap="none" spc="0" normalizeH="0" baseline="0" noProof="0" dirty="0">
                <a:ln>
                  <a:noFill/>
                </a:ln>
                <a:solidFill>
                  <a:srgbClr val="646464"/>
                </a:solidFill>
                <a:effectLst/>
                <a:uLnTx/>
                <a:uFillTx/>
                <a:latin typeface="Franklin Gothic Medium Cond" panose="020B0606030402020204" pitchFamily="34" charset="0"/>
                <a:ea typeface="+mn-ea"/>
                <a:cs typeface="+mn-cs"/>
              </a:rPr>
              <a:t>were a main driver of Oregon cost growth between 2013 - 2019, in all 3 markets </a:t>
            </a:r>
          </a:p>
        </p:txBody>
      </p:sp>
      <p:sp>
        <p:nvSpPr>
          <p:cNvPr id="2" name="TextBox 1">
            <a:extLst>
              <a:ext uri="{FF2B5EF4-FFF2-40B4-BE49-F238E27FC236}">
                <a16:creationId xmlns:a16="http://schemas.microsoft.com/office/drawing/2014/main" id="{9BAF8EE1-9C06-4A0A-8ECD-8064C13A4CBB}"/>
              </a:ext>
            </a:extLst>
          </p:cNvPr>
          <p:cNvSpPr txBox="1"/>
          <p:nvPr/>
        </p:nvSpPr>
        <p:spPr>
          <a:xfrm>
            <a:off x="554636" y="6515937"/>
            <a:ext cx="4106702" cy="276999"/>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646464"/>
                </a:solidFill>
                <a:effectLst/>
                <a:uLnTx/>
                <a:uFillTx/>
                <a:latin typeface="Franklin Gothic Medium Cond" panose="020B0606030402020204" pitchFamily="34" charset="0"/>
                <a:ea typeface="+mn-ea"/>
                <a:cs typeface="+mn-cs"/>
              </a:rPr>
              <a:t>Pharmacy cost analysis does not take pharmacy rebates into account. </a:t>
            </a:r>
          </a:p>
        </p:txBody>
      </p:sp>
    </p:spTree>
    <p:extLst>
      <p:ext uri="{BB962C8B-B14F-4D97-AF65-F5344CB8AC3E}">
        <p14:creationId xmlns:p14="http://schemas.microsoft.com/office/powerpoint/2010/main" val="199445543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40E9AD-11B2-4003-9212-630BE98B503C}"/>
              </a:ext>
            </a:extLst>
          </p:cNvPr>
          <p:cNvSpPr>
            <a:spLocks noGrp="1"/>
          </p:cNvSpPr>
          <p:nvPr>
            <p:ph type="title"/>
          </p:nvPr>
        </p:nvSpPr>
        <p:spPr>
          <a:xfrm>
            <a:off x="444708" y="749148"/>
            <a:ext cx="11592393" cy="1420920"/>
          </a:xfrm>
        </p:spPr>
        <p:txBody>
          <a:bodyPr>
            <a:normAutofit/>
          </a:bodyPr>
          <a:lstStyle/>
          <a:p>
            <a:r>
              <a:rPr lang="en-US" dirty="0"/>
              <a:t>The CGT Advisory Committee asked for more details on pharmacy spending</a:t>
            </a:r>
          </a:p>
        </p:txBody>
      </p:sp>
      <p:pic>
        <p:nvPicPr>
          <p:cNvPr id="5" name="Picture 4">
            <a:extLst>
              <a:ext uri="{FF2B5EF4-FFF2-40B4-BE49-F238E27FC236}">
                <a16:creationId xmlns:a16="http://schemas.microsoft.com/office/drawing/2014/main" id="{2BB71FD5-2052-418B-9C45-742428DE5C5C}"/>
              </a:ext>
            </a:extLst>
          </p:cNvPr>
          <p:cNvPicPr>
            <a:picLocks noChangeAspect="1"/>
          </p:cNvPicPr>
          <p:nvPr/>
        </p:nvPicPr>
        <p:blipFill>
          <a:blip r:embed="rId3"/>
          <a:stretch>
            <a:fillRect/>
          </a:stretch>
        </p:blipFill>
        <p:spPr>
          <a:xfrm>
            <a:off x="6626543" y="2144146"/>
            <a:ext cx="5430220" cy="2854574"/>
          </a:xfrm>
          <a:prstGeom prst="rect">
            <a:avLst/>
          </a:prstGeom>
        </p:spPr>
      </p:pic>
      <p:pic>
        <p:nvPicPr>
          <p:cNvPr id="9" name="Picture 8">
            <a:extLst>
              <a:ext uri="{FF2B5EF4-FFF2-40B4-BE49-F238E27FC236}">
                <a16:creationId xmlns:a16="http://schemas.microsoft.com/office/drawing/2014/main" id="{24B7ED78-6140-4251-99C2-38A88E404D7A}"/>
              </a:ext>
            </a:extLst>
          </p:cNvPr>
          <p:cNvPicPr>
            <a:picLocks noChangeAspect="1"/>
          </p:cNvPicPr>
          <p:nvPr/>
        </p:nvPicPr>
        <p:blipFill>
          <a:blip r:embed="rId4"/>
          <a:stretch>
            <a:fillRect/>
          </a:stretch>
        </p:blipFill>
        <p:spPr>
          <a:xfrm>
            <a:off x="135237" y="2351273"/>
            <a:ext cx="6648632" cy="2429733"/>
          </a:xfrm>
          <a:prstGeom prst="rect">
            <a:avLst/>
          </a:prstGeom>
        </p:spPr>
      </p:pic>
      <p:sp>
        <p:nvSpPr>
          <p:cNvPr id="10" name="TextBox 9">
            <a:extLst>
              <a:ext uri="{FF2B5EF4-FFF2-40B4-BE49-F238E27FC236}">
                <a16:creationId xmlns:a16="http://schemas.microsoft.com/office/drawing/2014/main" id="{B7F51E69-314B-4BF6-A840-571B2B1DF3B4}"/>
              </a:ext>
            </a:extLst>
          </p:cNvPr>
          <p:cNvSpPr txBox="1"/>
          <p:nvPr/>
        </p:nvSpPr>
        <p:spPr>
          <a:xfrm>
            <a:off x="1734114" y="5183386"/>
            <a:ext cx="3550780" cy="369332"/>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646464"/>
                </a:solidFill>
                <a:effectLst/>
                <a:uLnTx/>
                <a:uFillTx/>
                <a:latin typeface="Franklin Gothic Medium Cond" panose="020B0606030402020204" pitchFamily="34" charset="0"/>
                <a:ea typeface="+mn-ea"/>
                <a:cs typeface="+mn-cs"/>
              </a:rPr>
              <a:t>Price and utilization analysis, by market </a:t>
            </a:r>
          </a:p>
        </p:txBody>
      </p:sp>
      <p:sp>
        <p:nvSpPr>
          <p:cNvPr id="11" name="TextBox 10">
            <a:extLst>
              <a:ext uri="{FF2B5EF4-FFF2-40B4-BE49-F238E27FC236}">
                <a16:creationId xmlns:a16="http://schemas.microsoft.com/office/drawing/2014/main" id="{04330284-D152-4278-B3FE-54149AED85F0}"/>
              </a:ext>
            </a:extLst>
          </p:cNvPr>
          <p:cNvSpPr txBox="1"/>
          <p:nvPr/>
        </p:nvSpPr>
        <p:spPr>
          <a:xfrm>
            <a:off x="8479652" y="5183386"/>
            <a:ext cx="1978234" cy="369332"/>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646464"/>
                </a:solidFill>
                <a:effectLst/>
                <a:uLnTx/>
                <a:uFillTx/>
                <a:latin typeface="Franklin Gothic Medium Cond" panose="020B0606030402020204" pitchFamily="34" charset="0"/>
                <a:ea typeface="+mn-ea"/>
                <a:cs typeface="+mn-cs"/>
              </a:rPr>
              <a:t>Subcategory analysis</a:t>
            </a:r>
          </a:p>
        </p:txBody>
      </p:sp>
    </p:spTree>
    <p:extLst>
      <p:ext uri="{BB962C8B-B14F-4D97-AF65-F5344CB8AC3E}">
        <p14:creationId xmlns:p14="http://schemas.microsoft.com/office/powerpoint/2010/main" val="394530991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D6F879E3-0502-4999-A365-CEB8A2F2ED80}"/>
              </a:ext>
            </a:extLst>
          </p:cNvPr>
          <p:cNvSpPr/>
          <p:nvPr/>
        </p:nvSpPr>
        <p:spPr>
          <a:xfrm>
            <a:off x="0" y="0"/>
            <a:ext cx="2841291" cy="6858000"/>
          </a:xfrm>
          <a:prstGeom prst="rect">
            <a:avLst/>
          </a:prstGeom>
          <a:ln w="285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Arial" panose="020B0604020202020204"/>
              <a:ea typeface="+mn-ea"/>
              <a:cs typeface="+mn-cs"/>
            </a:endParaRPr>
          </a:p>
        </p:txBody>
      </p:sp>
      <p:sp>
        <p:nvSpPr>
          <p:cNvPr id="2" name="Title 1">
            <a:extLst>
              <a:ext uri="{FF2B5EF4-FFF2-40B4-BE49-F238E27FC236}">
                <a16:creationId xmlns:a16="http://schemas.microsoft.com/office/drawing/2014/main" id="{F26964C2-972C-43CF-93FC-81186D2E2DD2}"/>
              </a:ext>
            </a:extLst>
          </p:cNvPr>
          <p:cNvSpPr>
            <a:spLocks noGrp="1"/>
          </p:cNvSpPr>
          <p:nvPr>
            <p:ph type="title" idx="4294967295"/>
          </p:nvPr>
        </p:nvSpPr>
        <p:spPr>
          <a:xfrm>
            <a:off x="4447160" y="1519458"/>
            <a:ext cx="7010751" cy="2439987"/>
          </a:xfrm>
          <a:prstGeom prst="rect">
            <a:avLst/>
          </a:prstGeom>
        </p:spPr>
        <p:txBody>
          <a:bodyPr>
            <a:normAutofit fontScale="90000"/>
          </a:bodyPr>
          <a:lstStyle/>
          <a:p>
            <a:pPr algn="l"/>
            <a:r>
              <a:rPr lang="en-US" dirty="0"/>
              <a:t>The Advisory Committee voted in January 2023 to endorse the recommendations made by Oregon’s Prescription Drug Affordability Board</a:t>
            </a:r>
          </a:p>
        </p:txBody>
      </p:sp>
      <p:pic>
        <p:nvPicPr>
          <p:cNvPr id="5" name="Picture 4">
            <a:extLst>
              <a:ext uri="{FF2B5EF4-FFF2-40B4-BE49-F238E27FC236}">
                <a16:creationId xmlns:a16="http://schemas.microsoft.com/office/drawing/2014/main" id="{A35F2ABC-79E1-4D6A-9E2B-39B08DB0F92F}"/>
              </a:ext>
            </a:extLst>
          </p:cNvPr>
          <p:cNvPicPr>
            <a:picLocks noChangeAspect="1"/>
          </p:cNvPicPr>
          <p:nvPr/>
        </p:nvPicPr>
        <p:blipFill>
          <a:blip r:embed="rId3"/>
          <a:stretch>
            <a:fillRect/>
          </a:stretch>
        </p:blipFill>
        <p:spPr>
          <a:xfrm>
            <a:off x="567968" y="1519458"/>
            <a:ext cx="3476625" cy="3390900"/>
          </a:xfrm>
          <a:prstGeom prst="rect">
            <a:avLst/>
          </a:prstGeom>
        </p:spPr>
      </p:pic>
      <p:sp>
        <p:nvSpPr>
          <p:cNvPr id="11" name="TextBox 10">
            <a:extLst>
              <a:ext uri="{FF2B5EF4-FFF2-40B4-BE49-F238E27FC236}">
                <a16:creationId xmlns:a16="http://schemas.microsoft.com/office/drawing/2014/main" id="{B0AC6547-0C26-494C-898E-5226D808DA34}"/>
              </a:ext>
            </a:extLst>
          </p:cNvPr>
          <p:cNvSpPr txBox="1"/>
          <p:nvPr/>
        </p:nvSpPr>
        <p:spPr>
          <a:xfrm>
            <a:off x="4447161" y="4746841"/>
            <a:ext cx="7010750" cy="1077218"/>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srgbClr val="646464"/>
                </a:solidFill>
                <a:effectLst/>
                <a:uLnTx/>
                <a:uFillTx/>
                <a:latin typeface="Franklin Gothic Medium Cond" panose="020B0606030402020204" pitchFamily="34" charset="0"/>
                <a:ea typeface="+mn-ea"/>
                <a:cs typeface="+mn-cs"/>
              </a:rPr>
              <a:t>These recommendations will be included in an upcoming bill in Oregon’s legislative session. </a:t>
            </a:r>
          </a:p>
        </p:txBody>
      </p:sp>
      <p:sp>
        <p:nvSpPr>
          <p:cNvPr id="13" name="TextBox 12">
            <a:extLst>
              <a:ext uri="{FF2B5EF4-FFF2-40B4-BE49-F238E27FC236}">
                <a16:creationId xmlns:a16="http://schemas.microsoft.com/office/drawing/2014/main" id="{9ACCA02B-BA31-40FE-820B-09045B5995AA}"/>
              </a:ext>
            </a:extLst>
          </p:cNvPr>
          <p:cNvSpPr txBox="1"/>
          <p:nvPr/>
        </p:nvSpPr>
        <p:spPr>
          <a:xfrm>
            <a:off x="567968" y="4879580"/>
            <a:ext cx="3476625" cy="923330"/>
          </a:xfrm>
          <a:prstGeom prst="rect">
            <a:avLst/>
          </a:prstGeom>
          <a:solidFill>
            <a:srgbClr val="D9EDF7"/>
          </a:solidFill>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646464"/>
                </a:solidFill>
                <a:effectLst/>
                <a:uLnTx/>
                <a:uFillTx/>
                <a:latin typeface="Arial" panose="020B0604020202020204"/>
                <a:ea typeface="+mn-ea"/>
                <a:cs typeface="+mn-cs"/>
                <a:hlinkClick r:id="rId4"/>
              </a:rPr>
              <a:t>https://dfr.oregon.gov/pdab/Documents/reports/PDAB-Report-2022.pdf</a:t>
            </a:r>
            <a:r>
              <a:rPr kumimoji="0" lang="en-US" sz="1800" b="0" i="0" u="none" strike="noStrike" kern="1200" cap="none" spc="0" normalizeH="0" baseline="0" noProof="0" dirty="0">
                <a:ln>
                  <a:noFill/>
                </a:ln>
                <a:solidFill>
                  <a:srgbClr val="646464"/>
                </a:solidFill>
                <a:effectLst/>
                <a:uLnTx/>
                <a:uFillTx/>
                <a:latin typeface="Arial" panose="020B0604020202020204"/>
                <a:ea typeface="+mn-ea"/>
                <a:cs typeface="+mn-cs"/>
              </a:rPr>
              <a:t> </a:t>
            </a:r>
          </a:p>
        </p:txBody>
      </p:sp>
    </p:spTree>
    <p:extLst>
      <p:ext uri="{BB962C8B-B14F-4D97-AF65-F5344CB8AC3E}">
        <p14:creationId xmlns:p14="http://schemas.microsoft.com/office/powerpoint/2010/main" val="4010832513"/>
      </p:ext>
    </p:extLst>
  </p:cSld>
  <p:clrMapOvr>
    <a:masterClrMapping/>
  </p:clrMapOvr>
</p:sld>
</file>

<file path=ppt/theme/theme1.xml><?xml version="1.0" encoding="utf-8"?>
<a:theme xmlns:a="http://schemas.openxmlformats.org/drawingml/2006/main" name="Custom Design">
  <a:themeElements>
    <a:clrScheme name="Milbank">
      <a:dk1>
        <a:srgbClr val="000000"/>
      </a:dk1>
      <a:lt1>
        <a:srgbClr val="FFFFFF"/>
      </a:lt1>
      <a:dk2>
        <a:srgbClr val="00599E"/>
      </a:dk2>
      <a:lt2>
        <a:srgbClr val="E7E6E6"/>
      </a:lt2>
      <a:accent1>
        <a:srgbClr val="636466"/>
      </a:accent1>
      <a:accent2>
        <a:srgbClr val="009566"/>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Milbank_Fund_template_v9" id="{A3417AAA-A287-274C-A55A-C6533BE3ACA6}" vid="{12A3A761-3D54-7742-B0E1-E7B5D5A93BE1}"/>
    </a:ext>
  </a:extLst>
</a:theme>
</file>

<file path=ppt/theme/theme2.xml><?xml version="1.0" encoding="utf-8"?>
<a:theme xmlns:a="http://schemas.openxmlformats.org/drawingml/2006/main" name="HPA PPT">
  <a:themeElements>
    <a:clrScheme name="HPA PPT">
      <a:dk1>
        <a:srgbClr val="646464"/>
      </a:dk1>
      <a:lt1>
        <a:srgbClr val="FFFFFF"/>
      </a:lt1>
      <a:dk2>
        <a:srgbClr val="1E194D"/>
      </a:dk2>
      <a:lt2>
        <a:srgbClr val="FFFFFF"/>
      </a:lt2>
      <a:accent1>
        <a:srgbClr val="005595"/>
      </a:accent1>
      <a:accent2>
        <a:srgbClr val="EC8902"/>
      </a:accent2>
      <a:accent3>
        <a:srgbClr val="7DA830"/>
      </a:accent3>
      <a:accent4>
        <a:srgbClr val="0088B8"/>
      </a:accent4>
      <a:accent5>
        <a:srgbClr val="536D60"/>
      </a:accent5>
      <a:accent6>
        <a:srgbClr val="A01C3F"/>
      </a:accent6>
      <a:hlink>
        <a:srgbClr val="0088B8"/>
      </a:hlink>
      <a:folHlink>
        <a:srgbClr val="536D60"/>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w="28575">
          <a:solidFill>
            <a:schemeClr val="accent1"/>
          </a:solid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lnDef>
      <a:spPr>
        <a:ln w="28575"/>
      </a:spPr>
      <a:bodyPr/>
      <a:lstStyle/>
      <a:style>
        <a:lnRef idx="1">
          <a:schemeClr val="accent1"/>
        </a:lnRef>
        <a:fillRef idx="0">
          <a:schemeClr val="accent1"/>
        </a:fillRef>
        <a:effectRef idx="0">
          <a:schemeClr val="accent1"/>
        </a:effectRef>
        <a:fontRef idx="minor">
          <a:schemeClr val="tx1"/>
        </a:fontRef>
      </a:style>
    </a:lnDef>
    <a:txDef>
      <a:spPr>
        <a:noFill/>
      </a:spPr>
      <a:bodyPr wrap="square" rtlCol="0">
        <a:spAutoFit/>
      </a:bodyPr>
      <a:lstStyle>
        <a:defPPr algn="l">
          <a:defRPr dirty="0">
            <a:latin typeface="Franklin Gothic Medium Cond" panose="020B0606030402020204" pitchFamily="34" charset="0"/>
          </a:defRPr>
        </a:defPPr>
      </a:lstStyle>
    </a:txDef>
  </a:objectDefaults>
  <a:extraClrSchemeLst/>
  <a:extLst>
    <a:ext uri="{05A4C25C-085E-4340-85A3-A5531E510DB2}">
      <thm15:themeFamily xmlns:thm15="http://schemas.microsoft.com/office/thememl/2012/main" name="CGT PPT TEMPLATE widescreen v1.1" id="{A80E4D30-1AD8-438A-9601-841A2F7398E8}" vid="{5EFC690F-F26D-4842-AC06-B4FC9D23E58B}"/>
    </a:ext>
  </a:extLst>
</a:theme>
</file>

<file path=ppt/theme/theme3.xml><?xml version="1.0" encoding="utf-8"?>
<a:theme xmlns:a="http://schemas.openxmlformats.org/drawingml/2006/main" name="DHHS_Master">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bodyPr vert="horz" lIns="91440" tIns="45720" rIns="91440" bIns="45720" rtlCol="0" anchor="ctr">
        <a:normAutofit/>
      </a:bodyPr>
      <a:lstStyle>
        <a:defPPr algn="l">
          <a:defRPr dirty="0" smtClean="0"/>
        </a:defPPr>
      </a:lstStyle>
    </a:txDef>
  </a:objectDefaults>
  <a:extraClrSchemeLst/>
  <a:extLst>
    <a:ext uri="{05A4C25C-085E-4340-85A3-A5531E510DB2}">
      <thm15:themeFamily xmlns:thm15="http://schemas.microsoft.com/office/thememl/2012/main" name="DHHS_PPTX_Template_2023" id="{EAB0D83F-CE03-4370-9763-FCE75C77038E}" vid="{28CFF413-DECB-43C3-8F13-D1BA86DA6A3E}"/>
    </a:ext>
  </a:extLst>
</a:theme>
</file>

<file path=ppt/theme/theme4.xml><?xml version="1.0" encoding="utf-8"?>
<a:theme xmlns:a="http://schemas.openxmlformats.org/drawingml/2006/main" name="Retrospect">
  <a:themeElements>
    <a:clrScheme name="Custom 1">
      <a:dk1>
        <a:srgbClr val="000000"/>
      </a:dk1>
      <a:lt1>
        <a:sysClr val="window" lastClr="FFFFFF"/>
      </a:lt1>
      <a:dk2>
        <a:srgbClr val="7EA9CA"/>
      </a:dk2>
      <a:lt2>
        <a:srgbClr val="CCDDEA"/>
      </a:lt2>
      <a:accent1>
        <a:srgbClr val="A39B4E"/>
      </a:accent1>
      <a:accent2>
        <a:srgbClr val="2F5674"/>
      </a:accent2>
      <a:accent3>
        <a:srgbClr val="4E8DCD"/>
      </a:accent3>
      <a:accent4>
        <a:srgbClr val="89B3DE"/>
      </a:accent4>
      <a:accent5>
        <a:srgbClr val="BABABA"/>
      </a:accent5>
      <a:accent6>
        <a:srgbClr val="E6E4CC"/>
      </a:accent6>
      <a:hlink>
        <a:srgbClr val="2998E3"/>
      </a:hlink>
      <a:folHlink>
        <a:srgbClr val="8C8C8C"/>
      </a:folHlink>
    </a:clrScheme>
    <a:fontScheme name="Retrospect">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steering committee september 2019" id="{03A725C7-41BC-4D48-B41D-4A1C12962DCD}" vid="{0E90B6DD-1743-4815-B961-CCE196E77386}"/>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SharedWithUsers xmlns="91675e45-69af-4ec1-806c-16a0e3ce0510">
      <UserInfo>
        <DisplayName>SharingLinks.8570d26d-d247-4859-bc40-549f0272c910.Flexible.6559bbcf-3f1d-44a5-8bf9-4055c97274fc</DisplayName>
        <AccountId>43</AccountId>
        <AccountType/>
      </UserInfo>
      <UserInfo>
        <DisplayName>Rachel Block</DisplayName>
        <AccountId>12</AccountId>
        <AccountType/>
      </UserInfo>
    </SharedWithUsers>
    <TaxCatchAll xmlns="91675e45-69af-4ec1-806c-16a0e3ce0510" xsi:nil="true"/>
    <lcf76f155ced4ddcb4097134ff3c332f xmlns="3fe8c01c-8e2e-4ca3-adb9-0310725dded3">
      <Terms xmlns="http://schemas.microsoft.com/office/infopath/2007/PartnerControls"/>
    </lcf76f155ced4ddcb4097134ff3c332f>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FD330C3064AAAD44BFC99F2BE7F69716" ma:contentTypeVersion="16" ma:contentTypeDescription="Create a new document." ma:contentTypeScope="" ma:versionID="87693e61c3ac22500a6e5fb466e0292d">
  <xsd:schema xmlns:xsd="http://www.w3.org/2001/XMLSchema" xmlns:xs="http://www.w3.org/2001/XMLSchema" xmlns:p="http://schemas.microsoft.com/office/2006/metadata/properties" xmlns:ns2="3fe8c01c-8e2e-4ca3-adb9-0310725dded3" xmlns:ns3="91675e45-69af-4ec1-806c-16a0e3ce0510" targetNamespace="http://schemas.microsoft.com/office/2006/metadata/properties" ma:root="true" ma:fieldsID="cbdb3dc1178423e7dff30af42b78a6cd" ns2:_="" ns3:_="">
    <xsd:import namespace="3fe8c01c-8e2e-4ca3-adb9-0310725dded3"/>
    <xsd:import namespace="91675e45-69af-4ec1-806c-16a0e3ce0510"/>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3:SharedWithUsers" minOccurs="0"/>
                <xsd:element ref="ns3:SharedWithDetails" minOccurs="0"/>
                <xsd:element ref="ns2:MediaServiceAutoTags" minOccurs="0"/>
                <xsd:element ref="ns2:MediaServiceOCR" minOccurs="0"/>
                <xsd:element ref="ns2:MediaServiceGenerationTime" minOccurs="0"/>
                <xsd:element ref="ns2:MediaServiceEventHashCode" minOccurs="0"/>
                <xsd:element ref="ns2:MediaServiceDateTaken" minOccurs="0"/>
                <xsd:element ref="ns2:MediaLengthInSeconds" minOccurs="0"/>
                <xsd:element ref="ns2:MediaServiceLocation" minOccurs="0"/>
                <xsd:element ref="ns2:lcf76f155ced4ddcb4097134ff3c332f" minOccurs="0"/>
                <xsd:element ref="ns3:TaxCatchAl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3fe8c01c-8e2e-4ca3-adb9-0310725dded3"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AutoTags" ma:index="14" nillable="true" ma:displayName="Tags" ma:internalName="MediaServiceAutoTags" ma:readOnly="true">
      <xsd:simpleType>
        <xsd:restriction base="dms:Text"/>
      </xsd:simpleType>
    </xsd:element>
    <xsd:element name="MediaServiceOCR" ma:index="15" nillable="true" ma:displayName="Extracted Text" ma:internalName="MediaServiceOCR"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DateTaken" ma:index="18" nillable="true" ma:displayName="MediaServiceDateTaken" ma:hidden="true" ma:internalName="MediaServiceDateTaken" ma:readOnly="true">
      <xsd:simpleType>
        <xsd:restriction base="dms:Text"/>
      </xsd:simpleType>
    </xsd:element>
    <xsd:element name="MediaLengthInSeconds" ma:index="19" nillable="true" ma:displayName="Length (seconds)" ma:internalName="MediaLengthInSeconds" ma:readOnly="true">
      <xsd:simpleType>
        <xsd:restriction base="dms:Unknown"/>
      </xsd:simpleType>
    </xsd:element>
    <xsd:element name="MediaServiceLocation" ma:index="20" nillable="true" ma:displayName="Location" ma:internalName="MediaServiceLocation" ma:readOnly="true">
      <xsd:simpleType>
        <xsd:restriction base="dms:Text"/>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396e855a-3fe1-4ce5-99ee-430cc33a3ea5" ma:termSetId="09814cd3-568e-fe90-9814-8d621ff8fb84" ma:anchorId="fba54fb3-c3e1-fe81-a776-ca4b69148c4d"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91675e45-69af-4ec1-806c-16a0e3ce0510"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element name="TaxCatchAll" ma:index="23" nillable="true" ma:displayName="Taxonomy Catch All Column" ma:hidden="true" ma:list="{4857f1bb-3180-4eba-adc2-6d4046042544}" ma:internalName="TaxCatchAll" ma:showField="CatchAllData" ma:web="91675e45-69af-4ec1-806c-16a0e3ce0510">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A7E00DFD-55E5-4511-AC64-A47711CCD95A}">
  <ds:schemaRefs>
    <ds:schemaRef ds:uri="http://schemas.microsoft.com/sharepoint/v3/contenttype/forms"/>
  </ds:schemaRefs>
</ds:datastoreItem>
</file>

<file path=customXml/itemProps2.xml><?xml version="1.0" encoding="utf-8"?>
<ds:datastoreItem xmlns:ds="http://schemas.openxmlformats.org/officeDocument/2006/customXml" ds:itemID="{4F8940E9-9FE7-4C7F-872B-74556FB5B7B3}">
  <ds:schemaRefs>
    <ds:schemaRef ds:uri="http://purl.org/dc/elements/1.1/"/>
    <ds:schemaRef ds:uri="http://schemas.microsoft.com/office/2006/documentManagement/types"/>
    <ds:schemaRef ds:uri="http://purl.org/dc/terms/"/>
    <ds:schemaRef ds:uri="http://schemas.microsoft.com/office/infopath/2007/PartnerControls"/>
    <ds:schemaRef ds:uri="http://schemas.openxmlformats.org/package/2006/metadata/core-properties"/>
    <ds:schemaRef ds:uri="http://purl.org/dc/dcmitype/"/>
    <ds:schemaRef ds:uri="3fe8c01c-8e2e-4ca3-adb9-0310725dded3"/>
    <ds:schemaRef ds:uri="91675e45-69af-4ec1-806c-16a0e3ce0510"/>
    <ds:schemaRef ds:uri="http://schemas.microsoft.com/office/2006/metadata/properties"/>
    <ds:schemaRef ds:uri="http://www.w3.org/XML/1998/namespace"/>
  </ds:schemaRefs>
</ds:datastoreItem>
</file>

<file path=customXml/itemProps3.xml><?xml version="1.0" encoding="utf-8"?>
<ds:datastoreItem xmlns:ds="http://schemas.openxmlformats.org/officeDocument/2006/customXml" ds:itemID="{9D048775-6403-4FD8-B47D-9A2A75349FB2}">
  <ds:schemaRefs>
    <ds:schemaRef ds:uri="3fe8c01c-8e2e-4ca3-adb9-0310725dded3"/>
    <ds:schemaRef ds:uri="91675e45-69af-4ec1-806c-16a0e3ce0510"/>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docProps/app.xml><?xml version="1.0" encoding="utf-8"?>
<Properties xmlns="http://schemas.openxmlformats.org/officeDocument/2006/extended-properties" xmlns:vt="http://schemas.openxmlformats.org/officeDocument/2006/docPropsVTypes">
  <Template>Milbank_Fund_template_v9</Template>
  <TotalTime>184</TotalTime>
  <Words>3680</Words>
  <Application>Microsoft Office PowerPoint</Application>
  <PresentationFormat>Widescreen</PresentationFormat>
  <Paragraphs>574</Paragraphs>
  <Slides>40</Slides>
  <Notes>21</Notes>
  <HiddenSlides>0</HiddenSlides>
  <MMClips>0</MMClips>
  <ScaleCrop>false</ScaleCrop>
  <HeadingPairs>
    <vt:vector size="6" baseType="variant">
      <vt:variant>
        <vt:lpstr>Fonts Used</vt:lpstr>
      </vt:variant>
      <vt:variant>
        <vt:i4>10</vt:i4>
      </vt:variant>
      <vt:variant>
        <vt:lpstr>Theme</vt:lpstr>
      </vt:variant>
      <vt:variant>
        <vt:i4>4</vt:i4>
      </vt:variant>
      <vt:variant>
        <vt:lpstr>Slide Titles</vt:lpstr>
      </vt:variant>
      <vt:variant>
        <vt:i4>40</vt:i4>
      </vt:variant>
    </vt:vector>
  </HeadingPairs>
  <TitlesOfParts>
    <vt:vector size="54" baseType="lpstr">
      <vt:lpstr>Arial</vt:lpstr>
      <vt:lpstr>Calibri</vt:lpstr>
      <vt:lpstr>Calibri Light</vt:lpstr>
      <vt:lpstr>Courier New</vt:lpstr>
      <vt:lpstr>Franklin Gothic Medium Cond</vt:lpstr>
      <vt:lpstr>Georgia</vt:lpstr>
      <vt:lpstr>Helvetica</vt:lpstr>
      <vt:lpstr>Helvetica Neue</vt:lpstr>
      <vt:lpstr>Times</vt:lpstr>
      <vt:lpstr>Wingdings</vt:lpstr>
      <vt:lpstr>Custom Design</vt:lpstr>
      <vt:lpstr>HPA PPT</vt:lpstr>
      <vt:lpstr>DHHS_Master</vt:lpstr>
      <vt:lpstr>Retrospect</vt:lpstr>
      <vt:lpstr>Using Data to Identify Priorities</vt:lpstr>
      <vt:lpstr>How might we use analysis to drive action? </vt:lpstr>
      <vt:lpstr>How might we effectively use analysis to drive action?</vt:lpstr>
      <vt:lpstr>Using Data to Identify Priorities: work in progress at Oregon’s Cost Growth Target Program </vt:lpstr>
      <vt:lpstr>Inputs</vt:lpstr>
      <vt:lpstr>Initial analysis of health care cost growth: we assumed hospital spending would be the #1 driver</vt:lpstr>
      <vt:lpstr>PowerPoint Presentation</vt:lpstr>
      <vt:lpstr>The CGT Advisory Committee asked for more details on pharmacy spending</vt:lpstr>
      <vt:lpstr>The Advisory Committee voted in January 2023 to endorse the recommendations made by Oregon’s Prescription Drug Affordability Board</vt:lpstr>
      <vt:lpstr>The Advisory Committee is considering additional opportunities to address pharmacy cost growth </vt:lpstr>
      <vt:lpstr>We are considering additional analyses to support the Committee’s conversation this year, including: </vt:lpstr>
      <vt:lpstr>For More Information </vt:lpstr>
      <vt:lpstr>Patient Protection Commission </vt:lpstr>
      <vt:lpstr>Summary of Nevada Cost Driver Analysis Strategy</vt:lpstr>
      <vt:lpstr>Summary of Nevada Cost Driver Analysis Strategy</vt:lpstr>
      <vt:lpstr>Overall Cost Growth Trends</vt:lpstr>
      <vt:lpstr>Leading Cost Growth Drivers for PEBP</vt:lpstr>
      <vt:lpstr>PEBP Pharmacy Spend Drill Down</vt:lpstr>
      <vt:lpstr>PEBP Pharmacy Spend Drill Down: Utilization</vt:lpstr>
      <vt:lpstr>PEBP Pharmacy Spend Drill Down: Price </vt:lpstr>
      <vt:lpstr>PEBP Pharmacy Spend Drill Down Takeaways</vt:lpstr>
      <vt:lpstr>Consideration of Pharmacy Strategies</vt:lpstr>
      <vt:lpstr>Rhode Island Health Care Cost Trends  Cost Driver Analysis Demonstration</vt:lpstr>
      <vt:lpstr>Rhode Island’s Cost Driver Analysis Strategy</vt:lpstr>
      <vt:lpstr>Cost Drivers Summary</vt:lpstr>
      <vt:lpstr>Cost Drivers by Service Category</vt:lpstr>
      <vt:lpstr>Drilling Down</vt:lpstr>
      <vt:lpstr>Pharmacy Spending</vt:lpstr>
      <vt:lpstr>Pharmacy Spending: Brand Drugs Only</vt:lpstr>
      <vt:lpstr>Where was brand drug spending highest? </vt:lpstr>
      <vt:lpstr>Where was brand drug spending highest? </vt:lpstr>
      <vt:lpstr>A closer look at these drug categories…</vt:lpstr>
      <vt:lpstr>A closer look at these drug categories…</vt:lpstr>
      <vt:lpstr>What happened with immunological agents?</vt:lpstr>
      <vt:lpstr>A closer look at these brand drugs…</vt:lpstr>
      <vt:lpstr>A closer look at these brand drugs…</vt:lpstr>
      <vt:lpstr>Now let’s look even closer at spend on leading immunological agent brand drugs</vt:lpstr>
      <vt:lpstr>Now let’s look even closer at spend on leading respiratory tract / pulmonary agents brand drugs</vt:lpstr>
      <vt:lpstr>So what have we learned?</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Milbank Communications Agenda</dc:title>
  <dc:creator>Christine Haran</dc:creator>
  <cp:lastModifiedBy>Keanan Lane</cp:lastModifiedBy>
  <cp:revision>9</cp:revision>
  <cp:lastPrinted>2021-05-14T14:40:09Z</cp:lastPrinted>
  <dcterms:created xsi:type="dcterms:W3CDTF">2019-10-24T16:16:24Z</dcterms:created>
  <dcterms:modified xsi:type="dcterms:W3CDTF">2023-02-01T22:38:32Z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0x010100FD330C3064AAAD44BFC99F2BE7F69716</vt:lpwstr>
  </property>
  <property fmtid="{D5CDD505-2E9C-101B-9397-08002B2CF9AE}" pid="3" name="Order">
    <vt:r8>113400</vt:r8>
  </property>
  <property fmtid="{D5CDD505-2E9C-101B-9397-08002B2CF9AE}" pid="4" name="MediaServiceImageTags">
    <vt:lpwstr/>
  </property>
</Properties>
</file>