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757" r:id="rId5"/>
    <p:sldMasterId id="2147483769" r:id="rId6"/>
  </p:sldMasterIdLst>
  <p:notesMasterIdLst>
    <p:notesMasterId r:id="rId66"/>
  </p:notesMasterIdLst>
  <p:sldIdLst>
    <p:sldId id="280" r:id="rId7"/>
    <p:sldId id="442" r:id="rId8"/>
    <p:sldId id="443" r:id="rId9"/>
    <p:sldId id="481" r:id="rId10"/>
    <p:sldId id="441" r:id="rId11"/>
    <p:sldId id="281" r:id="rId12"/>
    <p:sldId id="395" r:id="rId13"/>
    <p:sldId id="396" r:id="rId14"/>
    <p:sldId id="406" r:id="rId15"/>
    <p:sldId id="449" r:id="rId16"/>
    <p:sldId id="450" r:id="rId17"/>
    <p:sldId id="437" r:id="rId18"/>
    <p:sldId id="438" r:id="rId19"/>
    <p:sldId id="407" r:id="rId20"/>
    <p:sldId id="451" r:id="rId21"/>
    <p:sldId id="421" r:id="rId22"/>
    <p:sldId id="419" r:id="rId23"/>
    <p:sldId id="414" r:id="rId24"/>
    <p:sldId id="452" r:id="rId25"/>
    <p:sldId id="417" r:id="rId26"/>
    <p:sldId id="453" r:id="rId27"/>
    <p:sldId id="404" r:id="rId28"/>
    <p:sldId id="408" r:id="rId29"/>
    <p:sldId id="409" r:id="rId30"/>
    <p:sldId id="412" r:id="rId31"/>
    <p:sldId id="416" r:id="rId32"/>
    <p:sldId id="454" r:id="rId33"/>
    <p:sldId id="456" r:id="rId34"/>
    <p:sldId id="457" r:id="rId35"/>
    <p:sldId id="418" r:id="rId36"/>
    <p:sldId id="423" r:id="rId37"/>
    <p:sldId id="425" r:id="rId38"/>
    <p:sldId id="426" r:id="rId39"/>
    <p:sldId id="427" r:id="rId40"/>
    <p:sldId id="439" r:id="rId41"/>
    <p:sldId id="424" r:id="rId42"/>
    <p:sldId id="440" r:id="rId43"/>
    <p:sldId id="392" r:id="rId44"/>
    <p:sldId id="429" r:id="rId45"/>
    <p:sldId id="464" r:id="rId46"/>
    <p:sldId id="261" r:id="rId47"/>
    <p:sldId id="262" r:id="rId48"/>
    <p:sldId id="467" r:id="rId49"/>
    <p:sldId id="489" r:id="rId50"/>
    <p:sldId id="465" r:id="rId51"/>
    <p:sldId id="482" r:id="rId52"/>
    <p:sldId id="483" r:id="rId53"/>
    <p:sldId id="484" r:id="rId54"/>
    <p:sldId id="485" r:id="rId55"/>
    <p:sldId id="487" r:id="rId56"/>
    <p:sldId id="486" r:id="rId57"/>
    <p:sldId id="488" r:id="rId58"/>
    <p:sldId id="445" r:id="rId59"/>
    <p:sldId id="300" r:id="rId60"/>
    <p:sldId id="463" r:id="rId61"/>
    <p:sldId id="461" r:id="rId62"/>
    <p:sldId id="288" r:id="rId63"/>
    <p:sldId id="289" r:id="rId64"/>
    <p:sldId id="29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urns" initials="MB" lastIdx="21" clrIdx="0">
    <p:extLst>
      <p:ext uri="{19B8F6BF-5375-455C-9EA6-DF929625EA0E}">
        <p15:presenceInfo xmlns:p15="http://schemas.microsoft.com/office/powerpoint/2012/main" userId="S::mburns@bailit-health.com::c618f2ce-3b45-45fc-84b9-ecdabaf9800a" providerId="AD"/>
      </p:ext>
    </p:extLst>
  </p:cmAuthor>
  <p:cmAuthor id="2" name="Justine Zayhowski" initials="JZ" lastIdx="2" clrIdx="1">
    <p:extLst>
      <p:ext uri="{19B8F6BF-5375-455C-9EA6-DF929625EA0E}">
        <p15:presenceInfo xmlns:p15="http://schemas.microsoft.com/office/powerpoint/2012/main" userId="S::jzayhowski@bailit-health.com::2377d393-ab0f-4e66-8672-ed1beebcd407" providerId="AD"/>
      </p:ext>
    </p:extLst>
  </p:cmAuthor>
  <p:cmAuthor id="3" name="Michael Bailit" initials="MB" lastIdx="45" clrIdx="2">
    <p:extLst>
      <p:ext uri="{19B8F6BF-5375-455C-9EA6-DF929625EA0E}">
        <p15:presenceInfo xmlns:p15="http://schemas.microsoft.com/office/powerpoint/2012/main" userId="S::mbailit@bailit-health.com::6e5c4604-85bf-41ef-8e97-4724b7d56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9"/>
    <a:srgbClr val="1D4268"/>
    <a:srgbClr val="00863D"/>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D4CA5-3B00-4FE3-8AB5-FA68449910E6}" v="1047" vWet="1051" dt="2020-10-23T21:22:28.854"/>
    <p1510:client id="{CE86A23C-2E3D-467D-9AE9-44C4599F2918}" v="38" dt="2020-10-23T21:23:58.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080" y="66"/>
      </p:cViewPr>
      <p:guideLst/>
    </p:cSldViewPr>
  </p:slideViewPr>
  <p:notesTextViewPr>
    <p:cViewPr>
      <p:scale>
        <a:sx n="1" d="1"/>
        <a:sy n="1" d="1"/>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986F76FD-C4DC-4150-8826-CDAD4803DF7A}"/>
    <pc:docChg chg="undo custSel delSld modSld sldOrd">
      <pc:chgData name="Michael Bailit" userId="6e5c4604-85bf-41ef-8e97-4724b7d56589" providerId="ADAL" clId="{986F76FD-C4DC-4150-8826-CDAD4803DF7A}" dt="2020-10-18T19:07:20.602" v="2130" actId="207"/>
      <pc:docMkLst>
        <pc:docMk/>
      </pc:docMkLst>
      <pc:sldChg chg="modSp mod">
        <pc:chgData name="Michael Bailit" userId="6e5c4604-85bf-41ef-8e97-4724b7d56589" providerId="ADAL" clId="{986F76FD-C4DC-4150-8826-CDAD4803DF7A}" dt="2020-10-15T12:12:57.707" v="1166" actId="255"/>
        <pc:sldMkLst>
          <pc:docMk/>
          <pc:sldMk cId="4068077888" sldId="261"/>
        </pc:sldMkLst>
        <pc:spChg chg="mod">
          <ac:chgData name="Michael Bailit" userId="6e5c4604-85bf-41ef-8e97-4724b7d56589" providerId="ADAL" clId="{986F76FD-C4DC-4150-8826-CDAD4803DF7A}" dt="2020-10-15T12:11:25.209" v="1150" actId="1076"/>
          <ac:spMkLst>
            <pc:docMk/>
            <pc:sldMk cId="4068077888" sldId="261"/>
            <ac:spMk id="2" creationId="{B336E184-AE1A-2246-9BF7-4E06622795DF}"/>
          </ac:spMkLst>
        </pc:spChg>
        <pc:spChg chg="mod">
          <ac:chgData name="Michael Bailit" userId="6e5c4604-85bf-41ef-8e97-4724b7d56589" providerId="ADAL" clId="{986F76FD-C4DC-4150-8826-CDAD4803DF7A}" dt="2020-10-15T12:12:57.707" v="1166" actId="255"/>
          <ac:spMkLst>
            <pc:docMk/>
            <pc:sldMk cId="4068077888" sldId="261"/>
            <ac:spMk id="3" creationId="{7F26F290-C8EA-F640-82FB-0204D180B253}"/>
          </ac:spMkLst>
        </pc:spChg>
      </pc:sldChg>
      <pc:sldChg chg="modSp mod">
        <pc:chgData name="Michael Bailit" userId="6e5c4604-85bf-41ef-8e97-4724b7d56589" providerId="ADAL" clId="{986F76FD-C4DC-4150-8826-CDAD4803DF7A}" dt="2020-10-15T12:11:15.559" v="1149" actId="1076"/>
        <pc:sldMkLst>
          <pc:docMk/>
          <pc:sldMk cId="1955492017" sldId="262"/>
        </pc:sldMkLst>
        <pc:spChg chg="mod">
          <ac:chgData name="Michael Bailit" userId="6e5c4604-85bf-41ef-8e97-4724b7d56589" providerId="ADAL" clId="{986F76FD-C4DC-4150-8826-CDAD4803DF7A}" dt="2020-10-15T12:11:11.068" v="1148" actId="14100"/>
          <ac:spMkLst>
            <pc:docMk/>
            <pc:sldMk cId="1955492017" sldId="262"/>
            <ac:spMk id="2" creationId="{B336E184-AE1A-2246-9BF7-4E06622795DF}"/>
          </ac:spMkLst>
        </pc:spChg>
        <pc:spChg chg="mod">
          <ac:chgData name="Michael Bailit" userId="6e5c4604-85bf-41ef-8e97-4724b7d56589" providerId="ADAL" clId="{986F76FD-C4DC-4150-8826-CDAD4803DF7A}" dt="2020-10-15T12:11:15.559" v="1149" actId="1076"/>
          <ac:spMkLst>
            <pc:docMk/>
            <pc:sldMk cId="1955492017" sldId="262"/>
            <ac:spMk id="3" creationId="{7F26F290-C8EA-F640-82FB-0204D180B253}"/>
          </ac:spMkLst>
        </pc:spChg>
      </pc:sldChg>
      <pc:sldChg chg="modSp mod">
        <pc:chgData name="Michael Bailit" userId="6e5c4604-85bf-41ef-8e97-4724b7d56589" providerId="ADAL" clId="{986F76FD-C4DC-4150-8826-CDAD4803DF7A}" dt="2020-10-15T12:05:28.185" v="1054" actId="1076"/>
        <pc:sldMkLst>
          <pc:docMk/>
          <pc:sldMk cId="1496857530" sldId="281"/>
        </pc:sldMkLst>
        <pc:spChg chg="mod">
          <ac:chgData name="Michael Bailit" userId="6e5c4604-85bf-41ef-8e97-4724b7d56589" providerId="ADAL" clId="{986F76FD-C4DC-4150-8826-CDAD4803DF7A}" dt="2020-10-15T12:05:28.185" v="1054" actId="1076"/>
          <ac:spMkLst>
            <pc:docMk/>
            <pc:sldMk cId="1496857530" sldId="281"/>
            <ac:spMk id="3" creationId="{747D6460-E2B1-40A9-A799-FDFE51CBB7DC}"/>
          </ac:spMkLst>
        </pc:spChg>
      </pc:sldChg>
      <pc:sldChg chg="modSp mod">
        <pc:chgData name="Michael Bailit" userId="6e5c4604-85bf-41ef-8e97-4724b7d56589" providerId="ADAL" clId="{986F76FD-C4DC-4150-8826-CDAD4803DF7A}" dt="2020-10-15T12:40:34.902" v="2116" actId="20577"/>
        <pc:sldMkLst>
          <pc:docMk/>
          <pc:sldMk cId="2426182620" sldId="288"/>
        </pc:sldMkLst>
        <pc:spChg chg="mod">
          <ac:chgData name="Michael Bailit" userId="6e5c4604-85bf-41ef-8e97-4724b7d56589" providerId="ADAL" clId="{986F76FD-C4DC-4150-8826-CDAD4803DF7A}" dt="2020-10-15T12:40:34.902" v="2116" actId="20577"/>
          <ac:spMkLst>
            <pc:docMk/>
            <pc:sldMk cId="2426182620" sldId="288"/>
            <ac:spMk id="2" creationId="{22108CBC-D21A-4C4F-B899-E5B023F60F3A}"/>
          </ac:spMkLst>
        </pc:spChg>
      </pc:sldChg>
      <pc:sldChg chg="modSp mod">
        <pc:chgData name="Michael Bailit" userId="6e5c4604-85bf-41ef-8e97-4724b7d56589" providerId="ADAL" clId="{986F76FD-C4DC-4150-8826-CDAD4803DF7A}" dt="2020-10-15T12:40:37.265" v="2117" actId="20577"/>
        <pc:sldMkLst>
          <pc:docMk/>
          <pc:sldMk cId="2386385971" sldId="289"/>
        </pc:sldMkLst>
        <pc:spChg chg="mod">
          <ac:chgData name="Michael Bailit" userId="6e5c4604-85bf-41ef-8e97-4724b7d56589" providerId="ADAL" clId="{986F76FD-C4DC-4150-8826-CDAD4803DF7A}" dt="2020-10-15T12:40:37.265" v="2117" actId="20577"/>
          <ac:spMkLst>
            <pc:docMk/>
            <pc:sldMk cId="2386385971" sldId="289"/>
            <ac:spMk id="2" creationId="{22108CBC-D21A-4C4F-B899-E5B023F60F3A}"/>
          </ac:spMkLst>
        </pc:spChg>
      </pc:sldChg>
      <pc:sldChg chg="modSp mod">
        <pc:chgData name="Michael Bailit" userId="6e5c4604-85bf-41ef-8e97-4724b7d56589" providerId="ADAL" clId="{986F76FD-C4DC-4150-8826-CDAD4803DF7A}" dt="2020-10-15T12:38:44.834" v="2106" actId="20577"/>
        <pc:sldMkLst>
          <pc:docMk/>
          <pc:sldMk cId="1838923319" sldId="290"/>
        </pc:sldMkLst>
        <pc:spChg chg="mod">
          <ac:chgData name="Michael Bailit" userId="6e5c4604-85bf-41ef-8e97-4724b7d56589" providerId="ADAL" clId="{986F76FD-C4DC-4150-8826-CDAD4803DF7A}" dt="2020-10-15T12:38:44.834" v="2106" actId="20577"/>
          <ac:spMkLst>
            <pc:docMk/>
            <pc:sldMk cId="1838923319" sldId="290"/>
            <ac:spMk id="3" creationId="{639117FD-E3A0-4CE5-83F2-A6B2B0541B64}"/>
          </ac:spMkLst>
        </pc:spChg>
      </pc:sldChg>
      <pc:sldChg chg="modSp mod ord">
        <pc:chgData name="Michael Bailit" userId="6e5c4604-85bf-41ef-8e97-4724b7d56589" providerId="ADAL" clId="{986F76FD-C4DC-4150-8826-CDAD4803DF7A}" dt="2020-10-15T12:37:31.863" v="2091" actId="20577"/>
        <pc:sldMkLst>
          <pc:docMk/>
          <pc:sldMk cId="4211953449" sldId="300"/>
        </pc:sldMkLst>
        <pc:spChg chg="mod">
          <ac:chgData name="Michael Bailit" userId="6e5c4604-85bf-41ef-8e97-4724b7d56589" providerId="ADAL" clId="{986F76FD-C4DC-4150-8826-CDAD4803DF7A}" dt="2020-10-15T12:37:31.863" v="2091" actId="20577"/>
          <ac:spMkLst>
            <pc:docMk/>
            <pc:sldMk cId="4211953449" sldId="300"/>
            <ac:spMk id="3" creationId="{B2C91272-9A6C-4041-BF47-66C919EE42A9}"/>
          </ac:spMkLst>
        </pc:spChg>
      </pc:sldChg>
      <pc:sldChg chg="modSp mod">
        <pc:chgData name="Michael Bailit" userId="6e5c4604-85bf-41ef-8e97-4724b7d56589" providerId="ADAL" clId="{986F76FD-C4DC-4150-8826-CDAD4803DF7A}" dt="2020-10-15T12:39:29.786" v="2110" actId="20577"/>
        <pc:sldMkLst>
          <pc:docMk/>
          <pc:sldMk cId="1034299703" sldId="392"/>
        </pc:sldMkLst>
        <pc:spChg chg="mod">
          <ac:chgData name="Michael Bailit" userId="6e5c4604-85bf-41ef-8e97-4724b7d56589" providerId="ADAL" clId="{986F76FD-C4DC-4150-8826-CDAD4803DF7A}" dt="2020-10-15T12:39:29.786" v="2110" actId="20577"/>
          <ac:spMkLst>
            <pc:docMk/>
            <pc:sldMk cId="1034299703" sldId="392"/>
            <ac:spMk id="3" creationId="{69390B3F-89F7-4D3C-A1F1-234C77912207}"/>
          </ac:spMkLst>
        </pc:spChg>
        <pc:spChg chg="mod">
          <ac:chgData name="Michael Bailit" userId="6e5c4604-85bf-41ef-8e97-4724b7d56589" providerId="ADAL" clId="{986F76FD-C4DC-4150-8826-CDAD4803DF7A}" dt="2020-10-15T12:07:50.714" v="1078" actId="1076"/>
          <ac:spMkLst>
            <pc:docMk/>
            <pc:sldMk cId="1034299703" sldId="392"/>
            <ac:spMk id="4" creationId="{E2B7CCB8-0144-4CC5-BC4C-9C4E940AC24F}"/>
          </ac:spMkLst>
        </pc:spChg>
      </pc:sldChg>
      <pc:sldChg chg="delSp mod">
        <pc:chgData name="Michael Bailit" userId="6e5c4604-85bf-41ef-8e97-4724b7d56589" providerId="ADAL" clId="{986F76FD-C4DC-4150-8826-CDAD4803DF7A}" dt="2020-10-14T12:47:13.646" v="182" actId="21"/>
        <pc:sldMkLst>
          <pc:docMk/>
          <pc:sldMk cId="2181900102" sldId="395"/>
        </pc:sldMkLst>
        <pc:spChg chg="del">
          <ac:chgData name="Michael Bailit" userId="6e5c4604-85bf-41ef-8e97-4724b7d56589" providerId="ADAL" clId="{986F76FD-C4DC-4150-8826-CDAD4803DF7A}" dt="2020-10-14T12:47:13.646" v="182" actId="21"/>
          <ac:spMkLst>
            <pc:docMk/>
            <pc:sldMk cId="2181900102" sldId="395"/>
            <ac:spMk id="6" creationId="{E661883E-5215-4D6B-A2E3-D1C6B0300FA3}"/>
          </ac:spMkLst>
        </pc:spChg>
      </pc:sldChg>
      <pc:sldChg chg="modSp mod">
        <pc:chgData name="Michael Bailit" userId="6e5c4604-85bf-41ef-8e97-4724b7d56589" providerId="ADAL" clId="{986F76FD-C4DC-4150-8826-CDAD4803DF7A}" dt="2020-10-15T12:05:35.108" v="1055" actId="1076"/>
        <pc:sldMkLst>
          <pc:docMk/>
          <pc:sldMk cId="453902893" sldId="396"/>
        </pc:sldMkLst>
        <pc:spChg chg="mod">
          <ac:chgData name="Michael Bailit" userId="6e5c4604-85bf-41ef-8e97-4724b7d56589" providerId="ADAL" clId="{986F76FD-C4DC-4150-8826-CDAD4803DF7A}" dt="2020-10-15T12:05:35.108" v="1055" actId="1076"/>
          <ac:spMkLst>
            <pc:docMk/>
            <pc:sldMk cId="453902893" sldId="396"/>
            <ac:spMk id="6" creationId="{A89A2347-34DC-4543-8E77-093BD5A5D94D}"/>
          </ac:spMkLst>
        </pc:spChg>
      </pc:sldChg>
      <pc:sldChg chg="delSp mod">
        <pc:chgData name="Michael Bailit" userId="6e5c4604-85bf-41ef-8e97-4724b7d56589" providerId="ADAL" clId="{986F76FD-C4DC-4150-8826-CDAD4803DF7A}" dt="2020-10-14T12:47:43.744" v="186" actId="21"/>
        <pc:sldMkLst>
          <pc:docMk/>
          <pc:sldMk cId="674928898" sldId="404"/>
        </pc:sldMkLst>
        <pc:spChg chg="del">
          <ac:chgData name="Michael Bailit" userId="6e5c4604-85bf-41ef-8e97-4724b7d56589" providerId="ADAL" clId="{986F76FD-C4DC-4150-8826-CDAD4803DF7A}" dt="2020-10-14T12:47:43.744" v="186" actId="21"/>
          <ac:spMkLst>
            <pc:docMk/>
            <pc:sldMk cId="674928898" sldId="404"/>
            <ac:spMk id="4" creationId="{D4B78A60-9D37-41EC-BE5D-D9ECF90B0E90}"/>
          </ac:spMkLst>
        </pc:spChg>
      </pc:sldChg>
      <pc:sldChg chg="delSp mod">
        <pc:chgData name="Michael Bailit" userId="6e5c4604-85bf-41ef-8e97-4724b7d56589" providerId="ADAL" clId="{986F76FD-C4DC-4150-8826-CDAD4803DF7A}" dt="2020-10-14T12:47:20.808" v="183" actId="21"/>
        <pc:sldMkLst>
          <pc:docMk/>
          <pc:sldMk cId="54496803" sldId="406"/>
        </pc:sldMkLst>
        <pc:spChg chg="del">
          <ac:chgData name="Michael Bailit" userId="6e5c4604-85bf-41ef-8e97-4724b7d56589" providerId="ADAL" clId="{986F76FD-C4DC-4150-8826-CDAD4803DF7A}" dt="2020-10-14T12:47:20.808" v="183" actId="21"/>
          <ac:spMkLst>
            <pc:docMk/>
            <pc:sldMk cId="54496803" sldId="406"/>
            <ac:spMk id="3" creationId="{3486AD9C-0DA4-4F96-8DD7-0B43FF6CA637}"/>
          </ac:spMkLst>
        </pc:spChg>
      </pc:sldChg>
      <pc:sldChg chg="delSp mod">
        <pc:chgData name="Michael Bailit" userId="6e5c4604-85bf-41ef-8e97-4724b7d56589" providerId="ADAL" clId="{986F76FD-C4DC-4150-8826-CDAD4803DF7A}" dt="2020-10-14T12:47:29.519" v="184" actId="21"/>
        <pc:sldMkLst>
          <pc:docMk/>
          <pc:sldMk cId="2959257813" sldId="407"/>
        </pc:sldMkLst>
        <pc:spChg chg="del">
          <ac:chgData name="Michael Bailit" userId="6e5c4604-85bf-41ef-8e97-4724b7d56589" providerId="ADAL" clId="{986F76FD-C4DC-4150-8826-CDAD4803DF7A}" dt="2020-10-14T12:47:29.519" v="184" actId="21"/>
          <ac:spMkLst>
            <pc:docMk/>
            <pc:sldMk cId="2959257813" sldId="407"/>
            <ac:spMk id="3" creationId="{3486AD9C-0DA4-4F96-8DD7-0B43FF6CA637}"/>
          </ac:spMkLst>
        </pc:spChg>
      </pc:sldChg>
      <pc:sldChg chg="modSp mod">
        <pc:chgData name="Michael Bailit" userId="6e5c4604-85bf-41ef-8e97-4724b7d56589" providerId="ADAL" clId="{986F76FD-C4DC-4150-8826-CDAD4803DF7A}" dt="2020-10-15T12:06:37.084" v="1062" actId="207"/>
        <pc:sldMkLst>
          <pc:docMk/>
          <pc:sldMk cId="1761496095" sldId="408"/>
        </pc:sldMkLst>
        <pc:spChg chg="mod">
          <ac:chgData name="Michael Bailit" userId="6e5c4604-85bf-41ef-8e97-4724b7d56589" providerId="ADAL" clId="{986F76FD-C4DC-4150-8826-CDAD4803DF7A}" dt="2020-10-15T12:06:37.084" v="1062" actId="207"/>
          <ac:spMkLst>
            <pc:docMk/>
            <pc:sldMk cId="1761496095" sldId="408"/>
            <ac:spMk id="6" creationId="{96B51C9D-AE03-4CE6-9AAB-9CF58A895210}"/>
          </ac:spMkLst>
        </pc:spChg>
      </pc:sldChg>
      <pc:sldChg chg="modSp mod">
        <pc:chgData name="Michael Bailit" userId="6e5c4604-85bf-41ef-8e97-4724b7d56589" providerId="ADAL" clId="{986F76FD-C4DC-4150-8826-CDAD4803DF7A}" dt="2020-10-15T12:06:43.636" v="1063" actId="207"/>
        <pc:sldMkLst>
          <pc:docMk/>
          <pc:sldMk cId="2808103896" sldId="409"/>
        </pc:sldMkLst>
        <pc:spChg chg="mod">
          <ac:chgData name="Michael Bailit" userId="6e5c4604-85bf-41ef-8e97-4724b7d56589" providerId="ADAL" clId="{986F76FD-C4DC-4150-8826-CDAD4803DF7A}" dt="2020-10-15T12:06:43.636" v="1063" actId="207"/>
          <ac:spMkLst>
            <pc:docMk/>
            <pc:sldMk cId="2808103896" sldId="409"/>
            <ac:spMk id="6" creationId="{96B51C9D-AE03-4CE6-9AAB-9CF58A895210}"/>
          </ac:spMkLst>
        </pc:spChg>
      </pc:sldChg>
      <pc:sldChg chg="delSp mod">
        <pc:chgData name="Michael Bailit" userId="6e5c4604-85bf-41ef-8e97-4724b7d56589" providerId="ADAL" clId="{986F76FD-C4DC-4150-8826-CDAD4803DF7A}" dt="2020-10-14T12:47:59.445" v="187" actId="21"/>
        <pc:sldMkLst>
          <pc:docMk/>
          <pc:sldMk cId="2530479475" sldId="418"/>
        </pc:sldMkLst>
        <pc:spChg chg="del">
          <ac:chgData name="Michael Bailit" userId="6e5c4604-85bf-41ef-8e97-4724b7d56589" providerId="ADAL" clId="{986F76FD-C4DC-4150-8826-CDAD4803DF7A}" dt="2020-10-14T12:47:59.445" v="187" actId="21"/>
          <ac:spMkLst>
            <pc:docMk/>
            <pc:sldMk cId="2530479475" sldId="418"/>
            <ac:spMk id="5" creationId="{39188602-62A2-427F-884B-812F280BA28D}"/>
          </ac:spMkLst>
        </pc:spChg>
      </pc:sldChg>
      <pc:sldChg chg="delSp mod">
        <pc:chgData name="Michael Bailit" userId="6e5c4604-85bf-41ef-8e97-4724b7d56589" providerId="ADAL" clId="{986F76FD-C4DC-4150-8826-CDAD4803DF7A}" dt="2020-10-14T12:47:36.493" v="185" actId="21"/>
        <pc:sldMkLst>
          <pc:docMk/>
          <pc:sldMk cId="713211566" sldId="419"/>
        </pc:sldMkLst>
        <pc:spChg chg="del">
          <ac:chgData name="Michael Bailit" userId="6e5c4604-85bf-41ef-8e97-4724b7d56589" providerId="ADAL" clId="{986F76FD-C4DC-4150-8826-CDAD4803DF7A}" dt="2020-10-14T12:47:36.493" v="185" actId="21"/>
          <ac:spMkLst>
            <pc:docMk/>
            <pc:sldMk cId="713211566" sldId="419"/>
            <ac:spMk id="4" creationId="{40F3E20C-BC6E-4DA9-B3B5-19B7CB1145CB}"/>
          </ac:spMkLst>
        </pc:spChg>
      </pc:sldChg>
      <pc:sldChg chg="modSp mod">
        <pc:chgData name="Michael Bailit" userId="6e5c4604-85bf-41ef-8e97-4724b7d56589" providerId="ADAL" clId="{986F76FD-C4DC-4150-8826-CDAD4803DF7A}" dt="2020-10-15T12:06:15.310" v="1059" actId="207"/>
        <pc:sldMkLst>
          <pc:docMk/>
          <pc:sldMk cId="3594711599" sldId="420"/>
        </pc:sldMkLst>
        <pc:spChg chg="mod">
          <ac:chgData name="Michael Bailit" userId="6e5c4604-85bf-41ef-8e97-4724b7d56589" providerId="ADAL" clId="{986F76FD-C4DC-4150-8826-CDAD4803DF7A}" dt="2020-10-15T12:06:09.684" v="1058" actId="207"/>
          <ac:spMkLst>
            <pc:docMk/>
            <pc:sldMk cId="3594711599" sldId="420"/>
            <ac:spMk id="4" creationId="{AA01ED0D-A77E-4CF4-9AB0-FE6C23954CCE}"/>
          </ac:spMkLst>
        </pc:spChg>
        <pc:spChg chg="mod">
          <ac:chgData name="Michael Bailit" userId="6e5c4604-85bf-41ef-8e97-4724b7d56589" providerId="ADAL" clId="{986F76FD-C4DC-4150-8826-CDAD4803DF7A}" dt="2020-10-15T12:06:15.310" v="1059" actId="207"/>
          <ac:spMkLst>
            <pc:docMk/>
            <pc:sldMk cId="3594711599" sldId="420"/>
            <ac:spMk id="5" creationId="{73C3A349-18D5-4F06-BF87-304259EA88E6}"/>
          </ac:spMkLst>
        </pc:spChg>
      </pc:sldChg>
      <pc:sldChg chg="modSp mod">
        <pc:chgData name="Michael Bailit" userId="6e5c4604-85bf-41ef-8e97-4724b7d56589" providerId="ADAL" clId="{986F76FD-C4DC-4150-8826-CDAD4803DF7A}" dt="2020-10-15T12:06:24.875" v="1061" actId="207"/>
        <pc:sldMkLst>
          <pc:docMk/>
          <pc:sldMk cId="3543630702" sldId="421"/>
        </pc:sldMkLst>
        <pc:spChg chg="mod">
          <ac:chgData name="Michael Bailit" userId="6e5c4604-85bf-41ef-8e97-4724b7d56589" providerId="ADAL" clId="{986F76FD-C4DC-4150-8826-CDAD4803DF7A}" dt="2020-10-15T12:06:24.875" v="1061" actId="207"/>
          <ac:spMkLst>
            <pc:docMk/>
            <pc:sldMk cId="3543630702" sldId="421"/>
            <ac:spMk id="4" creationId="{3DBE98F3-2480-4C00-A081-65C6ED5091CA}"/>
          </ac:spMkLst>
        </pc:spChg>
        <pc:spChg chg="mod">
          <ac:chgData name="Michael Bailit" userId="6e5c4604-85bf-41ef-8e97-4724b7d56589" providerId="ADAL" clId="{986F76FD-C4DC-4150-8826-CDAD4803DF7A}" dt="2020-10-15T12:06:21.406" v="1060" actId="207"/>
          <ac:spMkLst>
            <pc:docMk/>
            <pc:sldMk cId="3543630702" sldId="421"/>
            <ac:spMk id="6" creationId="{336BB331-0B89-4771-B42F-3E66EBFCDA95}"/>
          </ac:spMkLst>
        </pc:spChg>
      </pc:sldChg>
      <pc:sldChg chg="modSp mod">
        <pc:chgData name="Michael Bailit" userId="6e5c4604-85bf-41ef-8e97-4724b7d56589" providerId="ADAL" clId="{986F76FD-C4DC-4150-8826-CDAD4803DF7A}" dt="2020-10-15T12:07:01.976" v="1065" actId="207"/>
        <pc:sldMkLst>
          <pc:docMk/>
          <pc:sldMk cId="3890561315" sldId="423"/>
        </pc:sldMkLst>
        <pc:spChg chg="mod">
          <ac:chgData name="Michael Bailit" userId="6e5c4604-85bf-41ef-8e97-4724b7d56589" providerId="ADAL" clId="{986F76FD-C4DC-4150-8826-CDAD4803DF7A}" dt="2020-10-15T12:07:01.976" v="1065" actId="207"/>
          <ac:spMkLst>
            <pc:docMk/>
            <pc:sldMk cId="3890561315" sldId="423"/>
            <ac:spMk id="5" creationId="{AB25A646-062C-4BB8-AB6A-1DC33F016ED5}"/>
          </ac:spMkLst>
        </pc:spChg>
        <pc:spChg chg="mod">
          <ac:chgData name="Michael Bailit" userId="6e5c4604-85bf-41ef-8e97-4724b7d56589" providerId="ADAL" clId="{986F76FD-C4DC-4150-8826-CDAD4803DF7A}" dt="2020-10-15T12:06:58.770" v="1064" actId="207"/>
          <ac:spMkLst>
            <pc:docMk/>
            <pc:sldMk cId="3890561315" sldId="423"/>
            <ac:spMk id="8" creationId="{0813EE64-D9BD-41E8-806F-9E01E82D74B4}"/>
          </ac:spMkLst>
        </pc:spChg>
      </pc:sldChg>
      <pc:sldChg chg="modSp mod">
        <pc:chgData name="Michael Bailit" userId="6e5c4604-85bf-41ef-8e97-4724b7d56589" providerId="ADAL" clId="{986F76FD-C4DC-4150-8826-CDAD4803DF7A}" dt="2020-10-15T12:39:33.789" v="2112" actId="20577"/>
        <pc:sldMkLst>
          <pc:docMk/>
          <pc:sldMk cId="1965903549" sldId="424"/>
        </pc:sldMkLst>
        <pc:spChg chg="mod">
          <ac:chgData name="Michael Bailit" userId="6e5c4604-85bf-41ef-8e97-4724b7d56589" providerId="ADAL" clId="{986F76FD-C4DC-4150-8826-CDAD4803DF7A}" dt="2020-10-15T12:39:33.789" v="2112" actId="20577"/>
          <ac:spMkLst>
            <pc:docMk/>
            <pc:sldMk cId="1965903549" sldId="424"/>
            <ac:spMk id="2" creationId="{023437C9-ED29-4088-9D66-F68126D727C5}"/>
          </ac:spMkLst>
        </pc:spChg>
        <pc:spChg chg="mod">
          <ac:chgData name="Michael Bailit" userId="6e5c4604-85bf-41ef-8e97-4724b7d56589" providerId="ADAL" clId="{986F76FD-C4DC-4150-8826-CDAD4803DF7A}" dt="2020-10-15T12:07:38.473" v="1073" actId="1076"/>
          <ac:spMkLst>
            <pc:docMk/>
            <pc:sldMk cId="1965903549" sldId="424"/>
            <ac:spMk id="4" creationId="{65994DF0-0F4B-4260-8376-E954DEFD72F7}"/>
          </ac:spMkLst>
        </pc:spChg>
      </pc:sldChg>
      <pc:sldChg chg="modSp mod">
        <pc:chgData name="Michael Bailit" userId="6e5c4604-85bf-41ef-8e97-4724b7d56589" providerId="ADAL" clId="{986F76FD-C4DC-4150-8826-CDAD4803DF7A}" dt="2020-10-15T12:07:12.278" v="1067" actId="207"/>
        <pc:sldMkLst>
          <pc:docMk/>
          <pc:sldMk cId="840438711" sldId="425"/>
        </pc:sldMkLst>
        <pc:spChg chg="mod">
          <ac:chgData name="Michael Bailit" userId="6e5c4604-85bf-41ef-8e97-4724b7d56589" providerId="ADAL" clId="{986F76FD-C4DC-4150-8826-CDAD4803DF7A}" dt="2020-10-15T12:07:12.278" v="1067" actId="207"/>
          <ac:spMkLst>
            <pc:docMk/>
            <pc:sldMk cId="840438711" sldId="425"/>
            <ac:spMk id="5" creationId="{AB25A646-062C-4BB8-AB6A-1DC33F016ED5}"/>
          </ac:spMkLst>
        </pc:spChg>
        <pc:spChg chg="mod">
          <ac:chgData name="Michael Bailit" userId="6e5c4604-85bf-41ef-8e97-4724b7d56589" providerId="ADAL" clId="{986F76FD-C4DC-4150-8826-CDAD4803DF7A}" dt="2020-10-15T12:07:07.826" v="1066" actId="207"/>
          <ac:spMkLst>
            <pc:docMk/>
            <pc:sldMk cId="840438711" sldId="425"/>
            <ac:spMk id="7" creationId="{787B7FC1-501C-47C3-8174-1D8285883472}"/>
          </ac:spMkLst>
        </pc:spChg>
      </pc:sldChg>
      <pc:sldChg chg="modSp mod">
        <pc:chgData name="Michael Bailit" userId="6e5c4604-85bf-41ef-8e97-4724b7d56589" providerId="ADAL" clId="{986F76FD-C4DC-4150-8826-CDAD4803DF7A}" dt="2020-10-15T12:07:21.239" v="1069" actId="207"/>
        <pc:sldMkLst>
          <pc:docMk/>
          <pc:sldMk cId="3984732895" sldId="426"/>
        </pc:sldMkLst>
        <pc:spChg chg="mod">
          <ac:chgData name="Michael Bailit" userId="6e5c4604-85bf-41ef-8e97-4724b7d56589" providerId="ADAL" clId="{986F76FD-C4DC-4150-8826-CDAD4803DF7A}" dt="2020-10-15T12:07:21.239" v="1069" actId="207"/>
          <ac:spMkLst>
            <pc:docMk/>
            <pc:sldMk cId="3984732895" sldId="426"/>
            <ac:spMk id="5" creationId="{AB25A646-062C-4BB8-AB6A-1DC33F016ED5}"/>
          </ac:spMkLst>
        </pc:spChg>
        <pc:spChg chg="mod">
          <ac:chgData name="Michael Bailit" userId="6e5c4604-85bf-41ef-8e97-4724b7d56589" providerId="ADAL" clId="{986F76FD-C4DC-4150-8826-CDAD4803DF7A}" dt="2020-10-15T12:07:18.131" v="1068" actId="207"/>
          <ac:spMkLst>
            <pc:docMk/>
            <pc:sldMk cId="3984732895" sldId="426"/>
            <ac:spMk id="7" creationId="{787B7FC1-501C-47C3-8174-1D8285883472}"/>
          </ac:spMkLst>
        </pc:spChg>
      </pc:sldChg>
      <pc:sldChg chg="modSp mod">
        <pc:chgData name="Michael Bailit" userId="6e5c4604-85bf-41ef-8e97-4724b7d56589" providerId="ADAL" clId="{986F76FD-C4DC-4150-8826-CDAD4803DF7A}" dt="2020-10-15T12:07:29.741" v="1071" actId="207"/>
        <pc:sldMkLst>
          <pc:docMk/>
          <pc:sldMk cId="3142272159" sldId="427"/>
        </pc:sldMkLst>
        <pc:spChg chg="mod">
          <ac:chgData name="Michael Bailit" userId="6e5c4604-85bf-41ef-8e97-4724b7d56589" providerId="ADAL" clId="{986F76FD-C4DC-4150-8826-CDAD4803DF7A}" dt="2020-10-15T12:07:29.741" v="1071" actId="207"/>
          <ac:spMkLst>
            <pc:docMk/>
            <pc:sldMk cId="3142272159" sldId="427"/>
            <ac:spMk id="5" creationId="{AB25A646-062C-4BB8-AB6A-1DC33F016ED5}"/>
          </ac:spMkLst>
        </pc:spChg>
        <pc:spChg chg="mod">
          <ac:chgData name="Michael Bailit" userId="6e5c4604-85bf-41ef-8e97-4724b7d56589" providerId="ADAL" clId="{986F76FD-C4DC-4150-8826-CDAD4803DF7A}" dt="2020-10-15T12:07:26.782" v="1070" actId="207"/>
          <ac:spMkLst>
            <pc:docMk/>
            <pc:sldMk cId="3142272159" sldId="427"/>
            <ac:spMk id="7" creationId="{787B7FC1-501C-47C3-8174-1D8285883472}"/>
          </ac:spMkLst>
        </pc:spChg>
      </pc:sldChg>
      <pc:sldChg chg="modSp mod">
        <pc:chgData name="Michael Bailit" userId="6e5c4604-85bf-41ef-8e97-4724b7d56589" providerId="ADAL" clId="{986F76FD-C4DC-4150-8826-CDAD4803DF7A}" dt="2020-10-15T12:07:55.858" v="1079" actId="1076"/>
        <pc:sldMkLst>
          <pc:docMk/>
          <pc:sldMk cId="1399310495" sldId="429"/>
        </pc:sldMkLst>
        <pc:spChg chg="mod">
          <ac:chgData name="Michael Bailit" userId="6e5c4604-85bf-41ef-8e97-4724b7d56589" providerId="ADAL" clId="{986F76FD-C4DC-4150-8826-CDAD4803DF7A}" dt="2020-10-15T12:07:55.858" v="1079" actId="1076"/>
          <ac:spMkLst>
            <pc:docMk/>
            <pc:sldMk cId="1399310495" sldId="429"/>
            <ac:spMk id="3" creationId="{2BE65E54-60D1-422F-AC10-377DEA99A506}"/>
          </ac:spMkLst>
        </pc:spChg>
      </pc:sldChg>
      <pc:sldChg chg="modSp mod">
        <pc:chgData name="Michael Bailit" userId="6e5c4604-85bf-41ef-8e97-4724b7d56589" providerId="ADAL" clId="{986F76FD-C4DC-4150-8826-CDAD4803DF7A}" dt="2020-10-15T12:01:50.023" v="1048" actId="207"/>
        <pc:sldMkLst>
          <pc:docMk/>
          <pc:sldMk cId="1678149718" sldId="435"/>
        </pc:sldMkLst>
        <pc:spChg chg="mod">
          <ac:chgData name="Michael Bailit" userId="6e5c4604-85bf-41ef-8e97-4724b7d56589" providerId="ADAL" clId="{986F76FD-C4DC-4150-8826-CDAD4803DF7A}" dt="2020-10-15T12:01:50.023" v="1048" actId="207"/>
          <ac:spMkLst>
            <pc:docMk/>
            <pc:sldMk cId="1678149718" sldId="435"/>
            <ac:spMk id="4" creationId="{B6DBAB2A-4499-40A5-8E51-BAEE987F344C}"/>
          </ac:spMkLst>
        </pc:spChg>
      </pc:sldChg>
      <pc:sldChg chg="modSp mod">
        <pc:chgData name="Michael Bailit" userId="6e5c4604-85bf-41ef-8e97-4724b7d56589" providerId="ADAL" clId="{986F76FD-C4DC-4150-8826-CDAD4803DF7A}" dt="2020-10-15T12:02:00.173" v="1049" actId="20577"/>
        <pc:sldMkLst>
          <pc:docMk/>
          <pc:sldMk cId="1783957357" sldId="436"/>
        </pc:sldMkLst>
        <pc:spChg chg="mod">
          <ac:chgData name="Michael Bailit" userId="6e5c4604-85bf-41ef-8e97-4724b7d56589" providerId="ADAL" clId="{986F76FD-C4DC-4150-8826-CDAD4803DF7A}" dt="2020-10-15T12:02:00.173" v="1049" actId="20577"/>
          <ac:spMkLst>
            <pc:docMk/>
            <pc:sldMk cId="1783957357" sldId="436"/>
            <ac:spMk id="5" creationId="{BD0B7685-9B86-4213-BE07-C93F2D901B63}"/>
          </ac:spMkLst>
        </pc:spChg>
      </pc:sldChg>
      <pc:sldChg chg="modSp mod">
        <pc:chgData name="Michael Bailit" userId="6e5c4604-85bf-41ef-8e97-4724b7d56589" providerId="ADAL" clId="{986F76FD-C4DC-4150-8826-CDAD4803DF7A}" dt="2020-10-15T12:02:06.627" v="1050" actId="207"/>
        <pc:sldMkLst>
          <pc:docMk/>
          <pc:sldMk cId="2732691442" sldId="437"/>
        </pc:sldMkLst>
        <pc:spChg chg="mod">
          <ac:chgData name="Michael Bailit" userId="6e5c4604-85bf-41ef-8e97-4724b7d56589" providerId="ADAL" clId="{986F76FD-C4DC-4150-8826-CDAD4803DF7A}" dt="2020-10-15T12:02:06.627" v="1050" actId="207"/>
          <ac:spMkLst>
            <pc:docMk/>
            <pc:sldMk cId="2732691442" sldId="437"/>
            <ac:spMk id="3" creationId="{D3F6444E-F7D6-4F2A-BF25-CA11347D142D}"/>
          </ac:spMkLst>
        </pc:spChg>
      </pc:sldChg>
      <pc:sldChg chg="modSp mod">
        <pc:chgData name="Michael Bailit" userId="6e5c4604-85bf-41ef-8e97-4724b7d56589" providerId="ADAL" clId="{986F76FD-C4DC-4150-8826-CDAD4803DF7A}" dt="2020-10-15T12:06:00.689" v="1057" actId="20577"/>
        <pc:sldMkLst>
          <pc:docMk/>
          <pc:sldMk cId="3356757008" sldId="438"/>
        </pc:sldMkLst>
        <pc:spChg chg="mod">
          <ac:chgData name="Michael Bailit" userId="6e5c4604-85bf-41ef-8e97-4724b7d56589" providerId="ADAL" clId="{986F76FD-C4DC-4150-8826-CDAD4803DF7A}" dt="2020-10-15T12:06:00.689" v="1057" actId="20577"/>
          <ac:spMkLst>
            <pc:docMk/>
            <pc:sldMk cId="3356757008" sldId="438"/>
            <ac:spMk id="3" creationId="{1E91240B-48B3-4E05-BF5F-ECDFB2904B47}"/>
          </ac:spMkLst>
        </pc:spChg>
      </pc:sldChg>
      <pc:sldChg chg="delSp mod">
        <pc:chgData name="Michael Bailit" userId="6e5c4604-85bf-41ef-8e97-4724b7d56589" providerId="ADAL" clId="{986F76FD-C4DC-4150-8826-CDAD4803DF7A}" dt="2020-10-14T12:48:08.044" v="188" actId="21"/>
        <pc:sldMkLst>
          <pc:docMk/>
          <pc:sldMk cId="1853089640" sldId="440"/>
        </pc:sldMkLst>
        <pc:spChg chg="del">
          <ac:chgData name="Michael Bailit" userId="6e5c4604-85bf-41ef-8e97-4724b7d56589" providerId="ADAL" clId="{986F76FD-C4DC-4150-8826-CDAD4803DF7A}" dt="2020-10-14T12:48:08.044" v="188" actId="21"/>
          <ac:spMkLst>
            <pc:docMk/>
            <pc:sldMk cId="1853089640" sldId="440"/>
            <ac:spMk id="6" creationId="{F0CA2F6A-235B-480E-95D9-7E17E270593A}"/>
          </ac:spMkLst>
        </pc:spChg>
      </pc:sldChg>
      <pc:sldChg chg="modSp mod addCm delCm modCm">
        <pc:chgData name="Michael Bailit" userId="6e5c4604-85bf-41ef-8e97-4724b7d56589" providerId="ADAL" clId="{986F76FD-C4DC-4150-8826-CDAD4803DF7A}" dt="2020-10-15T12:02:41.102" v="1053" actId="1592"/>
        <pc:sldMkLst>
          <pc:docMk/>
          <pc:sldMk cId="54659804" sldId="441"/>
        </pc:sldMkLst>
        <pc:spChg chg="mod">
          <ac:chgData name="Michael Bailit" userId="6e5c4604-85bf-41ef-8e97-4724b7d56589" providerId="ADAL" clId="{986F76FD-C4DC-4150-8826-CDAD4803DF7A}" dt="2020-10-15T12:01:27.238" v="1047" actId="20577"/>
          <ac:spMkLst>
            <pc:docMk/>
            <pc:sldMk cId="54659804" sldId="441"/>
            <ac:spMk id="2" creationId="{7CF34D6B-08D9-4387-B9A8-3407484F2560}"/>
          </ac:spMkLst>
        </pc:spChg>
        <pc:spChg chg="mod">
          <ac:chgData name="Michael Bailit" userId="6e5c4604-85bf-41ef-8e97-4724b7d56589" providerId="ADAL" clId="{986F76FD-C4DC-4150-8826-CDAD4803DF7A}" dt="2020-10-14T12:46:22.036" v="158" actId="20577"/>
          <ac:spMkLst>
            <pc:docMk/>
            <pc:sldMk cId="54659804" sldId="441"/>
            <ac:spMk id="3" creationId="{3A8660AF-10D8-455B-B85A-76E4AD9E02AB}"/>
          </ac:spMkLst>
        </pc:spChg>
        <pc:spChg chg="mod">
          <ac:chgData name="Michael Bailit" userId="6e5c4604-85bf-41ef-8e97-4724b7d56589" providerId="ADAL" clId="{986F76FD-C4DC-4150-8826-CDAD4803DF7A}" dt="2020-10-14T12:46:40.144" v="180" actId="20577"/>
          <ac:spMkLst>
            <pc:docMk/>
            <pc:sldMk cId="54659804" sldId="441"/>
            <ac:spMk id="5" creationId="{7A6C2966-9B71-4A56-905E-3A815A0ADCEB}"/>
          </ac:spMkLst>
        </pc:spChg>
      </pc:sldChg>
      <pc:sldChg chg="modSp mod">
        <pc:chgData name="Michael Bailit" userId="6e5c4604-85bf-41ef-8e97-4724b7d56589" providerId="ADAL" clId="{986F76FD-C4DC-4150-8826-CDAD4803DF7A}" dt="2020-10-14T12:45:01.944" v="106" actId="20577"/>
        <pc:sldMkLst>
          <pc:docMk/>
          <pc:sldMk cId="2872078586" sldId="442"/>
        </pc:sldMkLst>
        <pc:spChg chg="mod">
          <ac:chgData name="Michael Bailit" userId="6e5c4604-85bf-41ef-8e97-4724b7d56589" providerId="ADAL" clId="{986F76FD-C4DC-4150-8826-CDAD4803DF7A}" dt="2020-10-14T12:45:01.944" v="106" actId="20577"/>
          <ac:spMkLst>
            <pc:docMk/>
            <pc:sldMk cId="2872078586" sldId="442"/>
            <ac:spMk id="3" creationId="{747D6460-E2B1-40A9-A799-FDFE51CBB7DC}"/>
          </ac:spMkLst>
        </pc:spChg>
      </pc:sldChg>
      <pc:sldChg chg="delSp modSp mod">
        <pc:chgData name="Michael Bailit" userId="6e5c4604-85bf-41ef-8e97-4724b7d56589" providerId="ADAL" clId="{986F76FD-C4DC-4150-8826-CDAD4803DF7A}" dt="2020-10-14T12:45:19.594" v="115" actId="20577"/>
        <pc:sldMkLst>
          <pc:docMk/>
          <pc:sldMk cId="592375136" sldId="443"/>
        </pc:sldMkLst>
        <pc:spChg chg="mod">
          <ac:chgData name="Michael Bailit" userId="6e5c4604-85bf-41ef-8e97-4724b7d56589" providerId="ADAL" clId="{986F76FD-C4DC-4150-8826-CDAD4803DF7A}" dt="2020-10-14T12:45:19.594" v="115" actId="20577"/>
          <ac:spMkLst>
            <pc:docMk/>
            <pc:sldMk cId="592375136" sldId="443"/>
            <ac:spMk id="2" creationId="{1FC015DF-649E-44BE-ACB1-C5CB834E22D7}"/>
          </ac:spMkLst>
        </pc:spChg>
        <pc:spChg chg="del">
          <ac:chgData name="Michael Bailit" userId="6e5c4604-85bf-41ef-8e97-4724b7d56589" providerId="ADAL" clId="{986F76FD-C4DC-4150-8826-CDAD4803DF7A}" dt="2020-10-14T12:45:16.290" v="107" actId="21"/>
          <ac:spMkLst>
            <pc:docMk/>
            <pc:sldMk cId="592375136" sldId="443"/>
            <ac:spMk id="3" creationId="{8CD0750A-A1C7-4A2E-881A-7E36CA830994}"/>
          </ac:spMkLst>
        </pc:spChg>
      </pc:sldChg>
      <pc:sldChg chg="modSp mod">
        <pc:chgData name="Michael Bailit" userId="6e5c4604-85bf-41ef-8e97-4724b7d56589" providerId="ADAL" clId="{986F76FD-C4DC-4150-8826-CDAD4803DF7A}" dt="2020-10-15T12:14:01.946" v="1170" actId="14100"/>
        <pc:sldMkLst>
          <pc:docMk/>
          <pc:sldMk cId="4095262768" sldId="444"/>
        </pc:sldMkLst>
        <pc:spChg chg="mod">
          <ac:chgData name="Michael Bailit" userId="6e5c4604-85bf-41ef-8e97-4724b7d56589" providerId="ADAL" clId="{986F76FD-C4DC-4150-8826-CDAD4803DF7A}" dt="2020-10-15T12:14:01.946" v="1170" actId="14100"/>
          <ac:spMkLst>
            <pc:docMk/>
            <pc:sldMk cId="4095262768" sldId="444"/>
            <ac:spMk id="2" creationId="{0A5409B7-17F5-48AD-A6F7-C18AEA07331D}"/>
          </ac:spMkLst>
        </pc:spChg>
      </pc:sldChg>
      <pc:sldChg chg="delSp modSp mod">
        <pc:chgData name="Michael Bailit" userId="6e5c4604-85bf-41ef-8e97-4724b7d56589" providerId="ADAL" clId="{986F76FD-C4DC-4150-8826-CDAD4803DF7A}" dt="2020-10-15T12:40:28.139" v="2114" actId="20577"/>
        <pc:sldMkLst>
          <pc:docMk/>
          <pc:sldMk cId="615813956" sldId="445"/>
        </pc:sldMkLst>
        <pc:spChg chg="mod">
          <ac:chgData name="Michael Bailit" userId="6e5c4604-85bf-41ef-8e97-4724b7d56589" providerId="ADAL" clId="{986F76FD-C4DC-4150-8826-CDAD4803DF7A}" dt="2020-10-15T12:40:28.139" v="2114" actId="20577"/>
          <ac:spMkLst>
            <pc:docMk/>
            <pc:sldMk cId="615813956" sldId="445"/>
            <ac:spMk id="2" creationId="{B0DDC8DE-8BE4-435B-BAD0-36943644323D}"/>
          </ac:spMkLst>
        </pc:spChg>
        <pc:spChg chg="del">
          <ac:chgData name="Michael Bailit" userId="6e5c4604-85bf-41ef-8e97-4724b7d56589" providerId="ADAL" clId="{986F76FD-C4DC-4150-8826-CDAD4803DF7A}" dt="2020-10-14T13:18:19.145" v="590" actId="21"/>
          <ac:spMkLst>
            <pc:docMk/>
            <pc:sldMk cId="615813956" sldId="445"/>
            <ac:spMk id="3" creationId="{99781952-CC76-4010-A9CA-A2D76E3B362D}"/>
          </ac:spMkLst>
        </pc:spChg>
      </pc:sldChg>
      <pc:sldChg chg="modSp mod">
        <pc:chgData name="Michael Bailit" userId="6e5c4604-85bf-41ef-8e97-4724b7d56589" providerId="ADAL" clId="{986F76FD-C4DC-4150-8826-CDAD4803DF7A}" dt="2020-10-14T12:46:04.102" v="157" actId="20577"/>
        <pc:sldMkLst>
          <pc:docMk/>
          <pc:sldMk cId="534023746" sldId="446"/>
        </pc:sldMkLst>
        <pc:spChg chg="mod">
          <ac:chgData name="Michael Bailit" userId="6e5c4604-85bf-41ef-8e97-4724b7d56589" providerId="ADAL" clId="{986F76FD-C4DC-4150-8826-CDAD4803DF7A}" dt="2020-10-14T12:45:25.298" v="123" actId="20577"/>
          <ac:spMkLst>
            <pc:docMk/>
            <pc:sldMk cId="534023746" sldId="446"/>
            <ac:spMk id="2" creationId="{EA33D8DE-3216-48E4-A6BA-D0B2C060D8B1}"/>
          </ac:spMkLst>
        </pc:spChg>
        <pc:spChg chg="mod">
          <ac:chgData name="Michael Bailit" userId="6e5c4604-85bf-41ef-8e97-4724b7d56589" providerId="ADAL" clId="{986F76FD-C4DC-4150-8826-CDAD4803DF7A}" dt="2020-10-14T12:46:04.102" v="157" actId="20577"/>
          <ac:spMkLst>
            <pc:docMk/>
            <pc:sldMk cId="534023746" sldId="446"/>
            <ac:spMk id="3" creationId="{692981EF-AF80-486F-A7A8-1E67A4F10C56}"/>
          </ac:spMkLst>
        </pc:spChg>
      </pc:sldChg>
      <pc:sldChg chg="modSp mod modAnim">
        <pc:chgData name="Michael Bailit" userId="6e5c4604-85bf-41ef-8e97-4724b7d56589" providerId="ADAL" clId="{986F76FD-C4DC-4150-8826-CDAD4803DF7A}" dt="2020-10-15T12:14:35.531" v="1171" actId="1076"/>
        <pc:sldMkLst>
          <pc:docMk/>
          <pc:sldMk cId="116196744" sldId="447"/>
        </pc:sldMkLst>
        <pc:spChg chg="mod">
          <ac:chgData name="Michael Bailit" userId="6e5c4604-85bf-41ef-8e97-4724b7d56589" providerId="ADAL" clId="{986F76FD-C4DC-4150-8826-CDAD4803DF7A}" dt="2020-10-15T12:14:35.531" v="1171" actId="1076"/>
          <ac:spMkLst>
            <pc:docMk/>
            <pc:sldMk cId="116196744" sldId="447"/>
            <ac:spMk id="3" creationId="{1FAB3D0B-7B18-471C-8AEB-96C87AD12F97}"/>
          </ac:spMkLst>
        </pc:spChg>
      </pc:sldChg>
      <pc:sldChg chg="modSp mod modAnim addCm modCm">
        <pc:chgData name="Michael Bailit" userId="6e5c4604-85bf-41ef-8e97-4724b7d56589" providerId="ADAL" clId="{986F76FD-C4DC-4150-8826-CDAD4803DF7A}" dt="2020-10-15T12:19:15.813" v="1319"/>
        <pc:sldMkLst>
          <pc:docMk/>
          <pc:sldMk cId="609278196" sldId="448"/>
        </pc:sldMkLst>
        <pc:spChg chg="mod">
          <ac:chgData name="Michael Bailit" userId="6e5c4604-85bf-41ef-8e97-4724b7d56589" providerId="ADAL" clId="{986F76FD-C4DC-4150-8826-CDAD4803DF7A}" dt="2020-10-15T12:17:30.033" v="1317" actId="313"/>
          <ac:spMkLst>
            <pc:docMk/>
            <pc:sldMk cId="609278196" sldId="448"/>
            <ac:spMk id="3" creationId="{AFF009F8-8103-4F97-A958-DD217F9853B0}"/>
          </ac:spMkLst>
        </pc:spChg>
      </pc:sldChg>
      <pc:sldChg chg="modSp del mod">
        <pc:chgData name="Michael Bailit" userId="6e5c4604-85bf-41ef-8e97-4724b7d56589" providerId="ADAL" clId="{986F76FD-C4DC-4150-8826-CDAD4803DF7A}" dt="2020-10-15T12:24:10.514" v="1371" actId="2696"/>
        <pc:sldMkLst>
          <pc:docMk/>
          <pc:sldMk cId="103808943" sldId="449"/>
        </pc:sldMkLst>
        <pc:spChg chg="mod">
          <ac:chgData name="Michael Bailit" userId="6e5c4604-85bf-41ef-8e97-4724b7d56589" providerId="ADAL" clId="{986F76FD-C4DC-4150-8826-CDAD4803DF7A}" dt="2020-10-15T12:20:56.004" v="1369" actId="1076"/>
          <ac:spMkLst>
            <pc:docMk/>
            <pc:sldMk cId="103808943" sldId="449"/>
            <ac:spMk id="3" creationId="{E0EED7B9-30C9-4DC7-8751-F5C95156076F}"/>
          </ac:spMkLst>
        </pc:spChg>
      </pc:sldChg>
      <pc:sldChg chg="modSp mod">
        <pc:chgData name="Michael Bailit" userId="6e5c4604-85bf-41ef-8e97-4724b7d56589" providerId="ADAL" clId="{986F76FD-C4DC-4150-8826-CDAD4803DF7A}" dt="2020-10-15T12:21:13.768" v="1370" actId="207"/>
        <pc:sldMkLst>
          <pc:docMk/>
          <pc:sldMk cId="3574558132" sldId="450"/>
        </pc:sldMkLst>
        <pc:spChg chg="mod">
          <ac:chgData name="Michael Bailit" userId="6e5c4604-85bf-41ef-8e97-4724b7d56589" providerId="ADAL" clId="{986F76FD-C4DC-4150-8826-CDAD4803DF7A}" dt="2020-10-15T12:21:13.768" v="1370" actId="207"/>
          <ac:spMkLst>
            <pc:docMk/>
            <pc:sldMk cId="3574558132" sldId="450"/>
            <ac:spMk id="7" creationId="{A8EABF64-093C-4ACA-B33F-5F1B6AA597EF}"/>
          </ac:spMkLst>
        </pc:spChg>
      </pc:sldChg>
      <pc:sldChg chg="addCm modCm">
        <pc:chgData name="Michael Bailit" userId="6e5c4604-85bf-41ef-8e97-4724b7d56589" providerId="ADAL" clId="{986F76FD-C4DC-4150-8826-CDAD4803DF7A}" dt="2020-10-14T12:56:36.147" v="572"/>
        <pc:sldMkLst>
          <pc:docMk/>
          <pc:sldMk cId="1341122264" sldId="452"/>
        </pc:sldMkLst>
      </pc:sldChg>
      <pc:sldChg chg="modSp mod addCm modCm">
        <pc:chgData name="Michael Bailit" userId="6e5c4604-85bf-41ef-8e97-4724b7d56589" providerId="ADAL" clId="{986F76FD-C4DC-4150-8826-CDAD4803DF7A}" dt="2020-10-15T12:34:12.142" v="1856" actId="6549"/>
        <pc:sldMkLst>
          <pc:docMk/>
          <pc:sldMk cId="3959342386" sldId="453"/>
        </pc:sldMkLst>
        <pc:spChg chg="mod">
          <ac:chgData name="Michael Bailit" userId="6e5c4604-85bf-41ef-8e97-4724b7d56589" providerId="ADAL" clId="{986F76FD-C4DC-4150-8826-CDAD4803DF7A}" dt="2020-10-15T12:30:39.957" v="1501" actId="20577"/>
          <ac:spMkLst>
            <pc:docMk/>
            <pc:sldMk cId="3959342386" sldId="453"/>
            <ac:spMk id="2" creationId="{004F32AE-438A-4DA4-921F-8A458E20C4F5}"/>
          </ac:spMkLst>
        </pc:spChg>
        <pc:spChg chg="mod">
          <ac:chgData name="Michael Bailit" userId="6e5c4604-85bf-41ef-8e97-4724b7d56589" providerId="ADAL" clId="{986F76FD-C4DC-4150-8826-CDAD4803DF7A}" dt="2020-10-15T12:34:12.142" v="1856" actId="6549"/>
          <ac:spMkLst>
            <pc:docMk/>
            <pc:sldMk cId="3959342386" sldId="453"/>
            <ac:spMk id="3" creationId="{F17B1E08-9B80-44B9-B349-E2960E9514AA}"/>
          </ac:spMkLst>
        </pc:spChg>
      </pc:sldChg>
      <pc:sldChg chg="addCm modCm">
        <pc:chgData name="Michael Bailit" userId="6e5c4604-85bf-41ef-8e97-4724b7d56589" providerId="ADAL" clId="{986F76FD-C4DC-4150-8826-CDAD4803DF7A}" dt="2020-10-14T13:15:52.771" v="589"/>
        <pc:sldMkLst>
          <pc:docMk/>
          <pc:sldMk cId="1209137885" sldId="455"/>
        </pc:sldMkLst>
      </pc:sldChg>
      <pc:sldChg chg="modSp mod">
        <pc:chgData name="Michael Bailit" userId="6e5c4604-85bf-41ef-8e97-4724b7d56589" providerId="ADAL" clId="{986F76FD-C4DC-4150-8826-CDAD4803DF7A}" dt="2020-10-15T12:36:46.730" v="2015" actId="20577"/>
        <pc:sldMkLst>
          <pc:docMk/>
          <pc:sldMk cId="1144836335" sldId="457"/>
        </pc:sldMkLst>
        <pc:spChg chg="mod">
          <ac:chgData name="Michael Bailit" userId="6e5c4604-85bf-41ef-8e97-4724b7d56589" providerId="ADAL" clId="{986F76FD-C4DC-4150-8826-CDAD4803DF7A}" dt="2020-10-15T12:36:46.730" v="2015" actId="20577"/>
          <ac:spMkLst>
            <pc:docMk/>
            <pc:sldMk cId="1144836335" sldId="457"/>
            <ac:spMk id="3" creationId="{81B03D2F-3102-478F-9414-0D7EC262DB89}"/>
          </ac:spMkLst>
        </pc:spChg>
      </pc:sldChg>
      <pc:sldChg chg="modSp del mod">
        <pc:chgData name="Michael Bailit" userId="6e5c4604-85bf-41ef-8e97-4724b7d56589" providerId="ADAL" clId="{986F76FD-C4DC-4150-8826-CDAD4803DF7A}" dt="2020-10-15T12:36:51.662" v="2016" actId="2696"/>
        <pc:sldMkLst>
          <pc:docMk/>
          <pc:sldMk cId="2206952580" sldId="458"/>
        </pc:sldMkLst>
        <pc:spChg chg="mod">
          <ac:chgData name="Michael Bailit" userId="6e5c4604-85bf-41ef-8e97-4724b7d56589" providerId="ADAL" clId="{986F76FD-C4DC-4150-8826-CDAD4803DF7A}" dt="2020-10-15T12:36:32.116" v="2008" actId="21"/>
          <ac:spMkLst>
            <pc:docMk/>
            <pc:sldMk cId="2206952580" sldId="458"/>
            <ac:spMk id="3" creationId="{B5D5210C-639B-4027-B5DD-F78F91555636}"/>
          </ac:spMkLst>
        </pc:spChg>
      </pc:sldChg>
      <pc:sldChg chg="del">
        <pc:chgData name="Michael Bailit" userId="6e5c4604-85bf-41ef-8e97-4724b7d56589" providerId="ADAL" clId="{986F76FD-C4DC-4150-8826-CDAD4803DF7A}" dt="2020-10-14T12:46:53.770" v="181" actId="2696"/>
        <pc:sldMkLst>
          <pc:docMk/>
          <pc:sldMk cId="1251447095" sldId="462"/>
        </pc:sldMkLst>
      </pc:sldChg>
      <pc:sldChg chg="modSp mod">
        <pc:chgData name="Michael Bailit" userId="6e5c4604-85bf-41ef-8e97-4724b7d56589" providerId="ADAL" clId="{986F76FD-C4DC-4150-8826-CDAD4803DF7A}" dt="2020-10-15T12:39:02.663" v="2108" actId="20577"/>
        <pc:sldMkLst>
          <pc:docMk/>
          <pc:sldMk cId="714178293" sldId="463"/>
        </pc:sldMkLst>
        <pc:spChg chg="mod">
          <ac:chgData name="Michael Bailit" userId="6e5c4604-85bf-41ef-8e97-4724b7d56589" providerId="ADAL" clId="{986F76FD-C4DC-4150-8826-CDAD4803DF7A}" dt="2020-10-15T12:39:02.663" v="2108" actId="20577"/>
          <ac:spMkLst>
            <pc:docMk/>
            <pc:sldMk cId="714178293" sldId="463"/>
            <ac:spMk id="2" creationId="{6864DD1A-9F9D-4FB5-A0E2-D2F0782B5745}"/>
          </ac:spMkLst>
        </pc:spChg>
        <pc:spChg chg="mod">
          <ac:chgData name="Michael Bailit" userId="6e5c4604-85bf-41ef-8e97-4724b7d56589" providerId="ADAL" clId="{986F76FD-C4DC-4150-8826-CDAD4803DF7A}" dt="2020-10-15T12:37:57.806" v="2092" actId="1076"/>
          <ac:spMkLst>
            <pc:docMk/>
            <pc:sldMk cId="714178293" sldId="463"/>
            <ac:spMk id="3" creationId="{11309BAE-516F-4590-913C-D23F735EFF36}"/>
          </ac:spMkLst>
        </pc:spChg>
        <pc:spChg chg="mod">
          <ac:chgData name="Michael Bailit" userId="6e5c4604-85bf-41ef-8e97-4724b7d56589" providerId="ADAL" clId="{986F76FD-C4DC-4150-8826-CDAD4803DF7A}" dt="2020-10-14T13:23:37.556" v="1032" actId="20577"/>
          <ac:spMkLst>
            <pc:docMk/>
            <pc:sldMk cId="714178293" sldId="463"/>
            <ac:spMk id="6" creationId="{04524723-4133-499A-B8B9-FF95A980333B}"/>
          </ac:spMkLst>
        </pc:spChg>
        <pc:spChg chg="mod">
          <ac:chgData name="Michael Bailit" userId="6e5c4604-85bf-41ef-8e97-4724b7d56589" providerId="ADAL" clId="{986F76FD-C4DC-4150-8826-CDAD4803DF7A}" dt="2020-10-14T13:20:59.103" v="902" actId="20577"/>
          <ac:spMkLst>
            <pc:docMk/>
            <pc:sldMk cId="714178293" sldId="463"/>
            <ac:spMk id="8" creationId="{54704395-BAE8-4A6F-96F4-CCE6498EC92A}"/>
          </ac:spMkLst>
        </pc:spChg>
        <pc:graphicFrameChg chg="mod modGraphic">
          <ac:chgData name="Michael Bailit" userId="6e5c4604-85bf-41ef-8e97-4724b7d56589" providerId="ADAL" clId="{986F76FD-C4DC-4150-8826-CDAD4803DF7A}" dt="2020-10-15T12:38:16.826" v="2094" actId="207"/>
          <ac:graphicFrameMkLst>
            <pc:docMk/>
            <pc:sldMk cId="714178293" sldId="463"/>
            <ac:graphicFrameMk id="5" creationId="{3F90F304-E1F3-47EB-8E9F-5CF83E3E86D0}"/>
          </ac:graphicFrameMkLst>
        </pc:graphicFrameChg>
      </pc:sldChg>
      <pc:sldChg chg="modSp mod modAnim">
        <pc:chgData name="Michael Bailit" userId="6e5c4604-85bf-41ef-8e97-4724b7d56589" providerId="ADAL" clId="{986F76FD-C4DC-4150-8826-CDAD4803DF7A}" dt="2020-10-15T12:10:05.344" v="1100" actId="27636"/>
        <pc:sldMkLst>
          <pc:docMk/>
          <pc:sldMk cId="2828730052" sldId="464"/>
        </pc:sldMkLst>
        <pc:spChg chg="mod">
          <ac:chgData name="Michael Bailit" userId="6e5c4604-85bf-41ef-8e97-4724b7d56589" providerId="ADAL" clId="{986F76FD-C4DC-4150-8826-CDAD4803DF7A}" dt="2020-10-15T12:10:05.344" v="1100" actId="27636"/>
          <ac:spMkLst>
            <pc:docMk/>
            <pc:sldMk cId="2828730052" sldId="464"/>
            <ac:spMk id="3" creationId="{7A5AC62D-B8CD-4583-BAED-ACA4B82E801C}"/>
          </ac:spMkLst>
        </pc:spChg>
        <pc:spChg chg="mod">
          <ac:chgData name="Michael Bailit" userId="6e5c4604-85bf-41ef-8e97-4724b7d56589" providerId="ADAL" clId="{986F76FD-C4DC-4150-8826-CDAD4803DF7A}" dt="2020-10-14T12:51:17.845" v="522" actId="20577"/>
          <ac:spMkLst>
            <pc:docMk/>
            <pc:sldMk cId="2828730052" sldId="464"/>
            <ac:spMk id="5" creationId="{469A0ED9-246F-443C-81A3-BC6AD7558807}"/>
          </ac:spMkLst>
        </pc:spChg>
      </pc:sldChg>
      <pc:sldChg chg="modSp mod">
        <pc:chgData name="Michael Bailit" userId="6e5c4604-85bf-41ef-8e97-4724b7d56589" providerId="ADAL" clId="{986F76FD-C4DC-4150-8826-CDAD4803DF7A}" dt="2020-10-15T12:13:48.019" v="1169" actId="1076"/>
        <pc:sldMkLst>
          <pc:docMk/>
          <pc:sldMk cId="3575865436" sldId="465"/>
        </pc:sldMkLst>
        <pc:spChg chg="mod">
          <ac:chgData name="Michael Bailit" userId="6e5c4604-85bf-41ef-8e97-4724b7d56589" providerId="ADAL" clId="{986F76FD-C4DC-4150-8826-CDAD4803DF7A}" dt="2020-10-15T12:13:48.019" v="1169" actId="1076"/>
          <ac:spMkLst>
            <pc:docMk/>
            <pc:sldMk cId="3575865436" sldId="465"/>
            <ac:spMk id="3" creationId="{22C02BE4-C680-42E2-B62A-74B91D96D387}"/>
          </ac:spMkLst>
        </pc:spChg>
      </pc:sldChg>
      <pc:sldChg chg="del">
        <pc:chgData name="Michael Bailit" userId="6e5c4604-85bf-41ef-8e97-4724b7d56589" providerId="ADAL" clId="{986F76FD-C4DC-4150-8826-CDAD4803DF7A}" dt="2020-10-15T12:13:28.576" v="1167" actId="2696"/>
        <pc:sldMkLst>
          <pc:docMk/>
          <pc:sldMk cId="1145692210" sldId="466"/>
        </pc:sldMkLst>
      </pc:sldChg>
      <pc:sldChg chg="modSp mod">
        <pc:chgData name="Michael Bailit" userId="6e5c4604-85bf-41ef-8e97-4724b7d56589" providerId="ADAL" clId="{986F76FD-C4DC-4150-8826-CDAD4803DF7A}" dt="2020-10-15T12:26:55.793" v="1382" actId="20577"/>
        <pc:sldMkLst>
          <pc:docMk/>
          <pc:sldMk cId="563714853" sldId="470"/>
        </pc:sldMkLst>
        <pc:spChg chg="mod">
          <ac:chgData name="Michael Bailit" userId="6e5c4604-85bf-41ef-8e97-4724b7d56589" providerId="ADAL" clId="{986F76FD-C4DC-4150-8826-CDAD4803DF7A}" dt="2020-10-15T12:26:55.793" v="1382" actId="20577"/>
          <ac:spMkLst>
            <pc:docMk/>
            <pc:sldMk cId="563714853" sldId="470"/>
            <ac:spMk id="2" creationId="{459D72EB-476C-4897-885F-D2C613987310}"/>
          </ac:spMkLst>
        </pc:spChg>
      </pc:sldChg>
      <pc:sldChg chg="modSp mod">
        <pc:chgData name="Michael Bailit" userId="6e5c4604-85bf-41ef-8e97-4724b7d56589" providerId="ADAL" clId="{986F76FD-C4DC-4150-8826-CDAD4803DF7A}" dt="2020-10-15T12:27:12.324" v="1402" actId="20577"/>
        <pc:sldMkLst>
          <pc:docMk/>
          <pc:sldMk cId="2452187652" sldId="471"/>
        </pc:sldMkLst>
        <pc:spChg chg="mod">
          <ac:chgData name="Michael Bailit" userId="6e5c4604-85bf-41ef-8e97-4724b7d56589" providerId="ADAL" clId="{986F76FD-C4DC-4150-8826-CDAD4803DF7A}" dt="2020-10-15T12:27:12.324" v="1402" actId="20577"/>
          <ac:spMkLst>
            <pc:docMk/>
            <pc:sldMk cId="2452187652" sldId="471"/>
            <ac:spMk id="5" creationId="{5BD5364E-F9E0-40C2-8E92-736C1641C390}"/>
          </ac:spMkLst>
        </pc:spChg>
      </pc:sldChg>
      <pc:sldChg chg="modSp mod">
        <pc:chgData name="Michael Bailit" userId="6e5c4604-85bf-41ef-8e97-4724b7d56589" providerId="ADAL" clId="{986F76FD-C4DC-4150-8826-CDAD4803DF7A}" dt="2020-10-15T12:26:30.468" v="1376" actId="207"/>
        <pc:sldMkLst>
          <pc:docMk/>
          <pc:sldMk cId="386445695" sldId="472"/>
        </pc:sldMkLst>
        <pc:spChg chg="mod">
          <ac:chgData name="Michael Bailit" userId="6e5c4604-85bf-41ef-8e97-4724b7d56589" providerId="ADAL" clId="{986F76FD-C4DC-4150-8826-CDAD4803DF7A}" dt="2020-10-15T12:26:30.468" v="1376" actId="207"/>
          <ac:spMkLst>
            <pc:docMk/>
            <pc:sldMk cId="386445695" sldId="472"/>
            <ac:spMk id="4" creationId="{E52F7A15-9B08-4987-878F-0A5DC15CAD14}"/>
          </ac:spMkLst>
        </pc:spChg>
      </pc:sldChg>
      <pc:sldChg chg="modSp mod">
        <pc:chgData name="Michael Bailit" userId="6e5c4604-85bf-41ef-8e97-4724b7d56589" providerId="ADAL" clId="{986F76FD-C4DC-4150-8826-CDAD4803DF7A}" dt="2020-10-15T12:26:43.643" v="1379" actId="20577"/>
        <pc:sldMkLst>
          <pc:docMk/>
          <pc:sldMk cId="491122778" sldId="473"/>
        </pc:sldMkLst>
        <pc:spChg chg="mod">
          <ac:chgData name="Michael Bailit" userId="6e5c4604-85bf-41ef-8e97-4724b7d56589" providerId="ADAL" clId="{986F76FD-C4DC-4150-8826-CDAD4803DF7A}" dt="2020-10-15T12:26:43.643" v="1379" actId="20577"/>
          <ac:spMkLst>
            <pc:docMk/>
            <pc:sldMk cId="491122778" sldId="473"/>
            <ac:spMk id="2" creationId="{459D72EB-476C-4897-885F-D2C613987310}"/>
          </ac:spMkLst>
        </pc:spChg>
      </pc:sldChg>
      <pc:sldChg chg="modSp mod">
        <pc:chgData name="Michael Bailit" userId="6e5c4604-85bf-41ef-8e97-4724b7d56589" providerId="ADAL" clId="{986F76FD-C4DC-4150-8826-CDAD4803DF7A}" dt="2020-10-15T12:27:32.744" v="1409" actId="20577"/>
        <pc:sldMkLst>
          <pc:docMk/>
          <pc:sldMk cId="79551962" sldId="474"/>
        </pc:sldMkLst>
        <pc:spChg chg="mod">
          <ac:chgData name="Michael Bailit" userId="6e5c4604-85bf-41ef-8e97-4724b7d56589" providerId="ADAL" clId="{986F76FD-C4DC-4150-8826-CDAD4803DF7A}" dt="2020-10-15T12:27:32.744" v="1409" actId="20577"/>
          <ac:spMkLst>
            <pc:docMk/>
            <pc:sldMk cId="79551962" sldId="474"/>
            <ac:spMk id="5" creationId="{A9DDF880-8C68-4C16-A9F5-81D860BBCCA4}"/>
          </ac:spMkLst>
        </pc:spChg>
      </pc:sldChg>
      <pc:sldChg chg="modSp mod">
        <pc:chgData name="Michael Bailit" userId="6e5c4604-85bf-41ef-8e97-4724b7d56589" providerId="ADAL" clId="{986F76FD-C4DC-4150-8826-CDAD4803DF7A}" dt="2020-10-15T12:28:56.704" v="1445" actId="207"/>
        <pc:sldMkLst>
          <pc:docMk/>
          <pc:sldMk cId="1407875971" sldId="475"/>
        </pc:sldMkLst>
        <pc:spChg chg="mod">
          <ac:chgData name="Michael Bailit" userId="6e5c4604-85bf-41ef-8e97-4724b7d56589" providerId="ADAL" clId="{986F76FD-C4DC-4150-8826-CDAD4803DF7A}" dt="2020-10-15T12:28:56.704" v="1445" actId="207"/>
          <ac:spMkLst>
            <pc:docMk/>
            <pc:sldMk cId="1407875971" sldId="475"/>
            <ac:spMk id="4" creationId="{941B71BF-39E3-4700-A3AA-C7B8FF3C7D93}"/>
          </ac:spMkLst>
        </pc:spChg>
      </pc:sldChg>
      <pc:sldChg chg="modSp mod">
        <pc:chgData name="Michael Bailit" userId="6e5c4604-85bf-41ef-8e97-4724b7d56589" providerId="ADAL" clId="{986F76FD-C4DC-4150-8826-CDAD4803DF7A}" dt="2020-10-15T12:29:04.025" v="1446" actId="207"/>
        <pc:sldMkLst>
          <pc:docMk/>
          <pc:sldMk cId="1958594531" sldId="478"/>
        </pc:sldMkLst>
        <pc:spChg chg="mod">
          <ac:chgData name="Michael Bailit" userId="6e5c4604-85bf-41ef-8e97-4724b7d56589" providerId="ADAL" clId="{986F76FD-C4DC-4150-8826-CDAD4803DF7A}" dt="2020-10-15T12:29:04.025" v="1446" actId="207"/>
          <ac:spMkLst>
            <pc:docMk/>
            <pc:sldMk cId="1958594531" sldId="478"/>
            <ac:spMk id="4" creationId="{941B71BF-39E3-4700-A3AA-C7B8FF3C7D93}"/>
          </ac:spMkLst>
        </pc:spChg>
      </pc:sldChg>
      <pc:sldChg chg="modSp mod modAnim">
        <pc:chgData name="Michael Bailit" userId="6e5c4604-85bf-41ef-8e97-4724b7d56589" providerId="ADAL" clId="{986F76FD-C4DC-4150-8826-CDAD4803DF7A}" dt="2020-10-18T19:06:54.053" v="2128" actId="20577"/>
        <pc:sldMkLst>
          <pc:docMk/>
          <pc:sldMk cId="610875916" sldId="479"/>
        </pc:sldMkLst>
        <pc:spChg chg="mod">
          <ac:chgData name="Michael Bailit" userId="6e5c4604-85bf-41ef-8e97-4724b7d56589" providerId="ADAL" clId="{986F76FD-C4DC-4150-8826-CDAD4803DF7A}" dt="2020-10-18T19:06:54.053" v="2128" actId="20577"/>
          <ac:spMkLst>
            <pc:docMk/>
            <pc:sldMk cId="610875916" sldId="479"/>
            <ac:spMk id="3" creationId="{6F0FFBFC-F329-4940-A6D5-16554002D265}"/>
          </ac:spMkLst>
        </pc:spChg>
      </pc:sldChg>
      <pc:sldChg chg="modSp mod">
        <pc:chgData name="Michael Bailit" userId="6e5c4604-85bf-41ef-8e97-4724b7d56589" providerId="ADAL" clId="{986F76FD-C4DC-4150-8826-CDAD4803DF7A}" dt="2020-10-18T19:07:20.602" v="2130" actId="207"/>
        <pc:sldMkLst>
          <pc:docMk/>
          <pc:sldMk cId="1033877039" sldId="480"/>
        </pc:sldMkLst>
        <pc:spChg chg="mod">
          <ac:chgData name="Michael Bailit" userId="6e5c4604-85bf-41ef-8e97-4724b7d56589" providerId="ADAL" clId="{986F76FD-C4DC-4150-8826-CDAD4803DF7A}" dt="2020-10-18T19:07:15.132" v="2129" actId="207"/>
          <ac:spMkLst>
            <pc:docMk/>
            <pc:sldMk cId="1033877039" sldId="480"/>
            <ac:spMk id="3" creationId="{FFA883D8-BE91-4DFF-B0B7-16B2FDE52231}"/>
          </ac:spMkLst>
        </pc:spChg>
        <pc:spChg chg="mod">
          <ac:chgData name="Michael Bailit" userId="6e5c4604-85bf-41ef-8e97-4724b7d56589" providerId="ADAL" clId="{986F76FD-C4DC-4150-8826-CDAD4803DF7A}" dt="2020-10-18T19:07:20.602" v="2130" actId="207"/>
          <ac:spMkLst>
            <pc:docMk/>
            <pc:sldMk cId="1033877039" sldId="480"/>
            <ac:spMk id="17" creationId="{B6392E75-C4B4-4D41-85B6-E2EE929460D3}"/>
          </ac:spMkLst>
        </pc:spChg>
      </pc:sldChg>
    </pc:docChg>
  </pc:docChgLst>
  <pc:docChgLst>
    <pc:chgData name="Michael Bailit" userId="6e5c4604-85bf-41ef-8e97-4724b7d56589" providerId="ADAL" clId="{AC5D4CA5-3B00-4FE3-8AB5-FA68449910E6}"/>
    <pc:docChg chg="undo custSel addSld delSld modSld modShowInfo">
      <pc:chgData name="Michael Bailit" userId="6e5c4604-85bf-41ef-8e97-4724b7d56589" providerId="ADAL" clId="{AC5D4CA5-3B00-4FE3-8AB5-FA68449910E6}" dt="2020-10-23T21:13:13.857" v="2875" actId="20577"/>
      <pc:docMkLst>
        <pc:docMk/>
      </pc:docMkLst>
      <pc:sldChg chg="modSp mod">
        <pc:chgData name="Michael Bailit" userId="6e5c4604-85bf-41ef-8e97-4724b7d56589" providerId="ADAL" clId="{AC5D4CA5-3B00-4FE3-8AB5-FA68449910E6}" dt="2020-10-23T15:10:22.156" v="2527" actId="20577"/>
        <pc:sldMkLst>
          <pc:docMk/>
          <pc:sldMk cId="1838923319" sldId="290"/>
        </pc:sldMkLst>
        <pc:spChg chg="mod">
          <ac:chgData name="Michael Bailit" userId="6e5c4604-85bf-41ef-8e97-4724b7d56589" providerId="ADAL" clId="{AC5D4CA5-3B00-4FE3-8AB5-FA68449910E6}" dt="2020-10-23T15:10:22.156" v="2527" actId="20577"/>
          <ac:spMkLst>
            <pc:docMk/>
            <pc:sldMk cId="1838923319" sldId="290"/>
            <ac:spMk id="3" creationId="{639117FD-E3A0-4CE5-83F2-A6B2B0541B64}"/>
          </ac:spMkLst>
        </pc:spChg>
      </pc:sldChg>
      <pc:sldChg chg="delSp mod">
        <pc:chgData name="Michael Bailit" userId="6e5c4604-85bf-41ef-8e97-4724b7d56589" providerId="ADAL" clId="{AC5D4CA5-3B00-4FE3-8AB5-FA68449910E6}" dt="2020-10-23T11:58:52.389" v="2" actId="21"/>
        <pc:sldMkLst>
          <pc:docMk/>
          <pc:sldMk cId="2181900102" sldId="395"/>
        </pc:sldMkLst>
        <pc:spChg chg="del">
          <ac:chgData name="Michael Bailit" userId="6e5c4604-85bf-41ef-8e97-4724b7d56589" providerId="ADAL" clId="{AC5D4CA5-3B00-4FE3-8AB5-FA68449910E6}" dt="2020-10-23T11:58:52.389" v="2" actId="21"/>
          <ac:spMkLst>
            <pc:docMk/>
            <pc:sldMk cId="2181900102" sldId="395"/>
            <ac:spMk id="6" creationId="{E661883E-5215-4D6B-A2E3-D1C6B0300FA3}"/>
          </ac:spMkLst>
        </pc:spChg>
      </pc:sldChg>
      <pc:sldChg chg="delSp mod">
        <pc:chgData name="Michael Bailit" userId="6e5c4604-85bf-41ef-8e97-4724b7d56589" providerId="ADAL" clId="{AC5D4CA5-3B00-4FE3-8AB5-FA68449910E6}" dt="2020-10-23T11:59:31.355" v="6" actId="21"/>
        <pc:sldMkLst>
          <pc:docMk/>
          <pc:sldMk cId="674928898" sldId="404"/>
        </pc:sldMkLst>
        <pc:spChg chg="del">
          <ac:chgData name="Michael Bailit" userId="6e5c4604-85bf-41ef-8e97-4724b7d56589" providerId="ADAL" clId="{AC5D4CA5-3B00-4FE3-8AB5-FA68449910E6}" dt="2020-10-23T11:59:31.355" v="6" actId="21"/>
          <ac:spMkLst>
            <pc:docMk/>
            <pc:sldMk cId="674928898" sldId="404"/>
            <ac:spMk id="4" creationId="{D4B78A60-9D37-41EC-BE5D-D9ECF90B0E90}"/>
          </ac:spMkLst>
        </pc:spChg>
      </pc:sldChg>
      <pc:sldChg chg="delSp mod">
        <pc:chgData name="Michael Bailit" userId="6e5c4604-85bf-41ef-8e97-4724b7d56589" providerId="ADAL" clId="{AC5D4CA5-3B00-4FE3-8AB5-FA68449910E6}" dt="2020-10-23T11:58:58.048" v="3" actId="21"/>
        <pc:sldMkLst>
          <pc:docMk/>
          <pc:sldMk cId="54496803" sldId="406"/>
        </pc:sldMkLst>
        <pc:spChg chg="del">
          <ac:chgData name="Michael Bailit" userId="6e5c4604-85bf-41ef-8e97-4724b7d56589" providerId="ADAL" clId="{AC5D4CA5-3B00-4FE3-8AB5-FA68449910E6}" dt="2020-10-23T11:58:58.048" v="3" actId="21"/>
          <ac:spMkLst>
            <pc:docMk/>
            <pc:sldMk cId="54496803" sldId="406"/>
            <ac:spMk id="3" creationId="{3486AD9C-0DA4-4F96-8DD7-0B43FF6CA637}"/>
          </ac:spMkLst>
        </pc:spChg>
      </pc:sldChg>
      <pc:sldChg chg="delSp mod">
        <pc:chgData name="Michael Bailit" userId="6e5c4604-85bf-41ef-8e97-4724b7d56589" providerId="ADAL" clId="{AC5D4CA5-3B00-4FE3-8AB5-FA68449910E6}" dt="2020-10-23T11:59:07.850" v="4" actId="21"/>
        <pc:sldMkLst>
          <pc:docMk/>
          <pc:sldMk cId="2959257813" sldId="407"/>
        </pc:sldMkLst>
        <pc:spChg chg="del">
          <ac:chgData name="Michael Bailit" userId="6e5c4604-85bf-41ef-8e97-4724b7d56589" providerId="ADAL" clId="{AC5D4CA5-3B00-4FE3-8AB5-FA68449910E6}" dt="2020-10-23T11:59:07.850" v="4" actId="21"/>
          <ac:spMkLst>
            <pc:docMk/>
            <pc:sldMk cId="2959257813" sldId="407"/>
            <ac:spMk id="3" creationId="{3486AD9C-0DA4-4F96-8DD7-0B43FF6CA637}"/>
          </ac:spMkLst>
        </pc:spChg>
      </pc:sldChg>
      <pc:sldChg chg="delSp mod">
        <pc:chgData name="Michael Bailit" userId="6e5c4604-85bf-41ef-8e97-4724b7d56589" providerId="ADAL" clId="{AC5D4CA5-3B00-4FE3-8AB5-FA68449910E6}" dt="2020-10-23T11:59:41.994" v="7" actId="21"/>
        <pc:sldMkLst>
          <pc:docMk/>
          <pc:sldMk cId="2530479475" sldId="418"/>
        </pc:sldMkLst>
        <pc:spChg chg="del">
          <ac:chgData name="Michael Bailit" userId="6e5c4604-85bf-41ef-8e97-4724b7d56589" providerId="ADAL" clId="{AC5D4CA5-3B00-4FE3-8AB5-FA68449910E6}" dt="2020-10-23T11:59:41.994" v="7" actId="21"/>
          <ac:spMkLst>
            <pc:docMk/>
            <pc:sldMk cId="2530479475" sldId="418"/>
            <ac:spMk id="5" creationId="{39188602-62A2-427F-884B-812F280BA28D}"/>
          </ac:spMkLst>
        </pc:spChg>
      </pc:sldChg>
      <pc:sldChg chg="delSp mod">
        <pc:chgData name="Michael Bailit" userId="6e5c4604-85bf-41ef-8e97-4724b7d56589" providerId="ADAL" clId="{AC5D4CA5-3B00-4FE3-8AB5-FA68449910E6}" dt="2020-10-23T11:59:15.798" v="5" actId="21"/>
        <pc:sldMkLst>
          <pc:docMk/>
          <pc:sldMk cId="713211566" sldId="419"/>
        </pc:sldMkLst>
        <pc:spChg chg="del">
          <ac:chgData name="Michael Bailit" userId="6e5c4604-85bf-41ef-8e97-4724b7d56589" providerId="ADAL" clId="{AC5D4CA5-3B00-4FE3-8AB5-FA68449910E6}" dt="2020-10-23T11:59:15.798" v="5" actId="21"/>
          <ac:spMkLst>
            <pc:docMk/>
            <pc:sldMk cId="713211566" sldId="419"/>
            <ac:spMk id="4" creationId="{40F3E20C-BC6E-4DA9-B3B5-19B7CB1145CB}"/>
          </ac:spMkLst>
        </pc:spChg>
      </pc:sldChg>
      <pc:sldChg chg="delSp mod">
        <pc:chgData name="Michael Bailit" userId="6e5c4604-85bf-41ef-8e97-4724b7d56589" providerId="ADAL" clId="{AC5D4CA5-3B00-4FE3-8AB5-FA68449910E6}" dt="2020-10-23T11:59:51.536" v="8" actId="21"/>
        <pc:sldMkLst>
          <pc:docMk/>
          <pc:sldMk cId="1853089640" sldId="440"/>
        </pc:sldMkLst>
        <pc:spChg chg="del">
          <ac:chgData name="Michael Bailit" userId="6e5c4604-85bf-41ef-8e97-4724b7d56589" providerId="ADAL" clId="{AC5D4CA5-3B00-4FE3-8AB5-FA68449910E6}" dt="2020-10-23T11:59:51.536" v="8" actId="21"/>
          <ac:spMkLst>
            <pc:docMk/>
            <pc:sldMk cId="1853089640" sldId="440"/>
            <ac:spMk id="6" creationId="{F0CA2F6A-235B-480E-95D9-7E17E270593A}"/>
          </ac:spMkLst>
        </pc:spChg>
      </pc:sldChg>
      <pc:sldChg chg="modSp mod">
        <pc:chgData name="Michael Bailit" userId="6e5c4604-85bf-41ef-8e97-4724b7d56589" providerId="ADAL" clId="{AC5D4CA5-3B00-4FE3-8AB5-FA68449910E6}" dt="2020-10-23T11:58:29.854" v="1" actId="20577"/>
        <pc:sldMkLst>
          <pc:docMk/>
          <pc:sldMk cId="2872078586" sldId="442"/>
        </pc:sldMkLst>
        <pc:spChg chg="mod">
          <ac:chgData name="Michael Bailit" userId="6e5c4604-85bf-41ef-8e97-4724b7d56589" providerId="ADAL" clId="{AC5D4CA5-3B00-4FE3-8AB5-FA68449910E6}" dt="2020-10-23T11:58:29.854" v="1" actId="20577"/>
          <ac:spMkLst>
            <pc:docMk/>
            <pc:sldMk cId="2872078586" sldId="442"/>
            <ac:spMk id="3" creationId="{747D6460-E2B1-40A9-A799-FDFE51CBB7DC}"/>
          </ac:spMkLst>
        </pc:spChg>
      </pc:sldChg>
      <pc:sldChg chg="modSp">
        <pc:chgData name="Michael Bailit" userId="6e5c4604-85bf-41ef-8e97-4724b7d56589" providerId="ADAL" clId="{AC5D4CA5-3B00-4FE3-8AB5-FA68449910E6}" dt="2020-10-23T21:07:44.670" v="2529" actId="207"/>
        <pc:sldMkLst>
          <pc:docMk/>
          <pc:sldMk cId="2828730052" sldId="464"/>
        </pc:sldMkLst>
        <pc:spChg chg="mod">
          <ac:chgData name="Michael Bailit" userId="6e5c4604-85bf-41ef-8e97-4724b7d56589" providerId="ADAL" clId="{AC5D4CA5-3B00-4FE3-8AB5-FA68449910E6}" dt="2020-10-23T21:07:44.670" v="2529" actId="207"/>
          <ac:spMkLst>
            <pc:docMk/>
            <pc:sldMk cId="2828730052" sldId="464"/>
            <ac:spMk id="3" creationId="{7A5AC62D-B8CD-4583-BAED-ACA4B82E801C}"/>
          </ac:spMkLst>
        </pc:spChg>
      </pc:sldChg>
      <pc:sldChg chg="modSp mod">
        <pc:chgData name="Michael Bailit" userId="6e5c4604-85bf-41ef-8e97-4724b7d56589" providerId="ADAL" clId="{AC5D4CA5-3B00-4FE3-8AB5-FA68449910E6}" dt="2020-10-23T21:13:13.857" v="2875" actId="20577"/>
        <pc:sldMkLst>
          <pc:docMk/>
          <pc:sldMk cId="3575865436" sldId="465"/>
        </pc:sldMkLst>
        <pc:spChg chg="mod">
          <ac:chgData name="Michael Bailit" userId="6e5c4604-85bf-41ef-8e97-4724b7d56589" providerId="ADAL" clId="{AC5D4CA5-3B00-4FE3-8AB5-FA68449910E6}" dt="2020-10-23T21:13:13.857" v="2875" actId="20577"/>
          <ac:spMkLst>
            <pc:docMk/>
            <pc:sldMk cId="3575865436" sldId="465"/>
            <ac:spMk id="3" creationId="{22C02BE4-C680-42E2-B62A-74B91D96D387}"/>
          </ac:spMkLst>
        </pc:spChg>
      </pc:sldChg>
      <pc:sldChg chg="modSp mod">
        <pc:chgData name="Michael Bailit" userId="6e5c4604-85bf-41ef-8e97-4724b7d56589" providerId="ADAL" clId="{AC5D4CA5-3B00-4FE3-8AB5-FA68449910E6}" dt="2020-10-23T21:09:19.742" v="2576" actId="20577"/>
        <pc:sldMkLst>
          <pc:docMk/>
          <pc:sldMk cId="346254713" sldId="467"/>
        </pc:sldMkLst>
        <pc:spChg chg="mod">
          <ac:chgData name="Michael Bailit" userId="6e5c4604-85bf-41ef-8e97-4724b7d56589" providerId="ADAL" clId="{AC5D4CA5-3B00-4FE3-8AB5-FA68449910E6}" dt="2020-10-23T21:09:19.742" v="2576" actId="20577"/>
          <ac:spMkLst>
            <pc:docMk/>
            <pc:sldMk cId="346254713" sldId="467"/>
            <ac:spMk id="3" creationId="{9E06245E-631E-48A6-B0F6-58D257300608}"/>
          </ac:spMkLst>
        </pc:spChg>
      </pc:sldChg>
      <pc:sldChg chg="modSp mod">
        <pc:chgData name="Michael Bailit" userId="6e5c4604-85bf-41ef-8e97-4724b7d56589" providerId="ADAL" clId="{AC5D4CA5-3B00-4FE3-8AB5-FA68449910E6}" dt="2020-10-23T12:00:41.587" v="10" actId="20577"/>
        <pc:sldMkLst>
          <pc:docMk/>
          <pc:sldMk cId="2710852678" sldId="482"/>
        </pc:sldMkLst>
        <pc:spChg chg="mod">
          <ac:chgData name="Michael Bailit" userId="6e5c4604-85bf-41ef-8e97-4724b7d56589" providerId="ADAL" clId="{AC5D4CA5-3B00-4FE3-8AB5-FA68449910E6}" dt="2020-10-23T12:00:41.587" v="10" actId="20577"/>
          <ac:spMkLst>
            <pc:docMk/>
            <pc:sldMk cId="2710852678" sldId="482"/>
            <ac:spMk id="2" creationId="{1FC015DF-649E-44BE-ACB1-C5CB834E22D7}"/>
          </ac:spMkLst>
        </pc:spChg>
      </pc:sldChg>
      <pc:sldChg chg="modSp add mod modAnim">
        <pc:chgData name="Michael Bailit" userId="6e5c4604-85bf-41ef-8e97-4724b7d56589" providerId="ADAL" clId="{AC5D4CA5-3B00-4FE3-8AB5-FA68449910E6}" dt="2020-10-23T12:09:09.294" v="796"/>
        <pc:sldMkLst>
          <pc:docMk/>
          <pc:sldMk cId="3925077241" sldId="483"/>
        </pc:sldMkLst>
        <pc:spChg chg="mod">
          <ac:chgData name="Michael Bailit" userId="6e5c4604-85bf-41ef-8e97-4724b7d56589" providerId="ADAL" clId="{AC5D4CA5-3B00-4FE3-8AB5-FA68449910E6}" dt="2020-10-23T12:01:33.874" v="51" actId="20577"/>
          <ac:spMkLst>
            <pc:docMk/>
            <pc:sldMk cId="3925077241" sldId="483"/>
            <ac:spMk id="2" creationId="{135BEBB9-CB83-44BA-9461-B7BAB126567A}"/>
          </ac:spMkLst>
        </pc:spChg>
        <pc:spChg chg="mod">
          <ac:chgData name="Michael Bailit" userId="6e5c4604-85bf-41ef-8e97-4724b7d56589" providerId="ADAL" clId="{AC5D4CA5-3B00-4FE3-8AB5-FA68449910E6}" dt="2020-10-23T12:08:38.618" v="793" actId="1076"/>
          <ac:spMkLst>
            <pc:docMk/>
            <pc:sldMk cId="3925077241" sldId="483"/>
            <ac:spMk id="3" creationId="{22C02BE4-C680-42E2-B62A-74B91D96D387}"/>
          </ac:spMkLst>
        </pc:spChg>
      </pc:sldChg>
      <pc:sldChg chg="modSp add mod modAnim">
        <pc:chgData name="Michael Bailit" userId="6e5c4604-85bf-41ef-8e97-4724b7d56589" providerId="ADAL" clId="{AC5D4CA5-3B00-4FE3-8AB5-FA68449910E6}" dt="2020-10-23T12:18:02.721" v="1759"/>
        <pc:sldMkLst>
          <pc:docMk/>
          <pc:sldMk cId="1877899458" sldId="484"/>
        </pc:sldMkLst>
        <pc:spChg chg="mod">
          <ac:chgData name="Michael Bailit" userId="6e5c4604-85bf-41ef-8e97-4724b7d56589" providerId="ADAL" clId="{AC5D4CA5-3B00-4FE3-8AB5-FA68449910E6}" dt="2020-10-23T12:09:43.370" v="816" actId="20577"/>
          <ac:spMkLst>
            <pc:docMk/>
            <pc:sldMk cId="1877899458" sldId="484"/>
            <ac:spMk id="2" creationId="{135BEBB9-CB83-44BA-9461-B7BAB126567A}"/>
          </ac:spMkLst>
        </pc:spChg>
        <pc:spChg chg="mod">
          <ac:chgData name="Michael Bailit" userId="6e5c4604-85bf-41ef-8e97-4724b7d56589" providerId="ADAL" clId="{AC5D4CA5-3B00-4FE3-8AB5-FA68449910E6}" dt="2020-10-23T12:17:49.809" v="1758" actId="113"/>
          <ac:spMkLst>
            <pc:docMk/>
            <pc:sldMk cId="1877899458" sldId="484"/>
            <ac:spMk id="3" creationId="{22C02BE4-C680-42E2-B62A-74B91D96D387}"/>
          </ac:spMkLst>
        </pc:spChg>
      </pc:sldChg>
      <pc:sldChg chg="modSp new mod modAnim">
        <pc:chgData name="Michael Bailit" userId="6e5c4604-85bf-41ef-8e97-4724b7d56589" providerId="ADAL" clId="{AC5D4CA5-3B00-4FE3-8AB5-FA68449910E6}" dt="2020-10-23T15:09:38.849" v="2516" actId="20577"/>
        <pc:sldMkLst>
          <pc:docMk/>
          <pc:sldMk cId="2784905989" sldId="485"/>
        </pc:sldMkLst>
        <pc:spChg chg="mod">
          <ac:chgData name="Michael Bailit" userId="6e5c4604-85bf-41ef-8e97-4724b7d56589" providerId="ADAL" clId="{AC5D4CA5-3B00-4FE3-8AB5-FA68449910E6}" dt="2020-10-23T15:09:38.849" v="2516" actId="20577"/>
          <ac:spMkLst>
            <pc:docMk/>
            <pc:sldMk cId="2784905989" sldId="485"/>
            <ac:spMk id="2" creationId="{0172E5E8-FCB9-4B10-BFB5-13AEC67FCBBC}"/>
          </ac:spMkLst>
        </pc:spChg>
        <pc:spChg chg="mod">
          <ac:chgData name="Michael Bailit" userId="6e5c4604-85bf-41ef-8e97-4724b7d56589" providerId="ADAL" clId="{AC5D4CA5-3B00-4FE3-8AB5-FA68449910E6}" dt="2020-10-23T12:46:50.860" v="2010" actId="27636"/>
          <ac:spMkLst>
            <pc:docMk/>
            <pc:sldMk cId="2784905989" sldId="485"/>
            <ac:spMk id="3" creationId="{DDBA0F9D-24CE-4DD3-974E-985AA12A5D05}"/>
          </ac:spMkLst>
        </pc:spChg>
      </pc:sldChg>
      <pc:sldChg chg="modSp new mod modAnim">
        <pc:chgData name="Michael Bailit" userId="6e5c4604-85bf-41ef-8e97-4724b7d56589" providerId="ADAL" clId="{AC5D4CA5-3B00-4FE3-8AB5-FA68449910E6}" dt="2020-10-23T15:09:57.223" v="2521" actId="20577"/>
        <pc:sldMkLst>
          <pc:docMk/>
          <pc:sldMk cId="2338260006" sldId="486"/>
        </pc:sldMkLst>
        <pc:spChg chg="mod">
          <ac:chgData name="Michael Bailit" userId="6e5c4604-85bf-41ef-8e97-4724b7d56589" providerId="ADAL" clId="{AC5D4CA5-3B00-4FE3-8AB5-FA68449910E6}" dt="2020-10-23T15:09:57.223" v="2521" actId="20577"/>
          <ac:spMkLst>
            <pc:docMk/>
            <pc:sldMk cId="2338260006" sldId="486"/>
            <ac:spMk id="2" creationId="{BF077F14-DBD6-49E2-BADA-E78F643D5242}"/>
          </ac:spMkLst>
        </pc:spChg>
        <pc:spChg chg="mod">
          <ac:chgData name="Michael Bailit" userId="6e5c4604-85bf-41ef-8e97-4724b7d56589" providerId="ADAL" clId="{AC5D4CA5-3B00-4FE3-8AB5-FA68449910E6}" dt="2020-10-23T15:08:24.835" v="2509" actId="6549"/>
          <ac:spMkLst>
            <pc:docMk/>
            <pc:sldMk cId="2338260006" sldId="486"/>
            <ac:spMk id="3" creationId="{77DCAD7E-DD7E-44E0-9161-5576E910D0CB}"/>
          </ac:spMkLst>
        </pc:spChg>
      </pc:sldChg>
      <pc:sldChg chg="new del">
        <pc:chgData name="Michael Bailit" userId="6e5c4604-85bf-41ef-8e97-4724b7d56589" providerId="ADAL" clId="{AC5D4CA5-3B00-4FE3-8AB5-FA68449910E6}" dt="2020-10-23T12:36:21.590" v="1866" actId="680"/>
        <pc:sldMkLst>
          <pc:docMk/>
          <pc:sldMk cId="1673517155" sldId="487"/>
        </pc:sldMkLst>
      </pc:sldChg>
      <pc:sldChg chg="addSp delSp modSp add mod modAnim">
        <pc:chgData name="Michael Bailit" userId="6e5c4604-85bf-41ef-8e97-4724b7d56589" providerId="ADAL" clId="{AC5D4CA5-3B00-4FE3-8AB5-FA68449910E6}" dt="2020-10-23T15:09:45.327" v="2518" actId="20577"/>
        <pc:sldMkLst>
          <pc:docMk/>
          <pc:sldMk cId="4129751973" sldId="487"/>
        </pc:sldMkLst>
        <pc:spChg chg="mod">
          <ac:chgData name="Michael Bailit" userId="6e5c4604-85bf-41ef-8e97-4724b7d56589" providerId="ADAL" clId="{AC5D4CA5-3B00-4FE3-8AB5-FA68449910E6}" dt="2020-10-23T15:09:45.327" v="2518" actId="20577"/>
          <ac:spMkLst>
            <pc:docMk/>
            <pc:sldMk cId="4129751973" sldId="487"/>
            <ac:spMk id="2" creationId="{0172E5E8-FCB9-4B10-BFB5-13AEC67FCBBC}"/>
          </ac:spMkLst>
        </pc:spChg>
        <pc:spChg chg="mod">
          <ac:chgData name="Michael Bailit" userId="6e5c4604-85bf-41ef-8e97-4724b7d56589" providerId="ADAL" clId="{AC5D4CA5-3B00-4FE3-8AB5-FA68449910E6}" dt="2020-10-23T12:47:52.146" v="2023" actId="113"/>
          <ac:spMkLst>
            <pc:docMk/>
            <pc:sldMk cId="4129751973" sldId="487"/>
            <ac:spMk id="3" creationId="{DDBA0F9D-24CE-4DD3-974E-985AA12A5D05}"/>
          </ac:spMkLst>
        </pc:spChg>
        <pc:graphicFrameChg chg="add del modGraphic">
          <ac:chgData name="Michael Bailit" userId="6e5c4604-85bf-41ef-8e97-4724b7d56589" providerId="ADAL" clId="{AC5D4CA5-3B00-4FE3-8AB5-FA68449910E6}" dt="2020-10-23T12:38:59.287" v="1886" actId="27309"/>
          <ac:graphicFrameMkLst>
            <pc:docMk/>
            <pc:sldMk cId="4129751973" sldId="487"/>
            <ac:graphicFrameMk id="6" creationId="{C50F1902-5F45-4D36-AAAA-19AE207256D9}"/>
          </ac:graphicFrameMkLst>
        </pc:graphicFrameChg>
      </pc:sldChg>
      <pc:sldChg chg="modSp new mod">
        <pc:chgData name="Michael Bailit" userId="6e5c4604-85bf-41ef-8e97-4724b7d56589" providerId="ADAL" clId="{AC5D4CA5-3B00-4FE3-8AB5-FA68449910E6}" dt="2020-10-23T15:09:20.497" v="2511" actId="20577"/>
        <pc:sldMkLst>
          <pc:docMk/>
          <pc:sldMk cId="2608206150" sldId="488"/>
        </pc:sldMkLst>
        <pc:spChg chg="mod">
          <ac:chgData name="Michael Bailit" userId="6e5c4604-85bf-41ef-8e97-4724b7d56589" providerId="ADAL" clId="{AC5D4CA5-3B00-4FE3-8AB5-FA68449910E6}" dt="2020-10-23T15:09:20.497" v="2511" actId="20577"/>
          <ac:spMkLst>
            <pc:docMk/>
            <pc:sldMk cId="2608206150" sldId="488"/>
            <ac:spMk id="2" creationId="{DC274705-ED3C-4C46-B3E5-367047F708B8}"/>
          </ac:spMkLst>
        </pc:spChg>
        <pc:spChg chg="mod">
          <ac:chgData name="Michael Bailit" userId="6e5c4604-85bf-41ef-8e97-4724b7d56589" providerId="ADAL" clId="{AC5D4CA5-3B00-4FE3-8AB5-FA68449910E6}" dt="2020-10-23T15:07:34.236" v="2463" actId="20577"/>
          <ac:spMkLst>
            <pc:docMk/>
            <pc:sldMk cId="2608206150" sldId="488"/>
            <ac:spMk id="3" creationId="{603E0A83-EDE7-4657-B0D5-26E66F908B4B}"/>
          </ac:spMkLst>
        </pc:spChg>
      </pc:sldChg>
      <pc:sldChg chg="modSp mod">
        <pc:chgData name="Michael Bailit" userId="6e5c4604-85bf-41ef-8e97-4724b7d56589" providerId="ADAL" clId="{AC5D4CA5-3B00-4FE3-8AB5-FA68449910E6}" dt="2020-10-23T21:10:59.763" v="2704" actId="114"/>
        <pc:sldMkLst>
          <pc:docMk/>
          <pc:sldMk cId="4220276961" sldId="489"/>
        </pc:sldMkLst>
        <pc:spChg chg="mod">
          <ac:chgData name="Michael Bailit" userId="6e5c4604-85bf-41ef-8e97-4724b7d56589" providerId="ADAL" clId="{AC5D4CA5-3B00-4FE3-8AB5-FA68449910E6}" dt="2020-10-23T21:10:59.763" v="2704" actId="114"/>
          <ac:spMkLst>
            <pc:docMk/>
            <pc:sldMk cId="4220276961" sldId="489"/>
            <ac:spMk id="3" creationId="{9E06245E-631E-48A6-B0F6-58D257300608}"/>
          </ac:spMkLst>
        </pc:spChg>
      </pc:sldChg>
    </pc:docChg>
  </pc:docChgLst>
  <pc:docChgLst>
    <pc:chgData name="Justine Zayhowski" userId="2377d393-ab0f-4e66-8672-ed1beebcd407" providerId="ADAL" clId="{CE86A23C-2E3D-467D-9AE9-44C4599F2918}"/>
    <pc:docChg chg="undo custSel addSld delSld modSld sldOrd">
      <pc:chgData name="Justine Zayhowski" userId="2377d393-ab0f-4e66-8672-ed1beebcd407" providerId="ADAL" clId="{CE86A23C-2E3D-467D-9AE9-44C4599F2918}" dt="2020-10-23T21:23:58.459" v="9028" actId="20577"/>
      <pc:docMkLst>
        <pc:docMk/>
      </pc:docMkLst>
      <pc:sldChg chg="delSp mod">
        <pc:chgData name="Justine Zayhowski" userId="2377d393-ab0f-4e66-8672-ed1beebcd407" providerId="ADAL" clId="{CE86A23C-2E3D-467D-9AE9-44C4599F2918}" dt="2020-10-16T14:28:53.963" v="6321" actId="478"/>
        <pc:sldMkLst>
          <pc:docMk/>
          <pc:sldMk cId="4068077888" sldId="261"/>
        </pc:sldMkLst>
        <pc:spChg chg="del">
          <ac:chgData name="Justine Zayhowski" userId="2377d393-ab0f-4e66-8672-ed1beebcd407" providerId="ADAL" clId="{CE86A23C-2E3D-467D-9AE9-44C4599F2918}" dt="2020-10-16T14:28:53.963" v="6321" actId="478"/>
          <ac:spMkLst>
            <pc:docMk/>
            <pc:sldMk cId="4068077888" sldId="261"/>
            <ac:spMk id="10" creationId="{438DE3CE-6ED3-B244-9934-39D24FC0D81F}"/>
          </ac:spMkLst>
        </pc:spChg>
      </pc:sldChg>
      <pc:sldChg chg="delSp mod">
        <pc:chgData name="Justine Zayhowski" userId="2377d393-ab0f-4e66-8672-ed1beebcd407" providerId="ADAL" clId="{CE86A23C-2E3D-467D-9AE9-44C4599F2918}" dt="2020-10-16T14:28:56.408" v="6322" actId="478"/>
        <pc:sldMkLst>
          <pc:docMk/>
          <pc:sldMk cId="1955492017" sldId="262"/>
        </pc:sldMkLst>
        <pc:spChg chg="del">
          <ac:chgData name="Justine Zayhowski" userId="2377d393-ab0f-4e66-8672-ed1beebcd407" providerId="ADAL" clId="{CE86A23C-2E3D-467D-9AE9-44C4599F2918}" dt="2020-10-16T14:28:56.408" v="6322" actId="478"/>
          <ac:spMkLst>
            <pc:docMk/>
            <pc:sldMk cId="1955492017" sldId="262"/>
            <ac:spMk id="4" creationId="{CCB6E488-AD39-C145-B8C2-41125471CC0C}"/>
          </ac:spMkLst>
        </pc:spChg>
      </pc:sldChg>
      <pc:sldChg chg="modSp mod">
        <pc:chgData name="Justine Zayhowski" userId="2377d393-ab0f-4e66-8672-ed1beebcd407" providerId="ADAL" clId="{CE86A23C-2E3D-467D-9AE9-44C4599F2918}" dt="2020-10-09T19:15:20.191" v="41" actId="20577"/>
        <pc:sldMkLst>
          <pc:docMk/>
          <pc:sldMk cId="3937919291" sldId="280"/>
        </pc:sldMkLst>
        <pc:spChg chg="mod">
          <ac:chgData name="Justine Zayhowski" userId="2377d393-ab0f-4e66-8672-ed1beebcd407" providerId="ADAL" clId="{CE86A23C-2E3D-467D-9AE9-44C4599F2918}" dt="2020-10-09T19:15:09.249" v="29"/>
          <ac:spMkLst>
            <pc:docMk/>
            <pc:sldMk cId="3937919291" sldId="280"/>
            <ac:spMk id="4" creationId="{27A57F16-00B8-4F80-87A6-3B3F73F4AA8E}"/>
          </ac:spMkLst>
        </pc:spChg>
        <pc:spChg chg="mod">
          <ac:chgData name="Justine Zayhowski" userId="2377d393-ab0f-4e66-8672-ed1beebcd407" providerId="ADAL" clId="{CE86A23C-2E3D-467D-9AE9-44C4599F2918}" dt="2020-10-09T19:15:20.191" v="41" actId="20577"/>
          <ac:spMkLst>
            <pc:docMk/>
            <pc:sldMk cId="3937919291" sldId="280"/>
            <ac:spMk id="5" creationId="{941683D5-3787-42EC-89BE-BDF5AB5FE995}"/>
          </ac:spMkLst>
        </pc:spChg>
      </pc:sldChg>
      <pc:sldChg chg="add del">
        <pc:chgData name="Justine Zayhowski" userId="2377d393-ab0f-4e66-8672-ed1beebcd407" providerId="ADAL" clId="{CE86A23C-2E3D-467D-9AE9-44C4599F2918}" dt="2020-10-22T14:17:24.551" v="6956"/>
        <pc:sldMkLst>
          <pc:docMk/>
          <pc:sldMk cId="1496857530" sldId="281"/>
        </pc:sldMkLst>
      </pc:sldChg>
      <pc:sldChg chg="modSp add mod">
        <pc:chgData name="Justine Zayhowski" userId="2377d393-ab0f-4e66-8672-ed1beebcd407" providerId="ADAL" clId="{CE86A23C-2E3D-467D-9AE9-44C4599F2918}" dt="2020-10-09T19:27:31.314" v="451" actId="20577"/>
        <pc:sldMkLst>
          <pc:docMk/>
          <pc:sldMk cId="2426182620" sldId="288"/>
        </pc:sldMkLst>
        <pc:spChg chg="mod">
          <ac:chgData name="Justine Zayhowski" userId="2377d393-ab0f-4e66-8672-ed1beebcd407" providerId="ADAL" clId="{CE86A23C-2E3D-467D-9AE9-44C4599F2918}" dt="2020-10-09T19:27:31.314" v="451" actId="20577"/>
          <ac:spMkLst>
            <pc:docMk/>
            <pc:sldMk cId="2426182620" sldId="288"/>
            <ac:spMk id="2" creationId="{22108CBC-D21A-4C4F-B899-E5B023F60F3A}"/>
          </ac:spMkLst>
        </pc:spChg>
      </pc:sldChg>
      <pc:sldChg chg="modSp add mod">
        <pc:chgData name="Justine Zayhowski" userId="2377d393-ab0f-4e66-8672-ed1beebcd407" providerId="ADAL" clId="{CE86A23C-2E3D-467D-9AE9-44C4599F2918}" dt="2020-10-09T19:27:28.117" v="449" actId="20577"/>
        <pc:sldMkLst>
          <pc:docMk/>
          <pc:sldMk cId="2386385971" sldId="289"/>
        </pc:sldMkLst>
        <pc:spChg chg="mod">
          <ac:chgData name="Justine Zayhowski" userId="2377d393-ab0f-4e66-8672-ed1beebcd407" providerId="ADAL" clId="{CE86A23C-2E3D-467D-9AE9-44C4599F2918}" dt="2020-10-09T19:27:28.117" v="449" actId="20577"/>
          <ac:spMkLst>
            <pc:docMk/>
            <pc:sldMk cId="2386385971" sldId="289"/>
            <ac:spMk id="2" creationId="{22108CBC-D21A-4C4F-B899-E5B023F60F3A}"/>
          </ac:spMkLst>
        </pc:spChg>
      </pc:sldChg>
      <pc:sldChg chg="addSp delSp modSp add mod">
        <pc:chgData name="Justine Zayhowski" userId="2377d393-ab0f-4e66-8672-ed1beebcd407" providerId="ADAL" clId="{CE86A23C-2E3D-467D-9AE9-44C4599F2918}" dt="2020-10-14T13:52:14.321" v="5158"/>
        <pc:sldMkLst>
          <pc:docMk/>
          <pc:sldMk cId="1838923319" sldId="290"/>
        </pc:sldMkLst>
        <pc:spChg chg="mod">
          <ac:chgData name="Justine Zayhowski" userId="2377d393-ab0f-4e66-8672-ed1beebcd407" providerId="ADAL" clId="{CE86A23C-2E3D-467D-9AE9-44C4599F2918}" dt="2020-10-13T15:22:30.530" v="1645" actId="20577"/>
          <ac:spMkLst>
            <pc:docMk/>
            <pc:sldMk cId="1838923319" sldId="290"/>
            <ac:spMk id="2" creationId="{CC12094C-57F0-4643-99D2-31D3D19B4CC0}"/>
          </ac:spMkLst>
        </pc:spChg>
        <pc:spChg chg="mod">
          <ac:chgData name="Justine Zayhowski" userId="2377d393-ab0f-4e66-8672-ed1beebcd407" providerId="ADAL" clId="{CE86A23C-2E3D-467D-9AE9-44C4599F2918}" dt="2020-10-14T13:52:14.321" v="5158"/>
          <ac:spMkLst>
            <pc:docMk/>
            <pc:sldMk cId="1838923319" sldId="290"/>
            <ac:spMk id="3" creationId="{639117FD-E3A0-4CE5-83F2-A6B2B0541B64}"/>
          </ac:spMkLst>
        </pc:spChg>
        <pc:spChg chg="add del mod">
          <ac:chgData name="Justine Zayhowski" userId="2377d393-ab0f-4e66-8672-ed1beebcd407" providerId="ADAL" clId="{CE86A23C-2E3D-467D-9AE9-44C4599F2918}" dt="2020-10-14T13:51:40.656" v="5157" actId="478"/>
          <ac:spMkLst>
            <pc:docMk/>
            <pc:sldMk cId="1838923319" sldId="290"/>
            <ac:spMk id="4" creationId="{A56C1562-3E3D-4764-8B68-0209F626E564}"/>
          </ac:spMkLst>
        </pc:spChg>
      </pc:sldChg>
      <pc:sldChg chg="addSp delSp modSp add mod">
        <pc:chgData name="Justine Zayhowski" userId="2377d393-ab0f-4e66-8672-ed1beebcd407" providerId="ADAL" clId="{CE86A23C-2E3D-467D-9AE9-44C4599F2918}" dt="2020-10-15T13:47:40.322" v="6295" actId="478"/>
        <pc:sldMkLst>
          <pc:docMk/>
          <pc:sldMk cId="4211953449" sldId="300"/>
        </pc:sldMkLst>
        <pc:spChg chg="add del mod">
          <ac:chgData name="Justine Zayhowski" userId="2377d393-ab0f-4e66-8672-ed1beebcd407" providerId="ADAL" clId="{CE86A23C-2E3D-467D-9AE9-44C4599F2918}" dt="2020-10-15T13:47:40.322" v="6295" actId="478"/>
          <ac:spMkLst>
            <pc:docMk/>
            <pc:sldMk cId="4211953449" sldId="300"/>
            <ac:spMk id="3" creationId="{B2C91272-9A6C-4041-BF47-66C919EE42A9}"/>
          </ac:spMkLst>
        </pc:spChg>
      </pc:sldChg>
      <pc:sldChg chg="add del">
        <pc:chgData name="Justine Zayhowski" userId="2377d393-ab0f-4e66-8672-ed1beebcd407" providerId="ADAL" clId="{CE86A23C-2E3D-467D-9AE9-44C4599F2918}" dt="2020-10-22T14:17:24.551" v="6956"/>
        <pc:sldMkLst>
          <pc:docMk/>
          <pc:sldMk cId="1034299703" sldId="392"/>
        </pc:sldMkLst>
      </pc:sldChg>
      <pc:sldChg chg="add del">
        <pc:chgData name="Justine Zayhowski" userId="2377d393-ab0f-4e66-8672-ed1beebcd407" providerId="ADAL" clId="{CE86A23C-2E3D-467D-9AE9-44C4599F2918}" dt="2020-10-22T14:17:24.551" v="6956"/>
        <pc:sldMkLst>
          <pc:docMk/>
          <pc:sldMk cId="2181900102" sldId="395"/>
        </pc:sldMkLst>
      </pc:sldChg>
      <pc:sldChg chg="add del">
        <pc:chgData name="Justine Zayhowski" userId="2377d393-ab0f-4e66-8672-ed1beebcd407" providerId="ADAL" clId="{CE86A23C-2E3D-467D-9AE9-44C4599F2918}" dt="2020-10-22T14:17:24.551" v="6956"/>
        <pc:sldMkLst>
          <pc:docMk/>
          <pc:sldMk cId="453902893" sldId="396"/>
        </pc:sldMkLst>
      </pc:sldChg>
      <pc:sldChg chg="add del">
        <pc:chgData name="Justine Zayhowski" userId="2377d393-ab0f-4e66-8672-ed1beebcd407" providerId="ADAL" clId="{CE86A23C-2E3D-467D-9AE9-44C4599F2918}" dt="2020-10-22T14:17:24.551" v="6956"/>
        <pc:sldMkLst>
          <pc:docMk/>
          <pc:sldMk cId="674928898" sldId="404"/>
        </pc:sldMkLst>
      </pc:sldChg>
      <pc:sldChg chg="add del">
        <pc:chgData name="Justine Zayhowski" userId="2377d393-ab0f-4e66-8672-ed1beebcd407" providerId="ADAL" clId="{CE86A23C-2E3D-467D-9AE9-44C4599F2918}" dt="2020-10-22T14:17:24.551" v="6956"/>
        <pc:sldMkLst>
          <pc:docMk/>
          <pc:sldMk cId="54496803" sldId="406"/>
        </pc:sldMkLst>
      </pc:sldChg>
      <pc:sldChg chg="add del">
        <pc:chgData name="Justine Zayhowski" userId="2377d393-ab0f-4e66-8672-ed1beebcd407" providerId="ADAL" clId="{CE86A23C-2E3D-467D-9AE9-44C4599F2918}" dt="2020-10-22T14:17:24.551" v="6956"/>
        <pc:sldMkLst>
          <pc:docMk/>
          <pc:sldMk cId="2959257813" sldId="407"/>
        </pc:sldMkLst>
      </pc:sldChg>
      <pc:sldChg chg="add del">
        <pc:chgData name="Justine Zayhowski" userId="2377d393-ab0f-4e66-8672-ed1beebcd407" providerId="ADAL" clId="{CE86A23C-2E3D-467D-9AE9-44C4599F2918}" dt="2020-10-22T14:17:24.551" v="6956"/>
        <pc:sldMkLst>
          <pc:docMk/>
          <pc:sldMk cId="1761496095" sldId="408"/>
        </pc:sldMkLst>
      </pc:sldChg>
      <pc:sldChg chg="add del">
        <pc:chgData name="Justine Zayhowski" userId="2377d393-ab0f-4e66-8672-ed1beebcd407" providerId="ADAL" clId="{CE86A23C-2E3D-467D-9AE9-44C4599F2918}" dt="2020-10-22T14:17:24.551" v="6956"/>
        <pc:sldMkLst>
          <pc:docMk/>
          <pc:sldMk cId="2808103896" sldId="409"/>
        </pc:sldMkLst>
      </pc:sldChg>
      <pc:sldChg chg="add del">
        <pc:chgData name="Justine Zayhowski" userId="2377d393-ab0f-4e66-8672-ed1beebcd407" providerId="ADAL" clId="{CE86A23C-2E3D-467D-9AE9-44C4599F2918}" dt="2020-10-22T14:17:24.551" v="6956"/>
        <pc:sldMkLst>
          <pc:docMk/>
          <pc:sldMk cId="3205076147" sldId="412"/>
        </pc:sldMkLst>
      </pc:sldChg>
      <pc:sldChg chg="add del">
        <pc:chgData name="Justine Zayhowski" userId="2377d393-ab0f-4e66-8672-ed1beebcd407" providerId="ADAL" clId="{CE86A23C-2E3D-467D-9AE9-44C4599F2918}" dt="2020-10-22T14:17:24.551" v="6956"/>
        <pc:sldMkLst>
          <pc:docMk/>
          <pc:sldMk cId="1326522629" sldId="414"/>
        </pc:sldMkLst>
      </pc:sldChg>
      <pc:sldChg chg="add del">
        <pc:chgData name="Justine Zayhowski" userId="2377d393-ab0f-4e66-8672-ed1beebcd407" providerId="ADAL" clId="{CE86A23C-2E3D-467D-9AE9-44C4599F2918}" dt="2020-10-22T14:17:24.551" v="6956"/>
        <pc:sldMkLst>
          <pc:docMk/>
          <pc:sldMk cId="1306167878" sldId="416"/>
        </pc:sldMkLst>
      </pc:sldChg>
      <pc:sldChg chg="add del">
        <pc:chgData name="Justine Zayhowski" userId="2377d393-ab0f-4e66-8672-ed1beebcd407" providerId="ADAL" clId="{CE86A23C-2E3D-467D-9AE9-44C4599F2918}" dt="2020-10-22T14:17:24.551" v="6956"/>
        <pc:sldMkLst>
          <pc:docMk/>
          <pc:sldMk cId="1528248195" sldId="417"/>
        </pc:sldMkLst>
      </pc:sldChg>
      <pc:sldChg chg="add del">
        <pc:chgData name="Justine Zayhowski" userId="2377d393-ab0f-4e66-8672-ed1beebcd407" providerId="ADAL" clId="{CE86A23C-2E3D-467D-9AE9-44C4599F2918}" dt="2020-10-22T14:17:24.551" v="6956"/>
        <pc:sldMkLst>
          <pc:docMk/>
          <pc:sldMk cId="2530479475" sldId="418"/>
        </pc:sldMkLst>
      </pc:sldChg>
      <pc:sldChg chg="add del">
        <pc:chgData name="Justine Zayhowski" userId="2377d393-ab0f-4e66-8672-ed1beebcd407" providerId="ADAL" clId="{CE86A23C-2E3D-467D-9AE9-44C4599F2918}" dt="2020-10-22T14:17:24.551" v="6956"/>
        <pc:sldMkLst>
          <pc:docMk/>
          <pc:sldMk cId="713211566" sldId="419"/>
        </pc:sldMkLst>
      </pc:sldChg>
      <pc:sldChg chg="del">
        <pc:chgData name="Justine Zayhowski" userId="2377d393-ab0f-4e66-8672-ed1beebcd407" providerId="ADAL" clId="{CE86A23C-2E3D-467D-9AE9-44C4599F2918}" dt="2020-10-22T14:17:22.061" v="6955" actId="47"/>
        <pc:sldMkLst>
          <pc:docMk/>
          <pc:sldMk cId="3594711599" sldId="420"/>
        </pc:sldMkLst>
      </pc:sldChg>
      <pc:sldChg chg="add del">
        <pc:chgData name="Justine Zayhowski" userId="2377d393-ab0f-4e66-8672-ed1beebcd407" providerId="ADAL" clId="{CE86A23C-2E3D-467D-9AE9-44C4599F2918}" dt="2020-10-22T14:17:24.551" v="6956"/>
        <pc:sldMkLst>
          <pc:docMk/>
          <pc:sldMk cId="3543630702" sldId="421"/>
        </pc:sldMkLst>
      </pc:sldChg>
      <pc:sldChg chg="add del">
        <pc:chgData name="Justine Zayhowski" userId="2377d393-ab0f-4e66-8672-ed1beebcd407" providerId="ADAL" clId="{CE86A23C-2E3D-467D-9AE9-44C4599F2918}" dt="2020-10-22T14:17:24.551" v="6956"/>
        <pc:sldMkLst>
          <pc:docMk/>
          <pc:sldMk cId="3890561315" sldId="423"/>
        </pc:sldMkLst>
      </pc:sldChg>
      <pc:sldChg chg="add del">
        <pc:chgData name="Justine Zayhowski" userId="2377d393-ab0f-4e66-8672-ed1beebcd407" providerId="ADAL" clId="{CE86A23C-2E3D-467D-9AE9-44C4599F2918}" dt="2020-10-22T14:17:24.551" v="6956"/>
        <pc:sldMkLst>
          <pc:docMk/>
          <pc:sldMk cId="1965903549" sldId="424"/>
        </pc:sldMkLst>
      </pc:sldChg>
      <pc:sldChg chg="add del">
        <pc:chgData name="Justine Zayhowski" userId="2377d393-ab0f-4e66-8672-ed1beebcd407" providerId="ADAL" clId="{CE86A23C-2E3D-467D-9AE9-44C4599F2918}" dt="2020-10-22T14:17:24.551" v="6956"/>
        <pc:sldMkLst>
          <pc:docMk/>
          <pc:sldMk cId="840438711" sldId="425"/>
        </pc:sldMkLst>
      </pc:sldChg>
      <pc:sldChg chg="add del">
        <pc:chgData name="Justine Zayhowski" userId="2377d393-ab0f-4e66-8672-ed1beebcd407" providerId="ADAL" clId="{CE86A23C-2E3D-467D-9AE9-44C4599F2918}" dt="2020-10-22T14:17:24.551" v="6956"/>
        <pc:sldMkLst>
          <pc:docMk/>
          <pc:sldMk cId="3984732895" sldId="426"/>
        </pc:sldMkLst>
      </pc:sldChg>
      <pc:sldChg chg="add del">
        <pc:chgData name="Justine Zayhowski" userId="2377d393-ab0f-4e66-8672-ed1beebcd407" providerId="ADAL" clId="{CE86A23C-2E3D-467D-9AE9-44C4599F2918}" dt="2020-10-22T14:17:24.551" v="6956"/>
        <pc:sldMkLst>
          <pc:docMk/>
          <pc:sldMk cId="3142272159" sldId="427"/>
        </pc:sldMkLst>
      </pc:sldChg>
      <pc:sldChg chg="add del">
        <pc:chgData name="Justine Zayhowski" userId="2377d393-ab0f-4e66-8672-ed1beebcd407" providerId="ADAL" clId="{CE86A23C-2E3D-467D-9AE9-44C4599F2918}" dt="2020-10-22T14:17:24.551" v="6956"/>
        <pc:sldMkLst>
          <pc:docMk/>
          <pc:sldMk cId="1399310495" sldId="429"/>
        </pc:sldMkLst>
      </pc:sldChg>
      <pc:sldChg chg="del">
        <pc:chgData name="Justine Zayhowski" userId="2377d393-ab0f-4e66-8672-ed1beebcd407" providerId="ADAL" clId="{CE86A23C-2E3D-467D-9AE9-44C4599F2918}" dt="2020-10-22T14:17:22.061" v="6955" actId="47"/>
        <pc:sldMkLst>
          <pc:docMk/>
          <pc:sldMk cId="2249243465" sldId="432"/>
        </pc:sldMkLst>
      </pc:sldChg>
      <pc:sldChg chg="del">
        <pc:chgData name="Justine Zayhowski" userId="2377d393-ab0f-4e66-8672-ed1beebcd407" providerId="ADAL" clId="{CE86A23C-2E3D-467D-9AE9-44C4599F2918}" dt="2020-10-22T14:17:22.061" v="6955" actId="47"/>
        <pc:sldMkLst>
          <pc:docMk/>
          <pc:sldMk cId="60354966" sldId="433"/>
        </pc:sldMkLst>
      </pc:sldChg>
      <pc:sldChg chg="del">
        <pc:chgData name="Justine Zayhowski" userId="2377d393-ab0f-4e66-8672-ed1beebcd407" providerId="ADAL" clId="{CE86A23C-2E3D-467D-9AE9-44C4599F2918}" dt="2020-10-22T14:17:22.061" v="6955" actId="47"/>
        <pc:sldMkLst>
          <pc:docMk/>
          <pc:sldMk cId="245553180" sldId="434"/>
        </pc:sldMkLst>
      </pc:sldChg>
      <pc:sldChg chg="del">
        <pc:chgData name="Justine Zayhowski" userId="2377d393-ab0f-4e66-8672-ed1beebcd407" providerId="ADAL" clId="{CE86A23C-2E3D-467D-9AE9-44C4599F2918}" dt="2020-10-22T14:17:22.061" v="6955" actId="47"/>
        <pc:sldMkLst>
          <pc:docMk/>
          <pc:sldMk cId="1678149718" sldId="435"/>
        </pc:sldMkLst>
      </pc:sldChg>
      <pc:sldChg chg="del">
        <pc:chgData name="Justine Zayhowski" userId="2377d393-ab0f-4e66-8672-ed1beebcd407" providerId="ADAL" clId="{CE86A23C-2E3D-467D-9AE9-44C4599F2918}" dt="2020-10-22T14:17:22.061" v="6955" actId="47"/>
        <pc:sldMkLst>
          <pc:docMk/>
          <pc:sldMk cId="1783957357" sldId="436"/>
        </pc:sldMkLst>
      </pc:sldChg>
      <pc:sldChg chg="add del">
        <pc:chgData name="Justine Zayhowski" userId="2377d393-ab0f-4e66-8672-ed1beebcd407" providerId="ADAL" clId="{CE86A23C-2E3D-467D-9AE9-44C4599F2918}" dt="2020-10-22T14:17:24.551" v="6956"/>
        <pc:sldMkLst>
          <pc:docMk/>
          <pc:sldMk cId="2732691442" sldId="437"/>
        </pc:sldMkLst>
      </pc:sldChg>
      <pc:sldChg chg="add del">
        <pc:chgData name="Justine Zayhowski" userId="2377d393-ab0f-4e66-8672-ed1beebcd407" providerId="ADAL" clId="{CE86A23C-2E3D-467D-9AE9-44C4599F2918}" dt="2020-10-22T14:17:24.551" v="6956"/>
        <pc:sldMkLst>
          <pc:docMk/>
          <pc:sldMk cId="3356757008" sldId="438"/>
        </pc:sldMkLst>
      </pc:sldChg>
      <pc:sldChg chg="add del">
        <pc:chgData name="Justine Zayhowski" userId="2377d393-ab0f-4e66-8672-ed1beebcd407" providerId="ADAL" clId="{CE86A23C-2E3D-467D-9AE9-44C4599F2918}" dt="2020-10-22T14:17:24.551" v="6956"/>
        <pc:sldMkLst>
          <pc:docMk/>
          <pc:sldMk cId="1088863661" sldId="439"/>
        </pc:sldMkLst>
      </pc:sldChg>
      <pc:sldChg chg="add del">
        <pc:chgData name="Justine Zayhowski" userId="2377d393-ab0f-4e66-8672-ed1beebcd407" providerId="ADAL" clId="{CE86A23C-2E3D-467D-9AE9-44C4599F2918}" dt="2020-10-22T14:17:24.551" v="6956"/>
        <pc:sldMkLst>
          <pc:docMk/>
          <pc:sldMk cId="1853089640" sldId="440"/>
        </pc:sldMkLst>
      </pc:sldChg>
      <pc:sldChg chg="addSp delSp modSp add mod">
        <pc:chgData name="Justine Zayhowski" userId="2377d393-ab0f-4e66-8672-ed1beebcd407" providerId="ADAL" clId="{CE86A23C-2E3D-467D-9AE9-44C4599F2918}" dt="2020-10-14T14:00:25.772" v="5173" actId="255"/>
        <pc:sldMkLst>
          <pc:docMk/>
          <pc:sldMk cId="54659804" sldId="441"/>
        </pc:sldMkLst>
        <pc:spChg chg="add mod">
          <ac:chgData name="Justine Zayhowski" userId="2377d393-ab0f-4e66-8672-ed1beebcd407" providerId="ADAL" clId="{CE86A23C-2E3D-467D-9AE9-44C4599F2918}" dt="2020-10-09T19:17:38.013" v="339" actId="1035"/>
          <ac:spMkLst>
            <pc:docMk/>
            <pc:sldMk cId="54659804" sldId="441"/>
            <ac:spMk id="2" creationId="{7CF34D6B-08D9-4387-B9A8-3407484F2560}"/>
          </ac:spMkLst>
        </pc:spChg>
        <pc:spChg chg="add del mod">
          <ac:chgData name="Justine Zayhowski" userId="2377d393-ab0f-4e66-8672-ed1beebcd407" providerId="ADAL" clId="{CE86A23C-2E3D-467D-9AE9-44C4599F2918}" dt="2020-10-14T13:53:10.056" v="5160" actId="478"/>
          <ac:spMkLst>
            <pc:docMk/>
            <pc:sldMk cId="54659804" sldId="441"/>
            <ac:spMk id="3" creationId="{3A8660AF-10D8-455B-B85A-76E4AD9E02AB}"/>
          </ac:spMkLst>
        </pc:spChg>
        <pc:spChg chg="add del mod">
          <ac:chgData name="Justine Zayhowski" userId="2377d393-ab0f-4e66-8672-ed1beebcd407" providerId="ADAL" clId="{CE86A23C-2E3D-467D-9AE9-44C4599F2918}" dt="2020-10-14T14:00:25.772" v="5173" actId="255"/>
          <ac:spMkLst>
            <pc:docMk/>
            <pc:sldMk cId="54659804" sldId="441"/>
            <ac:spMk id="5" creationId="{7A6C2966-9B71-4A56-905E-3A815A0ADCEB}"/>
          </ac:spMkLst>
        </pc:spChg>
        <pc:spChg chg="del mod">
          <ac:chgData name="Justine Zayhowski" userId="2377d393-ab0f-4e66-8672-ed1beebcd407" providerId="ADAL" clId="{CE86A23C-2E3D-467D-9AE9-44C4599F2918}" dt="2020-10-09T19:17:28.526" v="306" actId="478"/>
          <ac:spMkLst>
            <pc:docMk/>
            <pc:sldMk cId="54659804" sldId="441"/>
            <ac:spMk id="6" creationId="{E661883E-5215-4D6B-A2E3-D1C6B0300FA3}"/>
          </ac:spMkLst>
        </pc:spChg>
        <pc:spChg chg="add del mod">
          <ac:chgData name="Justine Zayhowski" userId="2377d393-ab0f-4e66-8672-ed1beebcd407" providerId="ADAL" clId="{CE86A23C-2E3D-467D-9AE9-44C4599F2918}" dt="2020-10-09T19:17:32.902" v="309" actId="478"/>
          <ac:spMkLst>
            <pc:docMk/>
            <pc:sldMk cId="54659804" sldId="441"/>
            <ac:spMk id="7" creationId="{8B53E5F3-023B-43D9-BF9C-F56438FD75CC}"/>
          </ac:spMkLst>
        </pc:spChg>
        <pc:spChg chg="add del mod">
          <ac:chgData name="Justine Zayhowski" userId="2377d393-ab0f-4e66-8672-ed1beebcd407" providerId="ADAL" clId="{CE86A23C-2E3D-467D-9AE9-44C4599F2918}" dt="2020-10-09T19:17:31.630" v="308" actId="478"/>
          <ac:spMkLst>
            <pc:docMk/>
            <pc:sldMk cId="54659804" sldId="441"/>
            <ac:spMk id="9" creationId="{4090676A-17E5-4F79-A5E2-4C9F1B042444}"/>
          </ac:spMkLst>
        </pc:spChg>
      </pc:sldChg>
      <pc:sldChg chg="modSp add mod">
        <pc:chgData name="Justine Zayhowski" userId="2377d393-ab0f-4e66-8672-ed1beebcd407" providerId="ADAL" clId="{CE86A23C-2E3D-467D-9AE9-44C4599F2918}" dt="2020-10-22T14:18:06.060" v="7020" actId="20577"/>
        <pc:sldMkLst>
          <pc:docMk/>
          <pc:sldMk cId="2872078586" sldId="442"/>
        </pc:sldMkLst>
        <pc:spChg chg="mod">
          <ac:chgData name="Justine Zayhowski" userId="2377d393-ab0f-4e66-8672-ed1beebcd407" providerId="ADAL" clId="{CE86A23C-2E3D-467D-9AE9-44C4599F2918}" dt="2020-10-22T14:18:06.060" v="7020" actId="20577"/>
          <ac:spMkLst>
            <pc:docMk/>
            <pc:sldMk cId="2872078586" sldId="442"/>
            <ac:spMk id="3" creationId="{747D6460-E2B1-40A9-A799-FDFE51CBB7DC}"/>
          </ac:spMkLst>
        </pc:spChg>
      </pc:sldChg>
      <pc:sldChg chg="modSp new mod">
        <pc:chgData name="Justine Zayhowski" userId="2377d393-ab0f-4e66-8672-ed1beebcd407" providerId="ADAL" clId="{CE86A23C-2E3D-467D-9AE9-44C4599F2918}" dt="2020-10-09T19:25:44.281" v="419" actId="20577"/>
        <pc:sldMkLst>
          <pc:docMk/>
          <pc:sldMk cId="592375136" sldId="443"/>
        </pc:sldMkLst>
        <pc:spChg chg="mod">
          <ac:chgData name="Justine Zayhowski" userId="2377d393-ab0f-4e66-8672-ed1beebcd407" providerId="ADAL" clId="{CE86A23C-2E3D-467D-9AE9-44C4599F2918}" dt="2020-10-09T19:25:44.281" v="419" actId="20577"/>
          <ac:spMkLst>
            <pc:docMk/>
            <pc:sldMk cId="592375136" sldId="443"/>
            <ac:spMk id="2" creationId="{1FC015DF-649E-44BE-ACB1-C5CB834E22D7}"/>
          </ac:spMkLst>
        </pc:spChg>
      </pc:sldChg>
      <pc:sldChg chg="delSp modSp new del mod">
        <pc:chgData name="Justine Zayhowski" userId="2377d393-ab0f-4e66-8672-ed1beebcd407" providerId="ADAL" clId="{CE86A23C-2E3D-467D-9AE9-44C4599F2918}" dt="2020-10-13T15:19:19.052" v="1590" actId="2696"/>
        <pc:sldMkLst>
          <pc:docMk/>
          <pc:sldMk cId="346941160" sldId="444"/>
        </pc:sldMkLst>
        <pc:spChg chg="mod">
          <ac:chgData name="Justine Zayhowski" userId="2377d393-ab0f-4e66-8672-ed1beebcd407" providerId="ADAL" clId="{CE86A23C-2E3D-467D-9AE9-44C4599F2918}" dt="2020-10-09T19:26:01.393" v="424" actId="14100"/>
          <ac:spMkLst>
            <pc:docMk/>
            <pc:sldMk cId="346941160" sldId="444"/>
            <ac:spMk id="2" creationId="{0A5409B7-17F5-48AD-A6F7-C18AEA07331D}"/>
          </ac:spMkLst>
        </pc:spChg>
        <pc:spChg chg="del">
          <ac:chgData name="Justine Zayhowski" userId="2377d393-ab0f-4e66-8672-ed1beebcd407" providerId="ADAL" clId="{CE86A23C-2E3D-467D-9AE9-44C4599F2918}" dt="2020-10-09T19:26:03.646" v="425" actId="478"/>
          <ac:spMkLst>
            <pc:docMk/>
            <pc:sldMk cId="346941160" sldId="444"/>
            <ac:spMk id="3" creationId="{BD41B614-01EF-408E-B154-EB8880F68F70}"/>
          </ac:spMkLst>
        </pc:spChg>
      </pc:sldChg>
      <pc:sldChg chg="add del">
        <pc:chgData name="Justine Zayhowski" userId="2377d393-ab0f-4e66-8672-ed1beebcd407" providerId="ADAL" clId="{CE86A23C-2E3D-467D-9AE9-44C4599F2918}" dt="2020-10-21T17:14:40.106" v="6954" actId="47"/>
        <pc:sldMkLst>
          <pc:docMk/>
          <pc:sldMk cId="4095262768" sldId="444"/>
        </pc:sldMkLst>
      </pc:sldChg>
      <pc:sldChg chg="modSp new mod">
        <pc:chgData name="Justine Zayhowski" userId="2377d393-ab0f-4e66-8672-ed1beebcd407" providerId="ADAL" clId="{CE86A23C-2E3D-467D-9AE9-44C4599F2918}" dt="2020-10-09T19:27:00.179" v="437" actId="20577"/>
        <pc:sldMkLst>
          <pc:docMk/>
          <pc:sldMk cId="615813956" sldId="445"/>
        </pc:sldMkLst>
        <pc:spChg chg="mod">
          <ac:chgData name="Justine Zayhowski" userId="2377d393-ab0f-4e66-8672-ed1beebcd407" providerId="ADAL" clId="{CE86A23C-2E3D-467D-9AE9-44C4599F2918}" dt="2020-10-09T19:27:00.179" v="437" actId="20577"/>
          <ac:spMkLst>
            <pc:docMk/>
            <pc:sldMk cId="615813956" sldId="445"/>
            <ac:spMk id="2" creationId="{B0DDC8DE-8BE4-435B-BAD0-36943644323D}"/>
          </ac:spMkLst>
        </pc:spChg>
      </pc:sldChg>
      <pc:sldChg chg="addSp delSp modSp new del mod">
        <pc:chgData name="Justine Zayhowski" userId="2377d393-ab0f-4e66-8672-ed1beebcd407" providerId="ADAL" clId="{CE86A23C-2E3D-467D-9AE9-44C4599F2918}" dt="2020-10-20T12:57:32.521" v="6951" actId="47"/>
        <pc:sldMkLst>
          <pc:docMk/>
          <pc:sldMk cId="534023746" sldId="446"/>
        </pc:sldMkLst>
        <pc:spChg chg="mod">
          <ac:chgData name="Justine Zayhowski" userId="2377d393-ab0f-4e66-8672-ed1beebcd407" providerId="ADAL" clId="{CE86A23C-2E3D-467D-9AE9-44C4599F2918}" dt="2020-10-13T14:28:20.584" v="534"/>
          <ac:spMkLst>
            <pc:docMk/>
            <pc:sldMk cId="534023746" sldId="446"/>
            <ac:spMk id="2" creationId="{EA33D8DE-3216-48E4-A6BA-D0B2C060D8B1}"/>
          </ac:spMkLst>
        </pc:spChg>
        <pc:spChg chg="mod">
          <ac:chgData name="Justine Zayhowski" userId="2377d393-ab0f-4e66-8672-ed1beebcd407" providerId="ADAL" clId="{CE86A23C-2E3D-467D-9AE9-44C4599F2918}" dt="2020-10-19T14:03:52.951" v="6949" actId="20577"/>
          <ac:spMkLst>
            <pc:docMk/>
            <pc:sldMk cId="534023746" sldId="446"/>
            <ac:spMk id="3" creationId="{692981EF-AF80-486F-A7A8-1E67A4F10C56}"/>
          </ac:spMkLst>
        </pc:spChg>
        <pc:spChg chg="add del mod">
          <ac:chgData name="Justine Zayhowski" userId="2377d393-ab0f-4e66-8672-ed1beebcd407" providerId="ADAL" clId="{CE86A23C-2E3D-467D-9AE9-44C4599F2918}" dt="2020-10-13T15:30:35.512" v="2191" actId="478"/>
          <ac:spMkLst>
            <pc:docMk/>
            <pc:sldMk cId="534023746" sldId="446"/>
            <ac:spMk id="5" creationId="{0959C6E3-4029-4E33-B5DD-6B22F8844B84}"/>
          </ac:spMkLst>
        </pc:spChg>
      </pc:sldChg>
      <pc:sldChg chg="modSp add del modAnim">
        <pc:chgData name="Justine Zayhowski" userId="2377d393-ab0f-4e66-8672-ed1beebcd407" providerId="ADAL" clId="{CE86A23C-2E3D-467D-9AE9-44C4599F2918}" dt="2020-10-21T17:14:40.106" v="6954" actId="47"/>
        <pc:sldMkLst>
          <pc:docMk/>
          <pc:sldMk cId="116196744" sldId="447"/>
        </pc:sldMkLst>
        <pc:spChg chg="mod">
          <ac:chgData name="Justine Zayhowski" userId="2377d393-ab0f-4e66-8672-ed1beebcd407" providerId="ADAL" clId="{CE86A23C-2E3D-467D-9AE9-44C4599F2918}" dt="2020-10-14T14:49:43.765" v="5214" actId="20577"/>
          <ac:spMkLst>
            <pc:docMk/>
            <pc:sldMk cId="116196744" sldId="447"/>
            <ac:spMk id="3" creationId="{1FAB3D0B-7B18-471C-8AEB-96C87AD12F97}"/>
          </ac:spMkLst>
        </pc:spChg>
      </pc:sldChg>
      <pc:sldChg chg="modSp new del mod">
        <pc:chgData name="Justine Zayhowski" userId="2377d393-ab0f-4e66-8672-ed1beebcd407" providerId="ADAL" clId="{CE86A23C-2E3D-467D-9AE9-44C4599F2918}" dt="2020-10-13T15:19:19.052" v="1590" actId="2696"/>
        <pc:sldMkLst>
          <pc:docMk/>
          <pc:sldMk cId="1005273117" sldId="447"/>
        </pc:sldMkLst>
        <pc:spChg chg="mod">
          <ac:chgData name="Justine Zayhowski" userId="2377d393-ab0f-4e66-8672-ed1beebcd407" providerId="ADAL" clId="{CE86A23C-2E3D-467D-9AE9-44C4599F2918}" dt="2020-10-13T14:37:32.667" v="716" actId="27636"/>
          <ac:spMkLst>
            <pc:docMk/>
            <pc:sldMk cId="1005273117" sldId="447"/>
            <ac:spMk id="2" creationId="{27F8507C-5221-4175-935E-449492BB0A5E}"/>
          </ac:spMkLst>
        </pc:spChg>
        <pc:spChg chg="mod">
          <ac:chgData name="Justine Zayhowski" userId="2377d393-ab0f-4e66-8672-ed1beebcd407" providerId="ADAL" clId="{CE86A23C-2E3D-467D-9AE9-44C4599F2918}" dt="2020-10-13T14:37:26.222" v="714"/>
          <ac:spMkLst>
            <pc:docMk/>
            <pc:sldMk cId="1005273117" sldId="447"/>
            <ac:spMk id="3" creationId="{1FAB3D0B-7B18-471C-8AEB-96C87AD12F97}"/>
          </ac:spMkLst>
        </pc:spChg>
      </pc:sldChg>
      <pc:sldChg chg="modSp add del mod ord delCm modNotesTx">
        <pc:chgData name="Justine Zayhowski" userId="2377d393-ab0f-4e66-8672-ed1beebcd407" providerId="ADAL" clId="{CE86A23C-2E3D-467D-9AE9-44C4599F2918}" dt="2020-10-21T17:14:40.106" v="6954" actId="47"/>
        <pc:sldMkLst>
          <pc:docMk/>
          <pc:sldMk cId="609278196" sldId="448"/>
        </pc:sldMkLst>
        <pc:spChg chg="mod">
          <ac:chgData name="Justine Zayhowski" userId="2377d393-ab0f-4e66-8672-ed1beebcd407" providerId="ADAL" clId="{CE86A23C-2E3D-467D-9AE9-44C4599F2918}" dt="2020-10-14T15:26:30.464" v="6234" actId="20577"/>
          <ac:spMkLst>
            <pc:docMk/>
            <pc:sldMk cId="609278196" sldId="448"/>
            <ac:spMk id="2" creationId="{473C0074-556C-4509-BFDC-893AB638756C}"/>
          </ac:spMkLst>
        </pc:spChg>
        <pc:spChg chg="mod">
          <ac:chgData name="Justine Zayhowski" userId="2377d393-ab0f-4e66-8672-ed1beebcd407" providerId="ADAL" clId="{CE86A23C-2E3D-467D-9AE9-44C4599F2918}" dt="2020-10-14T15:26:04.147" v="6174" actId="27636"/>
          <ac:spMkLst>
            <pc:docMk/>
            <pc:sldMk cId="609278196" sldId="448"/>
            <ac:spMk id="3" creationId="{AFF009F8-8103-4F97-A958-DD217F9853B0}"/>
          </ac:spMkLst>
        </pc:spChg>
      </pc:sldChg>
      <pc:sldChg chg="addSp modSp new del mod">
        <pc:chgData name="Justine Zayhowski" userId="2377d393-ab0f-4e66-8672-ed1beebcd407" providerId="ADAL" clId="{CE86A23C-2E3D-467D-9AE9-44C4599F2918}" dt="2020-10-13T15:19:19.052" v="1590" actId="2696"/>
        <pc:sldMkLst>
          <pc:docMk/>
          <pc:sldMk cId="2331573558" sldId="448"/>
        </pc:sldMkLst>
        <pc:spChg chg="mod">
          <ac:chgData name="Justine Zayhowski" userId="2377d393-ab0f-4e66-8672-ed1beebcd407" providerId="ADAL" clId="{CE86A23C-2E3D-467D-9AE9-44C4599F2918}" dt="2020-10-13T14:45:00.566" v="994" actId="20577"/>
          <ac:spMkLst>
            <pc:docMk/>
            <pc:sldMk cId="2331573558" sldId="448"/>
            <ac:spMk id="2" creationId="{473C0074-556C-4509-BFDC-893AB638756C}"/>
          </ac:spMkLst>
        </pc:spChg>
        <pc:spChg chg="mod">
          <ac:chgData name="Justine Zayhowski" userId="2377d393-ab0f-4e66-8672-ed1beebcd407" providerId="ADAL" clId="{CE86A23C-2E3D-467D-9AE9-44C4599F2918}" dt="2020-10-13T14:38:06.346" v="725" actId="27636"/>
          <ac:spMkLst>
            <pc:docMk/>
            <pc:sldMk cId="2331573558" sldId="448"/>
            <ac:spMk id="3" creationId="{AFF009F8-8103-4F97-A958-DD217F9853B0}"/>
          </ac:spMkLst>
        </pc:spChg>
        <pc:spChg chg="add mod">
          <ac:chgData name="Justine Zayhowski" userId="2377d393-ab0f-4e66-8672-ed1beebcd407" providerId="ADAL" clId="{CE86A23C-2E3D-467D-9AE9-44C4599F2918}" dt="2020-10-13T14:44:46.521" v="993" actId="207"/>
          <ac:spMkLst>
            <pc:docMk/>
            <pc:sldMk cId="2331573558" sldId="448"/>
            <ac:spMk id="5" creationId="{029EC1FB-5380-479F-864F-F0DC81670570}"/>
          </ac:spMkLst>
        </pc:spChg>
      </pc:sldChg>
      <pc:sldChg chg="add ord">
        <pc:chgData name="Justine Zayhowski" userId="2377d393-ab0f-4e66-8672-ed1beebcd407" providerId="ADAL" clId="{CE86A23C-2E3D-467D-9AE9-44C4599F2918}" dt="2020-10-14T15:04:02.397" v="5661"/>
        <pc:sldMkLst>
          <pc:docMk/>
          <pc:sldMk cId="103808943" sldId="449"/>
        </pc:sldMkLst>
      </pc:sldChg>
      <pc:sldChg chg="add">
        <pc:chgData name="Justine Zayhowski" userId="2377d393-ab0f-4e66-8672-ed1beebcd407" providerId="ADAL" clId="{CE86A23C-2E3D-467D-9AE9-44C4599F2918}" dt="2020-10-22T14:17:24.551" v="6956"/>
        <pc:sldMkLst>
          <pc:docMk/>
          <pc:sldMk cId="1778538705" sldId="449"/>
        </pc:sldMkLst>
      </pc:sldChg>
      <pc:sldChg chg="addSp delSp modSp new del mod">
        <pc:chgData name="Justine Zayhowski" userId="2377d393-ab0f-4e66-8672-ed1beebcd407" providerId="ADAL" clId="{CE86A23C-2E3D-467D-9AE9-44C4599F2918}" dt="2020-10-13T15:19:19.052" v="1590" actId="2696"/>
        <pc:sldMkLst>
          <pc:docMk/>
          <pc:sldMk cId="2681408620" sldId="449"/>
        </pc:sldMkLst>
        <pc:spChg chg="mod">
          <ac:chgData name="Justine Zayhowski" userId="2377d393-ab0f-4e66-8672-ed1beebcd407" providerId="ADAL" clId="{CE86A23C-2E3D-467D-9AE9-44C4599F2918}" dt="2020-10-13T14:40:24.174" v="845" actId="20577"/>
          <ac:spMkLst>
            <pc:docMk/>
            <pc:sldMk cId="2681408620" sldId="449"/>
            <ac:spMk id="2" creationId="{CDDCD468-9EC8-47E4-93DF-CB6C509B70E5}"/>
          </ac:spMkLst>
        </pc:spChg>
        <pc:spChg chg="mod">
          <ac:chgData name="Justine Zayhowski" userId="2377d393-ab0f-4e66-8672-ed1beebcd407" providerId="ADAL" clId="{CE86A23C-2E3D-467D-9AE9-44C4599F2918}" dt="2020-10-13T14:41:04.334" v="893" actId="20577"/>
          <ac:spMkLst>
            <pc:docMk/>
            <pc:sldMk cId="2681408620" sldId="449"/>
            <ac:spMk id="3" creationId="{E0EED7B9-30C9-4DC7-8751-F5C95156076F}"/>
          </ac:spMkLst>
        </pc:spChg>
        <pc:picChg chg="add del mod">
          <ac:chgData name="Justine Zayhowski" userId="2377d393-ab0f-4e66-8672-ed1beebcd407" providerId="ADAL" clId="{CE86A23C-2E3D-467D-9AE9-44C4599F2918}" dt="2020-10-13T14:38:50.338" v="750" actId="478"/>
          <ac:picMkLst>
            <pc:docMk/>
            <pc:sldMk cId="2681408620" sldId="449"/>
            <ac:picMk id="5" creationId="{1AC2237E-F95B-4BA8-B466-FD96267CFF09}"/>
          </ac:picMkLst>
        </pc:picChg>
      </pc:sldChg>
      <pc:sldChg chg="add">
        <pc:chgData name="Justine Zayhowski" userId="2377d393-ab0f-4e66-8672-ed1beebcd407" providerId="ADAL" clId="{CE86A23C-2E3D-467D-9AE9-44C4599F2918}" dt="2020-10-22T14:17:24.551" v="6956"/>
        <pc:sldMkLst>
          <pc:docMk/>
          <pc:sldMk cId="290887456" sldId="450"/>
        </pc:sldMkLst>
      </pc:sldChg>
      <pc:sldChg chg="addSp delSp modSp new del mod">
        <pc:chgData name="Justine Zayhowski" userId="2377d393-ab0f-4e66-8672-ed1beebcd407" providerId="ADAL" clId="{CE86A23C-2E3D-467D-9AE9-44C4599F2918}" dt="2020-10-13T15:19:19.052" v="1590" actId="2696"/>
        <pc:sldMkLst>
          <pc:docMk/>
          <pc:sldMk cId="521436933" sldId="450"/>
        </pc:sldMkLst>
        <pc:spChg chg="add del mod">
          <ac:chgData name="Justine Zayhowski" userId="2377d393-ab0f-4e66-8672-ed1beebcd407" providerId="ADAL" clId="{CE86A23C-2E3D-467D-9AE9-44C4599F2918}" dt="2020-10-13T14:39:32.646" v="789"/>
          <ac:spMkLst>
            <pc:docMk/>
            <pc:sldMk cId="521436933" sldId="450"/>
            <ac:spMk id="4" creationId="{50EF41E6-176C-4C0D-B03F-4D13372B4E6B}"/>
          </ac:spMkLst>
        </pc:spChg>
        <pc:spChg chg="add del">
          <ac:chgData name="Justine Zayhowski" userId="2377d393-ab0f-4e66-8672-ed1beebcd407" providerId="ADAL" clId="{CE86A23C-2E3D-467D-9AE9-44C4599F2918}" dt="2020-10-13T14:40:39.118" v="864" actId="22"/>
          <ac:spMkLst>
            <pc:docMk/>
            <pc:sldMk cId="521436933" sldId="450"/>
            <ac:spMk id="6" creationId="{2B94A5B4-4C7E-4348-A0F6-610421E14F60}"/>
          </ac:spMkLst>
        </pc:spChg>
        <pc:spChg chg="add mod">
          <ac:chgData name="Justine Zayhowski" userId="2377d393-ab0f-4e66-8672-ed1beebcd407" providerId="ADAL" clId="{CE86A23C-2E3D-467D-9AE9-44C4599F2918}" dt="2020-10-13T14:40:57.171" v="889" actId="5793"/>
          <ac:spMkLst>
            <pc:docMk/>
            <pc:sldMk cId="521436933" sldId="450"/>
            <ac:spMk id="7" creationId="{A8EABF64-093C-4ACA-B33F-5F1B6AA597EF}"/>
          </ac:spMkLst>
        </pc:spChg>
        <pc:picChg chg="add mod">
          <ac:chgData name="Justine Zayhowski" userId="2377d393-ab0f-4e66-8672-ed1beebcd407" providerId="ADAL" clId="{CE86A23C-2E3D-467D-9AE9-44C4599F2918}" dt="2020-10-13T14:41:01.063" v="891" actId="1036"/>
          <ac:picMkLst>
            <pc:docMk/>
            <pc:sldMk cId="521436933" sldId="450"/>
            <ac:picMk id="3" creationId="{4F0E2FCD-2C13-47A1-ABB5-332575709300}"/>
          </ac:picMkLst>
        </pc:picChg>
      </pc:sldChg>
      <pc:sldChg chg="add del ord">
        <pc:chgData name="Justine Zayhowski" userId="2377d393-ab0f-4e66-8672-ed1beebcd407" providerId="ADAL" clId="{CE86A23C-2E3D-467D-9AE9-44C4599F2918}" dt="2020-10-21T17:14:40.106" v="6954" actId="47"/>
        <pc:sldMkLst>
          <pc:docMk/>
          <pc:sldMk cId="3574558132" sldId="450"/>
        </pc:sldMkLst>
      </pc:sldChg>
      <pc:sldChg chg="add">
        <pc:chgData name="Justine Zayhowski" userId="2377d393-ab0f-4e66-8672-ed1beebcd407" providerId="ADAL" clId="{CE86A23C-2E3D-467D-9AE9-44C4599F2918}" dt="2020-10-22T14:17:24.551" v="6956"/>
        <pc:sldMkLst>
          <pc:docMk/>
          <pc:sldMk cId="1131130094" sldId="451"/>
        </pc:sldMkLst>
      </pc:sldChg>
      <pc:sldChg chg="addSp delSp modSp new del mod">
        <pc:chgData name="Justine Zayhowski" userId="2377d393-ab0f-4e66-8672-ed1beebcd407" providerId="ADAL" clId="{CE86A23C-2E3D-467D-9AE9-44C4599F2918}" dt="2020-10-13T14:42:16.631" v="913" actId="47"/>
        <pc:sldMkLst>
          <pc:docMk/>
          <pc:sldMk cId="3984015233" sldId="451"/>
        </pc:sldMkLst>
        <pc:spChg chg="del">
          <ac:chgData name="Justine Zayhowski" userId="2377d393-ab0f-4e66-8672-ed1beebcd407" providerId="ADAL" clId="{CE86A23C-2E3D-467D-9AE9-44C4599F2918}" dt="2020-10-13T14:42:03.165" v="908" actId="478"/>
          <ac:spMkLst>
            <pc:docMk/>
            <pc:sldMk cId="3984015233" sldId="451"/>
            <ac:spMk id="2" creationId="{8B02DC5E-E406-47BF-97B8-AB96088013AF}"/>
          </ac:spMkLst>
        </pc:spChg>
        <pc:spChg chg="mod">
          <ac:chgData name="Justine Zayhowski" userId="2377d393-ab0f-4e66-8672-ed1beebcd407" providerId="ADAL" clId="{CE86A23C-2E3D-467D-9AE9-44C4599F2918}" dt="2020-10-13T14:42:01.004" v="907" actId="14100"/>
          <ac:spMkLst>
            <pc:docMk/>
            <pc:sldMk cId="3984015233" sldId="451"/>
            <ac:spMk id="3" creationId="{FF9DF1BF-32F8-4D3B-8955-8F1B1774BDFB}"/>
          </ac:spMkLst>
        </pc:spChg>
        <pc:picChg chg="add mod">
          <ac:chgData name="Justine Zayhowski" userId="2377d393-ab0f-4e66-8672-ed1beebcd407" providerId="ADAL" clId="{CE86A23C-2E3D-467D-9AE9-44C4599F2918}" dt="2020-10-13T14:41:51.177" v="903" actId="14100"/>
          <ac:picMkLst>
            <pc:docMk/>
            <pc:sldMk cId="3984015233" sldId="451"/>
            <ac:picMk id="5" creationId="{B971FC34-C170-45B6-9A54-BEA2BCFFF880}"/>
          </ac:picMkLst>
        </pc:picChg>
      </pc:sldChg>
      <pc:sldChg chg="add">
        <pc:chgData name="Justine Zayhowski" userId="2377d393-ab0f-4e66-8672-ed1beebcd407" providerId="ADAL" clId="{CE86A23C-2E3D-467D-9AE9-44C4599F2918}" dt="2020-10-22T14:17:24.551" v="6956"/>
        <pc:sldMkLst>
          <pc:docMk/>
          <pc:sldMk cId="942486000" sldId="452"/>
        </pc:sldMkLst>
      </pc:sldChg>
      <pc:sldChg chg="addSp modSp new del mod">
        <pc:chgData name="Justine Zayhowski" userId="2377d393-ab0f-4e66-8672-ed1beebcd407" providerId="ADAL" clId="{CE86A23C-2E3D-467D-9AE9-44C4599F2918}" dt="2020-10-13T15:19:19.052" v="1590" actId="2696"/>
        <pc:sldMkLst>
          <pc:docMk/>
          <pc:sldMk cId="1034880050" sldId="452"/>
        </pc:sldMkLst>
        <pc:spChg chg="add mod">
          <ac:chgData name="Justine Zayhowski" userId="2377d393-ab0f-4e66-8672-ed1beebcd407" providerId="ADAL" clId="{CE86A23C-2E3D-467D-9AE9-44C4599F2918}" dt="2020-10-13T14:42:29.474" v="922" actId="255"/>
          <ac:spMkLst>
            <pc:docMk/>
            <pc:sldMk cId="1034880050" sldId="452"/>
            <ac:spMk id="5" creationId="{A9A04706-4724-40C3-ADFC-555C153EBDA9}"/>
          </ac:spMkLst>
        </pc:spChg>
        <pc:picChg chg="add">
          <ac:chgData name="Justine Zayhowski" userId="2377d393-ab0f-4e66-8672-ed1beebcd407" providerId="ADAL" clId="{CE86A23C-2E3D-467D-9AE9-44C4599F2918}" dt="2020-10-13T14:42:10.800" v="910" actId="22"/>
          <ac:picMkLst>
            <pc:docMk/>
            <pc:sldMk cId="1034880050" sldId="452"/>
            <ac:picMk id="4" creationId="{015F7AD8-9F17-4D86-BD3C-D29B19B21947}"/>
          </ac:picMkLst>
        </pc:picChg>
      </pc:sldChg>
      <pc:sldChg chg="add del">
        <pc:chgData name="Justine Zayhowski" userId="2377d393-ab0f-4e66-8672-ed1beebcd407" providerId="ADAL" clId="{CE86A23C-2E3D-467D-9AE9-44C4599F2918}" dt="2020-10-14T14:03:34.640" v="5208" actId="47"/>
        <pc:sldMkLst>
          <pc:docMk/>
          <pc:sldMk cId="1341122264" sldId="452"/>
        </pc:sldMkLst>
      </pc:sldChg>
      <pc:sldChg chg="add">
        <pc:chgData name="Justine Zayhowski" userId="2377d393-ab0f-4e66-8672-ed1beebcd407" providerId="ADAL" clId="{CE86A23C-2E3D-467D-9AE9-44C4599F2918}" dt="2020-10-22T14:17:24.551" v="6956"/>
        <pc:sldMkLst>
          <pc:docMk/>
          <pc:sldMk cId="530260905" sldId="453"/>
        </pc:sldMkLst>
      </pc:sldChg>
      <pc:sldChg chg="modSp new del mod">
        <pc:chgData name="Justine Zayhowski" userId="2377d393-ab0f-4e66-8672-ed1beebcd407" providerId="ADAL" clId="{CE86A23C-2E3D-467D-9AE9-44C4599F2918}" dt="2020-10-13T15:19:19.052" v="1590" actId="2696"/>
        <pc:sldMkLst>
          <pc:docMk/>
          <pc:sldMk cId="1463388933" sldId="453"/>
        </pc:sldMkLst>
        <pc:spChg chg="mod">
          <ac:chgData name="Justine Zayhowski" userId="2377d393-ab0f-4e66-8672-ed1beebcd407" providerId="ADAL" clId="{CE86A23C-2E3D-467D-9AE9-44C4599F2918}" dt="2020-10-13T14:43:10.117" v="955" actId="20577"/>
          <ac:spMkLst>
            <pc:docMk/>
            <pc:sldMk cId="1463388933" sldId="453"/>
            <ac:spMk id="2" creationId="{004F32AE-438A-4DA4-921F-8A458E20C4F5}"/>
          </ac:spMkLst>
        </pc:spChg>
        <pc:spChg chg="mod">
          <ac:chgData name="Justine Zayhowski" userId="2377d393-ab0f-4e66-8672-ed1beebcd407" providerId="ADAL" clId="{CE86A23C-2E3D-467D-9AE9-44C4599F2918}" dt="2020-10-13T14:43:24.574" v="961" actId="20577"/>
          <ac:spMkLst>
            <pc:docMk/>
            <pc:sldMk cId="1463388933" sldId="453"/>
            <ac:spMk id="3" creationId="{F17B1E08-9B80-44B9-B349-E2960E9514AA}"/>
          </ac:spMkLst>
        </pc:spChg>
      </pc:sldChg>
      <pc:sldChg chg="add del delCm">
        <pc:chgData name="Justine Zayhowski" userId="2377d393-ab0f-4e66-8672-ed1beebcd407" providerId="ADAL" clId="{CE86A23C-2E3D-467D-9AE9-44C4599F2918}" dt="2020-10-21T17:14:40.106" v="6954" actId="47"/>
        <pc:sldMkLst>
          <pc:docMk/>
          <pc:sldMk cId="3959342386" sldId="453"/>
        </pc:sldMkLst>
      </pc:sldChg>
      <pc:sldChg chg="add del ord">
        <pc:chgData name="Justine Zayhowski" userId="2377d393-ab0f-4e66-8672-ed1beebcd407" providerId="ADAL" clId="{CE86A23C-2E3D-467D-9AE9-44C4599F2918}" dt="2020-10-14T15:27:07.801" v="6294" actId="47"/>
        <pc:sldMkLst>
          <pc:docMk/>
          <pc:sldMk cId="1279133" sldId="454"/>
        </pc:sldMkLst>
      </pc:sldChg>
      <pc:sldChg chg="addSp modSp new del mod">
        <pc:chgData name="Justine Zayhowski" userId="2377d393-ab0f-4e66-8672-ed1beebcd407" providerId="ADAL" clId="{CE86A23C-2E3D-467D-9AE9-44C4599F2918}" dt="2020-10-13T15:19:19.052" v="1590" actId="2696"/>
        <pc:sldMkLst>
          <pc:docMk/>
          <pc:sldMk cId="338636724" sldId="454"/>
        </pc:sldMkLst>
        <pc:picChg chg="add mod">
          <ac:chgData name="Justine Zayhowski" userId="2377d393-ab0f-4e66-8672-ed1beebcd407" providerId="ADAL" clId="{CE86A23C-2E3D-467D-9AE9-44C4599F2918}" dt="2020-10-13T14:43:41.389" v="967" actId="1076"/>
          <ac:picMkLst>
            <pc:docMk/>
            <pc:sldMk cId="338636724" sldId="454"/>
            <ac:picMk id="3" creationId="{A894AFAE-E998-41A2-9F7B-30B3FEFE3B46}"/>
          </ac:picMkLst>
        </pc:picChg>
      </pc:sldChg>
      <pc:sldChg chg="add">
        <pc:chgData name="Justine Zayhowski" userId="2377d393-ab0f-4e66-8672-ed1beebcd407" providerId="ADAL" clId="{CE86A23C-2E3D-467D-9AE9-44C4599F2918}" dt="2020-10-22T14:17:24.551" v="6956"/>
        <pc:sldMkLst>
          <pc:docMk/>
          <pc:sldMk cId="3021639093" sldId="454"/>
        </pc:sldMkLst>
      </pc:sldChg>
      <pc:sldChg chg="addSp modSp new del mod">
        <pc:chgData name="Justine Zayhowski" userId="2377d393-ab0f-4e66-8672-ed1beebcd407" providerId="ADAL" clId="{CE86A23C-2E3D-467D-9AE9-44C4599F2918}" dt="2020-10-13T15:19:19.052" v="1590" actId="2696"/>
        <pc:sldMkLst>
          <pc:docMk/>
          <pc:sldMk cId="275710458" sldId="455"/>
        </pc:sldMkLst>
        <pc:spChg chg="mod">
          <ac:chgData name="Justine Zayhowski" userId="2377d393-ab0f-4e66-8672-ed1beebcd407" providerId="ADAL" clId="{CE86A23C-2E3D-467D-9AE9-44C4599F2918}" dt="2020-10-13T14:45:07.276" v="998" actId="20577"/>
          <ac:spMkLst>
            <pc:docMk/>
            <pc:sldMk cId="275710458" sldId="455"/>
            <ac:spMk id="2" creationId="{1919B9B6-942B-49B3-BD26-D5B6A0F1FEF9}"/>
          </ac:spMkLst>
        </pc:spChg>
        <pc:spChg chg="mod">
          <ac:chgData name="Justine Zayhowski" userId="2377d393-ab0f-4e66-8672-ed1beebcd407" providerId="ADAL" clId="{CE86A23C-2E3D-467D-9AE9-44C4599F2918}" dt="2020-10-13T14:47:03.824" v="1009" actId="27636"/>
          <ac:spMkLst>
            <pc:docMk/>
            <pc:sldMk cId="275710458" sldId="455"/>
            <ac:spMk id="3" creationId="{1E88D9F5-DFF6-459E-9E21-711F8C7A5CF9}"/>
          </ac:spMkLst>
        </pc:spChg>
        <pc:spChg chg="add mod">
          <ac:chgData name="Justine Zayhowski" userId="2377d393-ab0f-4e66-8672-ed1beebcd407" providerId="ADAL" clId="{CE86A23C-2E3D-467D-9AE9-44C4599F2918}" dt="2020-10-13T14:44:14.267" v="986" actId="207"/>
          <ac:spMkLst>
            <pc:docMk/>
            <pc:sldMk cId="275710458" sldId="455"/>
            <ac:spMk id="5" creationId="{4137D25A-2D5C-4B2E-80B2-1FD43AEE1FFA}"/>
          </ac:spMkLst>
        </pc:spChg>
      </pc:sldChg>
      <pc:sldChg chg="modSp add del mod">
        <pc:chgData name="Justine Zayhowski" userId="2377d393-ab0f-4e66-8672-ed1beebcd407" providerId="ADAL" clId="{CE86A23C-2E3D-467D-9AE9-44C4599F2918}" dt="2020-10-14T14:59:41.433" v="5616" actId="47"/>
        <pc:sldMkLst>
          <pc:docMk/>
          <pc:sldMk cId="1209137885" sldId="455"/>
        </pc:sldMkLst>
        <pc:spChg chg="mod">
          <ac:chgData name="Justine Zayhowski" userId="2377d393-ab0f-4e66-8672-ed1beebcd407" providerId="ADAL" clId="{CE86A23C-2E3D-467D-9AE9-44C4599F2918}" dt="2020-10-13T20:46:10.697" v="4506" actId="20577"/>
          <ac:spMkLst>
            <pc:docMk/>
            <pc:sldMk cId="1209137885" sldId="455"/>
            <ac:spMk id="3" creationId="{1E88D9F5-DFF6-459E-9E21-711F8C7A5CF9}"/>
          </ac:spMkLst>
        </pc:spChg>
      </pc:sldChg>
      <pc:sldChg chg="addSp delSp modSp new del mod">
        <pc:chgData name="Justine Zayhowski" userId="2377d393-ab0f-4e66-8672-ed1beebcd407" providerId="ADAL" clId="{CE86A23C-2E3D-467D-9AE9-44C4599F2918}" dt="2020-10-13T15:19:19.052" v="1590" actId="2696"/>
        <pc:sldMkLst>
          <pc:docMk/>
          <pc:sldMk cId="864370680" sldId="456"/>
        </pc:sldMkLst>
        <pc:spChg chg="mod">
          <ac:chgData name="Justine Zayhowski" userId="2377d393-ab0f-4e66-8672-ed1beebcd407" providerId="ADAL" clId="{CE86A23C-2E3D-467D-9AE9-44C4599F2918}" dt="2020-10-13T14:47:17.020" v="1047" actId="20577"/>
          <ac:spMkLst>
            <pc:docMk/>
            <pc:sldMk cId="864370680" sldId="456"/>
            <ac:spMk id="2" creationId="{86830B05-2852-4FD1-9D3A-C1AD1A39ADB0}"/>
          </ac:spMkLst>
        </pc:spChg>
        <pc:spChg chg="add del">
          <ac:chgData name="Justine Zayhowski" userId="2377d393-ab0f-4e66-8672-ed1beebcd407" providerId="ADAL" clId="{CE86A23C-2E3D-467D-9AE9-44C4599F2918}" dt="2020-10-13T14:47:24.361" v="1050"/>
          <ac:spMkLst>
            <pc:docMk/>
            <pc:sldMk cId="864370680" sldId="456"/>
            <ac:spMk id="3" creationId="{D5A69038-3110-4DA2-8061-18033A586E3D}"/>
          </ac:spMkLst>
        </pc:spChg>
        <pc:spChg chg="add mod">
          <ac:chgData name="Justine Zayhowski" userId="2377d393-ab0f-4e66-8672-ed1beebcd407" providerId="ADAL" clId="{CE86A23C-2E3D-467D-9AE9-44C4599F2918}" dt="2020-10-13T14:48:45.773" v="1191" actId="1035"/>
          <ac:spMkLst>
            <pc:docMk/>
            <pc:sldMk cId="864370680" sldId="456"/>
            <ac:spMk id="7" creationId="{287C3BCF-166F-48D6-AD28-7F8B156AD4D8}"/>
          </ac:spMkLst>
        </pc:spChg>
        <pc:spChg chg="add del mod">
          <ac:chgData name="Justine Zayhowski" userId="2377d393-ab0f-4e66-8672-ed1beebcd407" providerId="ADAL" clId="{CE86A23C-2E3D-467D-9AE9-44C4599F2918}" dt="2020-10-13T14:47:56.311" v="1060"/>
          <ac:spMkLst>
            <pc:docMk/>
            <pc:sldMk cId="864370680" sldId="456"/>
            <ac:spMk id="8" creationId="{1AD5035E-CA61-4285-9F59-7AD6693E5499}"/>
          </ac:spMkLst>
        </pc:spChg>
        <pc:spChg chg="add del">
          <ac:chgData name="Justine Zayhowski" userId="2377d393-ab0f-4e66-8672-ed1beebcd407" providerId="ADAL" clId="{CE86A23C-2E3D-467D-9AE9-44C4599F2918}" dt="2020-10-13T14:48:08.993" v="1068" actId="22"/>
          <ac:spMkLst>
            <pc:docMk/>
            <pc:sldMk cId="864370680" sldId="456"/>
            <ac:spMk id="10" creationId="{5E9EAFEE-56BE-4708-B799-7A8680CE741E}"/>
          </ac:spMkLst>
        </pc:spChg>
        <pc:graphicFrameChg chg="add del mod">
          <ac:chgData name="Justine Zayhowski" userId="2377d393-ab0f-4e66-8672-ed1beebcd407" providerId="ADAL" clId="{CE86A23C-2E3D-467D-9AE9-44C4599F2918}" dt="2020-10-13T14:47:19.674" v="1049"/>
          <ac:graphicFrameMkLst>
            <pc:docMk/>
            <pc:sldMk cId="864370680" sldId="456"/>
            <ac:graphicFrameMk id="5" creationId="{F1C67581-0024-4B60-93E8-357B3FA37975}"/>
          </ac:graphicFrameMkLst>
        </pc:graphicFrameChg>
        <pc:graphicFrameChg chg="add mod modGraphic">
          <ac:chgData name="Justine Zayhowski" userId="2377d393-ab0f-4e66-8672-ed1beebcd407" providerId="ADAL" clId="{CE86A23C-2E3D-467D-9AE9-44C4599F2918}" dt="2020-10-13T14:48:52.957" v="1212" actId="1036"/>
          <ac:graphicFrameMkLst>
            <pc:docMk/>
            <pc:sldMk cId="864370680" sldId="456"/>
            <ac:graphicFrameMk id="6" creationId="{893FB385-B9E7-4144-B08F-17691420E8AE}"/>
          </ac:graphicFrameMkLst>
        </pc:graphicFrameChg>
      </pc:sldChg>
      <pc:sldChg chg="add">
        <pc:chgData name="Justine Zayhowski" userId="2377d393-ab0f-4e66-8672-ed1beebcd407" providerId="ADAL" clId="{CE86A23C-2E3D-467D-9AE9-44C4599F2918}" dt="2020-10-22T14:17:24.551" v="6956"/>
        <pc:sldMkLst>
          <pc:docMk/>
          <pc:sldMk cId="2143383163" sldId="456"/>
        </pc:sldMkLst>
      </pc:sldChg>
      <pc:sldChg chg="modSp add del mod">
        <pc:chgData name="Justine Zayhowski" userId="2377d393-ab0f-4e66-8672-ed1beebcd407" providerId="ADAL" clId="{CE86A23C-2E3D-467D-9AE9-44C4599F2918}" dt="2020-10-14T14:59:42.966" v="5617" actId="47"/>
        <pc:sldMkLst>
          <pc:docMk/>
          <pc:sldMk cId="3785638222" sldId="456"/>
        </pc:sldMkLst>
        <pc:spChg chg="mod">
          <ac:chgData name="Justine Zayhowski" userId="2377d393-ab0f-4e66-8672-ed1beebcd407" providerId="ADAL" clId="{CE86A23C-2E3D-467D-9AE9-44C4599F2918}" dt="2020-10-13T20:46:44.719" v="4650" actId="255"/>
          <ac:spMkLst>
            <pc:docMk/>
            <pc:sldMk cId="3785638222" sldId="456"/>
            <ac:spMk id="7" creationId="{287C3BCF-166F-48D6-AD28-7F8B156AD4D8}"/>
          </ac:spMkLst>
        </pc:spChg>
        <pc:graphicFrameChg chg="modGraphic">
          <ac:chgData name="Justine Zayhowski" userId="2377d393-ab0f-4e66-8672-ed1beebcd407" providerId="ADAL" clId="{CE86A23C-2E3D-467D-9AE9-44C4599F2918}" dt="2020-10-13T15:35:41.166" v="2410" actId="207"/>
          <ac:graphicFrameMkLst>
            <pc:docMk/>
            <pc:sldMk cId="3785638222" sldId="456"/>
            <ac:graphicFrameMk id="6" creationId="{893FB385-B9E7-4144-B08F-17691420E8AE}"/>
          </ac:graphicFrameMkLst>
        </pc:graphicFrameChg>
      </pc:sldChg>
      <pc:sldChg chg="modSp add del mod">
        <pc:chgData name="Justine Zayhowski" userId="2377d393-ab0f-4e66-8672-ed1beebcd407" providerId="ADAL" clId="{CE86A23C-2E3D-467D-9AE9-44C4599F2918}" dt="2020-10-21T17:14:40.106" v="6954" actId="47"/>
        <pc:sldMkLst>
          <pc:docMk/>
          <pc:sldMk cId="1144836335" sldId="457"/>
        </pc:sldMkLst>
        <pc:spChg chg="mod">
          <ac:chgData name="Justine Zayhowski" userId="2377d393-ab0f-4e66-8672-ed1beebcd407" providerId="ADAL" clId="{CE86A23C-2E3D-467D-9AE9-44C4599F2918}" dt="2020-10-14T15:00:24.566" v="5659" actId="20577"/>
          <ac:spMkLst>
            <pc:docMk/>
            <pc:sldMk cId="1144836335" sldId="457"/>
            <ac:spMk id="3" creationId="{81B03D2F-3102-478F-9414-0D7EC262DB89}"/>
          </ac:spMkLst>
        </pc:spChg>
      </pc:sldChg>
      <pc:sldChg chg="add">
        <pc:chgData name="Justine Zayhowski" userId="2377d393-ab0f-4e66-8672-ed1beebcd407" providerId="ADAL" clId="{CE86A23C-2E3D-467D-9AE9-44C4599F2918}" dt="2020-10-22T14:17:24.551" v="6956"/>
        <pc:sldMkLst>
          <pc:docMk/>
          <pc:sldMk cId="2108342876" sldId="457"/>
        </pc:sldMkLst>
      </pc:sldChg>
      <pc:sldChg chg="modSp new del mod">
        <pc:chgData name="Justine Zayhowski" userId="2377d393-ab0f-4e66-8672-ed1beebcd407" providerId="ADAL" clId="{CE86A23C-2E3D-467D-9AE9-44C4599F2918}" dt="2020-10-13T15:19:19.052" v="1590" actId="2696"/>
        <pc:sldMkLst>
          <pc:docMk/>
          <pc:sldMk cId="2789219263" sldId="457"/>
        </pc:sldMkLst>
        <pc:spChg chg="mod">
          <ac:chgData name="Justine Zayhowski" userId="2377d393-ab0f-4e66-8672-ed1beebcd407" providerId="ADAL" clId="{CE86A23C-2E3D-467D-9AE9-44C4599F2918}" dt="2020-10-13T14:49:06.541" v="1259" actId="20577"/>
          <ac:spMkLst>
            <pc:docMk/>
            <pc:sldMk cId="2789219263" sldId="457"/>
            <ac:spMk id="2" creationId="{8810FC38-6C02-4D9C-B5D9-12FBBBEEB269}"/>
          </ac:spMkLst>
        </pc:spChg>
        <pc:spChg chg="mod">
          <ac:chgData name="Justine Zayhowski" userId="2377d393-ab0f-4e66-8672-ed1beebcd407" providerId="ADAL" clId="{CE86A23C-2E3D-467D-9AE9-44C4599F2918}" dt="2020-10-13T14:49:56.870" v="1318" actId="20577"/>
          <ac:spMkLst>
            <pc:docMk/>
            <pc:sldMk cId="2789219263" sldId="457"/>
            <ac:spMk id="3" creationId="{81B03D2F-3102-478F-9414-0D7EC262DB89}"/>
          </ac:spMkLst>
        </pc:spChg>
      </pc:sldChg>
      <pc:sldChg chg="modSp add mod">
        <pc:chgData name="Justine Zayhowski" userId="2377d393-ab0f-4e66-8672-ed1beebcd407" providerId="ADAL" clId="{CE86A23C-2E3D-467D-9AE9-44C4599F2918}" dt="2020-10-13T17:26:18.939" v="4338" actId="113"/>
        <pc:sldMkLst>
          <pc:docMk/>
          <pc:sldMk cId="2206952580" sldId="458"/>
        </pc:sldMkLst>
        <pc:spChg chg="mod">
          <ac:chgData name="Justine Zayhowski" userId="2377d393-ab0f-4e66-8672-ed1beebcd407" providerId="ADAL" clId="{CE86A23C-2E3D-467D-9AE9-44C4599F2918}" dt="2020-10-13T17:26:18.939" v="4338" actId="113"/>
          <ac:spMkLst>
            <pc:docMk/>
            <pc:sldMk cId="2206952580" sldId="458"/>
            <ac:spMk id="3" creationId="{B5D5210C-639B-4027-B5DD-F78F91555636}"/>
          </ac:spMkLst>
        </pc:spChg>
      </pc:sldChg>
      <pc:sldChg chg="modSp new del mod">
        <pc:chgData name="Justine Zayhowski" userId="2377d393-ab0f-4e66-8672-ed1beebcd407" providerId="ADAL" clId="{CE86A23C-2E3D-467D-9AE9-44C4599F2918}" dt="2020-10-13T15:19:19.052" v="1590" actId="2696"/>
        <pc:sldMkLst>
          <pc:docMk/>
          <pc:sldMk cId="3204497961" sldId="458"/>
        </pc:sldMkLst>
        <pc:spChg chg="mod">
          <ac:chgData name="Justine Zayhowski" userId="2377d393-ab0f-4e66-8672-ed1beebcd407" providerId="ADAL" clId="{CE86A23C-2E3D-467D-9AE9-44C4599F2918}" dt="2020-10-13T14:50:11.132" v="1354" actId="20577"/>
          <ac:spMkLst>
            <pc:docMk/>
            <pc:sldMk cId="3204497961" sldId="458"/>
            <ac:spMk id="2" creationId="{40259FDA-2987-41CA-BB28-44A47C4248F6}"/>
          </ac:spMkLst>
        </pc:spChg>
        <pc:spChg chg="mod">
          <ac:chgData name="Justine Zayhowski" userId="2377d393-ab0f-4e66-8672-ed1beebcd407" providerId="ADAL" clId="{CE86A23C-2E3D-467D-9AE9-44C4599F2918}" dt="2020-10-13T14:50:24.869" v="1368" actId="20577"/>
          <ac:spMkLst>
            <pc:docMk/>
            <pc:sldMk cId="3204497961" sldId="458"/>
            <ac:spMk id="3" creationId="{B5D5210C-639B-4027-B5DD-F78F91555636}"/>
          </ac:spMkLst>
        </pc:spChg>
      </pc:sldChg>
      <pc:sldChg chg="modSp new del mod">
        <pc:chgData name="Justine Zayhowski" userId="2377d393-ab0f-4e66-8672-ed1beebcd407" providerId="ADAL" clId="{CE86A23C-2E3D-467D-9AE9-44C4599F2918}" dt="2020-10-13T14:52:15.308" v="1580" actId="47"/>
        <pc:sldMkLst>
          <pc:docMk/>
          <pc:sldMk cId="351847168" sldId="459"/>
        </pc:sldMkLst>
        <pc:spChg chg="mod">
          <ac:chgData name="Justine Zayhowski" userId="2377d393-ab0f-4e66-8672-ed1beebcd407" providerId="ADAL" clId="{CE86A23C-2E3D-467D-9AE9-44C4599F2918}" dt="2020-10-13T14:51:48.995" v="1502"/>
          <ac:spMkLst>
            <pc:docMk/>
            <pc:sldMk cId="351847168" sldId="459"/>
            <ac:spMk id="3" creationId="{B3ECEE25-6CD1-4F41-87B9-7477070A569D}"/>
          </ac:spMkLst>
        </pc:spChg>
      </pc:sldChg>
      <pc:sldChg chg="modSp new del mod">
        <pc:chgData name="Justine Zayhowski" userId="2377d393-ab0f-4e66-8672-ed1beebcd407" providerId="ADAL" clId="{CE86A23C-2E3D-467D-9AE9-44C4599F2918}" dt="2020-10-13T15:47:16.385" v="3329" actId="47"/>
        <pc:sldMkLst>
          <pc:docMk/>
          <pc:sldMk cId="2843423397" sldId="460"/>
        </pc:sldMkLst>
        <pc:spChg chg="mod">
          <ac:chgData name="Justine Zayhowski" userId="2377d393-ab0f-4e66-8672-ed1beebcd407" providerId="ADAL" clId="{CE86A23C-2E3D-467D-9AE9-44C4599F2918}" dt="2020-10-13T14:52:12.521" v="1579" actId="20577"/>
          <ac:spMkLst>
            <pc:docMk/>
            <pc:sldMk cId="2843423397" sldId="460"/>
            <ac:spMk id="2" creationId="{02406F55-4F08-4F07-AA0A-AC19528D620E}"/>
          </ac:spMkLst>
        </pc:spChg>
        <pc:spChg chg="mod">
          <ac:chgData name="Justine Zayhowski" userId="2377d393-ab0f-4e66-8672-ed1beebcd407" providerId="ADAL" clId="{CE86A23C-2E3D-467D-9AE9-44C4599F2918}" dt="2020-10-13T15:29:04.151" v="2033"/>
          <ac:spMkLst>
            <pc:docMk/>
            <pc:sldMk cId="2843423397" sldId="460"/>
            <ac:spMk id="3" creationId="{D72077E7-8028-4613-9514-E6AD24DAFB3F}"/>
          </ac:spMkLst>
        </pc:spChg>
      </pc:sldChg>
      <pc:sldChg chg="modSp new mod">
        <pc:chgData name="Justine Zayhowski" userId="2377d393-ab0f-4e66-8672-ed1beebcd407" providerId="ADAL" clId="{CE86A23C-2E3D-467D-9AE9-44C4599F2918}" dt="2020-10-13T15:47:06.651" v="3328" actId="20577"/>
        <pc:sldMkLst>
          <pc:docMk/>
          <pc:sldMk cId="2660483878" sldId="461"/>
        </pc:sldMkLst>
        <pc:spChg chg="mod">
          <ac:chgData name="Justine Zayhowski" userId="2377d393-ab0f-4e66-8672-ed1beebcd407" providerId="ADAL" clId="{CE86A23C-2E3D-467D-9AE9-44C4599F2918}" dt="2020-10-13T14:52:10.289" v="1578" actId="20577"/>
          <ac:spMkLst>
            <pc:docMk/>
            <pc:sldMk cId="2660483878" sldId="461"/>
            <ac:spMk id="2" creationId="{0A3BB2F5-46A7-4809-AF01-63CDF058ABA5}"/>
          </ac:spMkLst>
        </pc:spChg>
        <pc:spChg chg="mod">
          <ac:chgData name="Justine Zayhowski" userId="2377d393-ab0f-4e66-8672-ed1beebcd407" providerId="ADAL" clId="{CE86A23C-2E3D-467D-9AE9-44C4599F2918}" dt="2020-10-13T15:47:06.651" v="3328" actId="20577"/>
          <ac:spMkLst>
            <pc:docMk/>
            <pc:sldMk cId="2660483878" sldId="461"/>
            <ac:spMk id="3" creationId="{70C8BE83-6E9E-4F87-B471-BAE0F545C32C}"/>
          </ac:spMkLst>
        </pc:spChg>
      </pc:sldChg>
      <pc:sldChg chg="add">
        <pc:chgData name="Justine Zayhowski" userId="2377d393-ab0f-4e66-8672-ed1beebcd407" providerId="ADAL" clId="{CE86A23C-2E3D-467D-9AE9-44C4599F2918}" dt="2020-10-13T15:19:19.085" v="1591" actId="2890"/>
        <pc:sldMkLst>
          <pc:docMk/>
          <pc:sldMk cId="1251447095" sldId="462"/>
        </pc:sldMkLst>
      </pc:sldChg>
      <pc:sldChg chg="addSp delSp modSp new mod ord">
        <pc:chgData name="Justine Zayhowski" userId="2377d393-ab0f-4e66-8672-ed1beebcd407" providerId="ADAL" clId="{CE86A23C-2E3D-467D-9AE9-44C4599F2918}" dt="2020-10-14T13:51:26.833" v="5156" actId="478"/>
        <pc:sldMkLst>
          <pc:docMk/>
          <pc:sldMk cId="714178293" sldId="463"/>
        </pc:sldMkLst>
        <pc:spChg chg="mod">
          <ac:chgData name="Justine Zayhowski" userId="2377d393-ab0f-4e66-8672-ed1beebcd407" providerId="ADAL" clId="{CE86A23C-2E3D-467D-9AE9-44C4599F2918}" dt="2020-10-13T15:32:11.248" v="2226" actId="20577"/>
          <ac:spMkLst>
            <pc:docMk/>
            <pc:sldMk cId="714178293" sldId="463"/>
            <ac:spMk id="2" creationId="{6864DD1A-9F9D-4FB5-A0E2-D2F0782B5745}"/>
          </ac:spMkLst>
        </pc:spChg>
        <pc:spChg chg="mod">
          <ac:chgData name="Justine Zayhowski" userId="2377d393-ab0f-4e66-8672-ed1beebcd407" providerId="ADAL" clId="{CE86A23C-2E3D-467D-9AE9-44C4599F2918}" dt="2020-10-13T15:34:25.045" v="2383" actId="27636"/>
          <ac:spMkLst>
            <pc:docMk/>
            <pc:sldMk cId="714178293" sldId="463"/>
            <ac:spMk id="3" creationId="{11309BAE-516F-4590-913C-D23F735EFF36}"/>
          </ac:spMkLst>
        </pc:spChg>
        <pc:spChg chg="add del mod">
          <ac:chgData name="Justine Zayhowski" userId="2377d393-ab0f-4e66-8672-ed1beebcd407" providerId="ADAL" clId="{CE86A23C-2E3D-467D-9AE9-44C4599F2918}" dt="2020-10-14T13:51:19.128" v="5155" actId="478"/>
          <ac:spMkLst>
            <pc:docMk/>
            <pc:sldMk cId="714178293" sldId="463"/>
            <ac:spMk id="6" creationId="{04524723-4133-499A-B8B9-FF95A980333B}"/>
          </ac:spMkLst>
        </pc:spChg>
        <pc:spChg chg="add del mod">
          <ac:chgData name="Justine Zayhowski" userId="2377d393-ab0f-4e66-8672-ed1beebcd407" providerId="ADAL" clId="{CE86A23C-2E3D-467D-9AE9-44C4599F2918}" dt="2020-10-14T13:51:26.833" v="5156" actId="478"/>
          <ac:spMkLst>
            <pc:docMk/>
            <pc:sldMk cId="714178293" sldId="463"/>
            <ac:spMk id="8" creationId="{54704395-BAE8-4A6F-96F4-CCE6498EC92A}"/>
          </ac:spMkLst>
        </pc:spChg>
        <pc:graphicFrameChg chg="add mod modGraphic">
          <ac:chgData name="Justine Zayhowski" userId="2377d393-ab0f-4e66-8672-ed1beebcd407" providerId="ADAL" clId="{CE86A23C-2E3D-467D-9AE9-44C4599F2918}" dt="2020-10-13T15:48:20.782" v="3534" actId="20577"/>
          <ac:graphicFrameMkLst>
            <pc:docMk/>
            <pc:sldMk cId="714178293" sldId="463"/>
            <ac:graphicFrameMk id="5" creationId="{3F90F304-E1F3-47EB-8E9F-5CF83E3E86D0}"/>
          </ac:graphicFrameMkLst>
        </pc:graphicFrameChg>
      </pc:sldChg>
      <pc:sldChg chg="modSp new del mod">
        <pc:chgData name="Justine Zayhowski" userId="2377d393-ab0f-4e66-8672-ed1beebcd407" providerId="ADAL" clId="{CE86A23C-2E3D-467D-9AE9-44C4599F2918}" dt="2020-10-13T15:39:55.374" v="2679" actId="47"/>
        <pc:sldMkLst>
          <pc:docMk/>
          <pc:sldMk cId="2414321475" sldId="464"/>
        </pc:sldMkLst>
        <pc:spChg chg="mod">
          <ac:chgData name="Justine Zayhowski" userId="2377d393-ab0f-4e66-8672-ed1beebcd407" providerId="ADAL" clId="{CE86A23C-2E3D-467D-9AE9-44C4599F2918}" dt="2020-10-13T15:33:50.128" v="2376" actId="20577"/>
          <ac:spMkLst>
            <pc:docMk/>
            <pc:sldMk cId="2414321475" sldId="464"/>
            <ac:spMk id="2" creationId="{2A29FF8D-E179-49AE-BF20-3B8C5D5F1B20}"/>
          </ac:spMkLst>
        </pc:spChg>
      </pc:sldChg>
      <pc:sldChg chg="addSp delSp modSp new mod">
        <pc:chgData name="Justine Zayhowski" userId="2377d393-ab0f-4e66-8672-ed1beebcd407" providerId="ADAL" clId="{CE86A23C-2E3D-467D-9AE9-44C4599F2918}" dt="2020-10-14T13:52:38.803" v="5159" actId="478"/>
        <pc:sldMkLst>
          <pc:docMk/>
          <pc:sldMk cId="2828730052" sldId="464"/>
        </pc:sldMkLst>
        <pc:spChg chg="mod">
          <ac:chgData name="Justine Zayhowski" userId="2377d393-ab0f-4e66-8672-ed1beebcd407" providerId="ADAL" clId="{CE86A23C-2E3D-467D-9AE9-44C4599F2918}" dt="2020-10-14T13:40:49.574" v="5020" actId="20577"/>
          <ac:spMkLst>
            <pc:docMk/>
            <pc:sldMk cId="2828730052" sldId="464"/>
            <ac:spMk id="2" creationId="{97AD8CCD-0AE1-4DC1-94B1-CF553DE8B62F}"/>
          </ac:spMkLst>
        </pc:spChg>
        <pc:spChg chg="mod">
          <ac:chgData name="Justine Zayhowski" userId="2377d393-ab0f-4e66-8672-ed1beebcd407" providerId="ADAL" clId="{CE86A23C-2E3D-467D-9AE9-44C4599F2918}" dt="2020-10-14T13:41:00.726" v="5038" actId="20577"/>
          <ac:spMkLst>
            <pc:docMk/>
            <pc:sldMk cId="2828730052" sldId="464"/>
            <ac:spMk id="3" creationId="{7A5AC62D-B8CD-4583-BAED-ACA4B82E801C}"/>
          </ac:spMkLst>
        </pc:spChg>
        <pc:spChg chg="add del mod">
          <ac:chgData name="Justine Zayhowski" userId="2377d393-ab0f-4e66-8672-ed1beebcd407" providerId="ADAL" clId="{CE86A23C-2E3D-467D-9AE9-44C4599F2918}" dt="2020-10-14T13:52:38.803" v="5159" actId="478"/>
          <ac:spMkLst>
            <pc:docMk/>
            <pc:sldMk cId="2828730052" sldId="464"/>
            <ac:spMk id="5" creationId="{469A0ED9-246F-443C-81A3-BC6AD7558807}"/>
          </ac:spMkLst>
        </pc:spChg>
      </pc:sldChg>
      <pc:sldChg chg="modSp new mod">
        <pc:chgData name="Justine Zayhowski" userId="2377d393-ab0f-4e66-8672-ed1beebcd407" providerId="ADAL" clId="{CE86A23C-2E3D-467D-9AE9-44C4599F2918}" dt="2020-10-14T13:40:40.529" v="5003" actId="20577"/>
        <pc:sldMkLst>
          <pc:docMk/>
          <pc:sldMk cId="3575865436" sldId="465"/>
        </pc:sldMkLst>
        <pc:spChg chg="mod">
          <ac:chgData name="Justine Zayhowski" userId="2377d393-ab0f-4e66-8672-ed1beebcd407" providerId="ADAL" clId="{CE86A23C-2E3D-467D-9AE9-44C4599F2918}" dt="2020-10-14T13:38:01.863" v="4666" actId="20577"/>
          <ac:spMkLst>
            <pc:docMk/>
            <pc:sldMk cId="3575865436" sldId="465"/>
            <ac:spMk id="2" creationId="{135BEBB9-CB83-44BA-9461-B7BAB126567A}"/>
          </ac:spMkLst>
        </pc:spChg>
        <pc:spChg chg="mod">
          <ac:chgData name="Justine Zayhowski" userId="2377d393-ab0f-4e66-8672-ed1beebcd407" providerId="ADAL" clId="{CE86A23C-2E3D-467D-9AE9-44C4599F2918}" dt="2020-10-14T13:40:40.529" v="5003" actId="20577"/>
          <ac:spMkLst>
            <pc:docMk/>
            <pc:sldMk cId="3575865436" sldId="465"/>
            <ac:spMk id="3" creationId="{22C02BE4-C680-42E2-B62A-74B91D96D387}"/>
          </ac:spMkLst>
        </pc:spChg>
      </pc:sldChg>
      <pc:sldChg chg="modSp new mod">
        <pc:chgData name="Justine Zayhowski" userId="2377d393-ab0f-4e66-8672-ed1beebcd407" providerId="ADAL" clId="{CE86A23C-2E3D-467D-9AE9-44C4599F2918}" dt="2020-10-23T20:19:35.993" v="9015" actId="313"/>
        <pc:sldMkLst>
          <pc:docMk/>
          <pc:sldMk cId="346254713" sldId="467"/>
        </pc:sldMkLst>
        <pc:spChg chg="mod">
          <ac:chgData name="Justine Zayhowski" userId="2377d393-ab0f-4e66-8672-ed1beebcd407" providerId="ADAL" clId="{CE86A23C-2E3D-467D-9AE9-44C4599F2918}" dt="2020-10-14T13:50:07.316" v="5106" actId="20577"/>
          <ac:spMkLst>
            <pc:docMk/>
            <pc:sldMk cId="346254713" sldId="467"/>
            <ac:spMk id="2" creationId="{2483C8BC-78A7-4C3D-9B7D-3D45543BFA3F}"/>
          </ac:spMkLst>
        </pc:spChg>
        <pc:spChg chg="mod">
          <ac:chgData name="Justine Zayhowski" userId="2377d393-ab0f-4e66-8672-ed1beebcd407" providerId="ADAL" clId="{CE86A23C-2E3D-467D-9AE9-44C4599F2918}" dt="2020-10-23T20:19:35.993" v="9015" actId="313"/>
          <ac:spMkLst>
            <pc:docMk/>
            <pc:sldMk cId="346254713" sldId="467"/>
            <ac:spMk id="3" creationId="{9E06245E-631E-48A6-B0F6-58D257300608}"/>
          </ac:spMkLst>
        </pc:spChg>
      </pc:sldChg>
      <pc:sldChg chg="modSp new del mod">
        <pc:chgData name="Justine Zayhowski" userId="2377d393-ab0f-4e66-8672-ed1beebcd407" providerId="ADAL" clId="{CE86A23C-2E3D-467D-9AE9-44C4599F2918}" dt="2020-10-14T14:51:24.239" v="5230" actId="47"/>
        <pc:sldMkLst>
          <pc:docMk/>
          <pc:sldMk cId="1972300119" sldId="468"/>
        </pc:sldMkLst>
        <pc:spChg chg="mod">
          <ac:chgData name="Justine Zayhowski" userId="2377d393-ab0f-4e66-8672-ed1beebcd407" providerId="ADAL" clId="{CE86A23C-2E3D-467D-9AE9-44C4599F2918}" dt="2020-10-14T14:50:55.955" v="5219" actId="21"/>
          <ac:spMkLst>
            <pc:docMk/>
            <pc:sldMk cId="1972300119" sldId="468"/>
            <ac:spMk id="2" creationId="{26B834CB-DC4C-4ED5-BDB2-890D6365AA4E}"/>
          </ac:spMkLst>
        </pc:spChg>
        <pc:spChg chg="mod">
          <ac:chgData name="Justine Zayhowski" userId="2377d393-ab0f-4e66-8672-ed1beebcd407" providerId="ADAL" clId="{CE86A23C-2E3D-467D-9AE9-44C4599F2918}" dt="2020-10-14T14:50:56.626" v="5220"/>
          <ac:spMkLst>
            <pc:docMk/>
            <pc:sldMk cId="1972300119" sldId="468"/>
            <ac:spMk id="3" creationId="{DE53D57B-8412-4321-AE37-D572A35A1899}"/>
          </ac:spMkLst>
        </pc:spChg>
      </pc:sldChg>
      <pc:sldChg chg="modSp new del mod">
        <pc:chgData name="Justine Zayhowski" userId="2377d393-ab0f-4e66-8672-ed1beebcd407" providerId="ADAL" clId="{CE86A23C-2E3D-467D-9AE9-44C4599F2918}" dt="2020-10-14T15:19:08.928" v="5815" actId="47"/>
        <pc:sldMkLst>
          <pc:docMk/>
          <pc:sldMk cId="2566873283" sldId="469"/>
        </pc:sldMkLst>
        <pc:spChg chg="mod">
          <ac:chgData name="Justine Zayhowski" userId="2377d393-ab0f-4e66-8672-ed1beebcd407" providerId="ADAL" clId="{CE86A23C-2E3D-467D-9AE9-44C4599F2918}" dt="2020-10-14T14:02:49.336" v="5206" actId="27636"/>
          <ac:spMkLst>
            <pc:docMk/>
            <pc:sldMk cId="2566873283" sldId="469"/>
            <ac:spMk id="2" creationId="{67E068F1-C46B-4400-B67A-DC99D11D4929}"/>
          </ac:spMkLst>
        </pc:spChg>
        <pc:spChg chg="mod">
          <ac:chgData name="Justine Zayhowski" userId="2377d393-ab0f-4e66-8672-ed1beebcd407" providerId="ADAL" clId="{CE86A23C-2E3D-467D-9AE9-44C4599F2918}" dt="2020-10-14T14:02:59.418" v="5207"/>
          <ac:spMkLst>
            <pc:docMk/>
            <pc:sldMk cId="2566873283" sldId="469"/>
            <ac:spMk id="3" creationId="{C701FF36-B1B9-4007-8CBD-DE8E88256330}"/>
          </ac:spMkLst>
        </pc:spChg>
      </pc:sldChg>
      <pc:sldChg chg="addSp delSp modSp new del mod">
        <pc:chgData name="Justine Zayhowski" userId="2377d393-ab0f-4e66-8672-ed1beebcd407" providerId="ADAL" clId="{CE86A23C-2E3D-467D-9AE9-44C4599F2918}" dt="2020-10-21T17:14:40.106" v="6954" actId="47"/>
        <pc:sldMkLst>
          <pc:docMk/>
          <pc:sldMk cId="563714853" sldId="470"/>
        </pc:sldMkLst>
        <pc:spChg chg="mod">
          <ac:chgData name="Justine Zayhowski" userId="2377d393-ab0f-4e66-8672-ed1beebcd407" providerId="ADAL" clId="{CE86A23C-2E3D-467D-9AE9-44C4599F2918}" dt="2020-10-14T14:51:20.842" v="5229" actId="1076"/>
          <ac:spMkLst>
            <pc:docMk/>
            <pc:sldMk cId="563714853" sldId="470"/>
            <ac:spMk id="2" creationId="{459D72EB-476C-4897-885F-D2C613987310}"/>
          </ac:spMkLst>
        </pc:spChg>
        <pc:spChg chg="del">
          <ac:chgData name="Justine Zayhowski" userId="2377d393-ab0f-4e66-8672-ed1beebcd407" providerId="ADAL" clId="{CE86A23C-2E3D-467D-9AE9-44C4599F2918}" dt="2020-10-14T14:51:17.132" v="5228" actId="478"/>
          <ac:spMkLst>
            <pc:docMk/>
            <pc:sldMk cId="563714853" sldId="470"/>
            <ac:spMk id="3" creationId="{FBCFD212-1634-429C-9BE4-23C3F96890CC}"/>
          </ac:spMkLst>
        </pc:spChg>
        <pc:spChg chg="add del mod">
          <ac:chgData name="Justine Zayhowski" userId="2377d393-ab0f-4e66-8672-ed1beebcd407" providerId="ADAL" clId="{CE86A23C-2E3D-467D-9AE9-44C4599F2918}" dt="2020-10-14T15:09:47.671" v="5667" actId="478"/>
          <ac:spMkLst>
            <pc:docMk/>
            <pc:sldMk cId="563714853" sldId="470"/>
            <ac:spMk id="5" creationId="{E0F1D545-73EF-44C1-B5A7-4394167E83F6}"/>
          </ac:spMkLst>
        </pc:spChg>
      </pc:sldChg>
      <pc:sldChg chg="addSp modSp new del mod">
        <pc:chgData name="Justine Zayhowski" userId="2377d393-ab0f-4e66-8672-ed1beebcd407" providerId="ADAL" clId="{CE86A23C-2E3D-467D-9AE9-44C4599F2918}" dt="2020-10-21T17:14:40.106" v="6954" actId="47"/>
        <pc:sldMkLst>
          <pc:docMk/>
          <pc:sldMk cId="2452187652" sldId="471"/>
        </pc:sldMkLst>
        <pc:spChg chg="add mod">
          <ac:chgData name="Justine Zayhowski" userId="2377d393-ab0f-4e66-8672-ed1beebcd407" providerId="ADAL" clId="{CE86A23C-2E3D-467D-9AE9-44C4599F2918}" dt="2020-10-14T14:53:15.532" v="5258" actId="14100"/>
          <ac:spMkLst>
            <pc:docMk/>
            <pc:sldMk cId="2452187652" sldId="471"/>
            <ac:spMk id="5" creationId="{5BD5364E-F9E0-40C2-8E92-736C1641C390}"/>
          </ac:spMkLst>
        </pc:spChg>
        <pc:picChg chg="add mod modCrop">
          <ac:chgData name="Justine Zayhowski" userId="2377d393-ab0f-4e66-8672-ed1beebcd407" providerId="ADAL" clId="{CE86A23C-2E3D-467D-9AE9-44C4599F2918}" dt="2020-10-14T14:53:38.031" v="5266" actId="1076"/>
          <ac:picMkLst>
            <pc:docMk/>
            <pc:sldMk cId="2452187652" sldId="471"/>
            <ac:picMk id="3" creationId="{3A44B05E-9CE7-488B-A3E6-8EFC56428B0A}"/>
          </ac:picMkLst>
        </pc:picChg>
      </pc:sldChg>
      <pc:sldChg chg="addSp modSp new del mod">
        <pc:chgData name="Justine Zayhowski" userId="2377d393-ab0f-4e66-8672-ed1beebcd407" providerId="ADAL" clId="{CE86A23C-2E3D-467D-9AE9-44C4599F2918}" dt="2020-10-21T17:14:40.106" v="6954" actId="47"/>
        <pc:sldMkLst>
          <pc:docMk/>
          <pc:sldMk cId="386445695" sldId="472"/>
        </pc:sldMkLst>
        <pc:spChg chg="add mod">
          <ac:chgData name="Justine Zayhowski" userId="2377d393-ab0f-4e66-8672-ed1beebcd407" providerId="ADAL" clId="{CE86A23C-2E3D-467D-9AE9-44C4599F2918}" dt="2020-10-14T15:20:29.393" v="5820" actId="1035"/>
          <ac:spMkLst>
            <pc:docMk/>
            <pc:sldMk cId="386445695" sldId="472"/>
            <ac:spMk id="4" creationId="{E52F7A15-9B08-4987-878F-0A5DC15CAD14}"/>
          </ac:spMkLst>
        </pc:spChg>
        <pc:picChg chg="add mod">
          <ac:chgData name="Justine Zayhowski" userId="2377d393-ab0f-4e66-8672-ed1beebcd407" providerId="ADAL" clId="{CE86A23C-2E3D-467D-9AE9-44C4599F2918}" dt="2020-10-14T15:10:20.625" v="5767" actId="1036"/>
          <ac:picMkLst>
            <pc:docMk/>
            <pc:sldMk cId="386445695" sldId="472"/>
            <ac:picMk id="3" creationId="{E06B4D97-83D9-4A4B-9B9E-1B3AB972705C}"/>
          </ac:picMkLst>
        </pc:picChg>
      </pc:sldChg>
      <pc:sldChg chg="addSp modSp add del mod">
        <pc:chgData name="Justine Zayhowski" userId="2377d393-ab0f-4e66-8672-ed1beebcd407" providerId="ADAL" clId="{CE86A23C-2E3D-467D-9AE9-44C4599F2918}" dt="2020-10-21T17:14:40.106" v="6954" actId="47"/>
        <pc:sldMkLst>
          <pc:docMk/>
          <pc:sldMk cId="491122778" sldId="473"/>
        </pc:sldMkLst>
        <pc:spChg chg="mod">
          <ac:chgData name="Justine Zayhowski" userId="2377d393-ab0f-4e66-8672-ed1beebcd407" providerId="ADAL" clId="{CE86A23C-2E3D-467D-9AE9-44C4599F2918}" dt="2020-10-14T15:10:55.708" v="5773" actId="14100"/>
          <ac:spMkLst>
            <pc:docMk/>
            <pc:sldMk cId="491122778" sldId="473"/>
            <ac:spMk id="2" creationId="{459D72EB-476C-4897-885F-D2C613987310}"/>
          </ac:spMkLst>
        </pc:spChg>
        <pc:spChg chg="add mod">
          <ac:chgData name="Justine Zayhowski" userId="2377d393-ab0f-4e66-8672-ed1beebcd407" providerId="ADAL" clId="{CE86A23C-2E3D-467D-9AE9-44C4599F2918}" dt="2020-10-14T15:13:38.948" v="5778" actId="207"/>
          <ac:spMkLst>
            <pc:docMk/>
            <pc:sldMk cId="491122778" sldId="473"/>
            <ac:spMk id="3" creationId="{300638EA-6A12-4B8D-961D-EBD55E508CE2}"/>
          </ac:spMkLst>
        </pc:spChg>
      </pc:sldChg>
      <pc:sldChg chg="addSp modSp new del mod">
        <pc:chgData name="Justine Zayhowski" userId="2377d393-ab0f-4e66-8672-ed1beebcd407" providerId="ADAL" clId="{CE86A23C-2E3D-467D-9AE9-44C4599F2918}" dt="2020-10-21T17:14:40.106" v="6954" actId="47"/>
        <pc:sldMkLst>
          <pc:docMk/>
          <pc:sldMk cId="79551962" sldId="474"/>
        </pc:sldMkLst>
        <pc:spChg chg="add mod">
          <ac:chgData name="Justine Zayhowski" userId="2377d393-ab0f-4e66-8672-ed1beebcd407" providerId="ADAL" clId="{CE86A23C-2E3D-467D-9AE9-44C4599F2918}" dt="2020-10-14T15:21:23.111" v="5894" actId="1035"/>
          <ac:spMkLst>
            <pc:docMk/>
            <pc:sldMk cId="79551962" sldId="474"/>
            <ac:spMk id="5" creationId="{A9DDF880-8C68-4C16-A9F5-81D860BBCCA4}"/>
          </ac:spMkLst>
        </pc:spChg>
        <pc:picChg chg="add mod modCrop">
          <ac:chgData name="Justine Zayhowski" userId="2377d393-ab0f-4e66-8672-ed1beebcd407" providerId="ADAL" clId="{CE86A23C-2E3D-467D-9AE9-44C4599F2918}" dt="2020-10-14T15:21:16.606" v="5890" actId="1038"/>
          <ac:picMkLst>
            <pc:docMk/>
            <pc:sldMk cId="79551962" sldId="474"/>
            <ac:picMk id="3" creationId="{0F0AD80A-28E0-49BF-BD01-2779B33510B8}"/>
          </ac:picMkLst>
        </pc:picChg>
      </pc:sldChg>
      <pc:sldChg chg="addSp modSp new del mod">
        <pc:chgData name="Justine Zayhowski" userId="2377d393-ab0f-4e66-8672-ed1beebcd407" providerId="ADAL" clId="{CE86A23C-2E3D-467D-9AE9-44C4599F2918}" dt="2020-10-21T17:14:40.106" v="6954" actId="47"/>
        <pc:sldMkLst>
          <pc:docMk/>
          <pc:sldMk cId="1407875971" sldId="475"/>
        </pc:sldMkLst>
        <pc:spChg chg="add mod">
          <ac:chgData name="Justine Zayhowski" userId="2377d393-ab0f-4e66-8672-ed1beebcd407" providerId="ADAL" clId="{CE86A23C-2E3D-467D-9AE9-44C4599F2918}" dt="2020-10-14T15:23:26.210" v="6089" actId="20577"/>
          <ac:spMkLst>
            <pc:docMk/>
            <pc:sldMk cId="1407875971" sldId="475"/>
            <ac:spMk id="4" creationId="{941B71BF-39E3-4700-A3AA-C7B8FF3C7D93}"/>
          </ac:spMkLst>
        </pc:spChg>
        <pc:picChg chg="add mod modCrop">
          <ac:chgData name="Justine Zayhowski" userId="2377d393-ab0f-4e66-8672-ed1beebcd407" providerId="ADAL" clId="{CE86A23C-2E3D-467D-9AE9-44C4599F2918}" dt="2020-10-14T15:21:31.028" v="5935" actId="1038"/>
          <ac:picMkLst>
            <pc:docMk/>
            <pc:sldMk cId="1407875971" sldId="475"/>
            <ac:picMk id="3" creationId="{D823494B-0403-4A3E-9326-807FA2AF4371}"/>
          </ac:picMkLst>
        </pc:picChg>
      </pc:sldChg>
      <pc:sldChg chg="new del">
        <pc:chgData name="Justine Zayhowski" userId="2377d393-ab0f-4e66-8672-ed1beebcd407" providerId="ADAL" clId="{CE86A23C-2E3D-467D-9AE9-44C4599F2918}" dt="2020-10-14T15:19:06.692" v="5814" actId="47"/>
        <pc:sldMkLst>
          <pc:docMk/>
          <pc:sldMk cId="3728491235" sldId="476"/>
        </pc:sldMkLst>
      </pc:sldChg>
      <pc:sldChg chg="addSp modSp new del mod">
        <pc:chgData name="Justine Zayhowski" userId="2377d393-ab0f-4e66-8672-ed1beebcd407" providerId="ADAL" clId="{CE86A23C-2E3D-467D-9AE9-44C4599F2918}" dt="2020-10-14T15:23:03.742" v="6073" actId="47"/>
        <pc:sldMkLst>
          <pc:docMk/>
          <pc:sldMk cId="963414780" sldId="477"/>
        </pc:sldMkLst>
        <pc:picChg chg="add mod modCrop">
          <ac:chgData name="Justine Zayhowski" userId="2377d393-ab0f-4e66-8672-ed1beebcd407" providerId="ADAL" clId="{CE86A23C-2E3D-467D-9AE9-44C4599F2918}" dt="2020-10-14T15:18:45.412" v="5813" actId="1076"/>
          <ac:picMkLst>
            <pc:docMk/>
            <pc:sldMk cId="963414780" sldId="477"/>
            <ac:picMk id="3" creationId="{E7E89ABA-3935-4E32-A46D-C00EBD5F285D}"/>
          </ac:picMkLst>
        </pc:picChg>
      </pc:sldChg>
      <pc:sldChg chg="addSp delSp modSp add del mod">
        <pc:chgData name="Justine Zayhowski" userId="2377d393-ab0f-4e66-8672-ed1beebcd407" providerId="ADAL" clId="{CE86A23C-2E3D-467D-9AE9-44C4599F2918}" dt="2020-10-21T17:14:40.106" v="6954" actId="47"/>
        <pc:sldMkLst>
          <pc:docMk/>
          <pc:sldMk cId="1958594531" sldId="478"/>
        </pc:sldMkLst>
        <pc:spChg chg="mod">
          <ac:chgData name="Justine Zayhowski" userId="2377d393-ab0f-4e66-8672-ed1beebcd407" providerId="ADAL" clId="{CE86A23C-2E3D-467D-9AE9-44C4599F2918}" dt="2020-10-14T15:23:36.131" v="6103" actId="20577"/>
          <ac:spMkLst>
            <pc:docMk/>
            <pc:sldMk cId="1958594531" sldId="478"/>
            <ac:spMk id="4" creationId="{941B71BF-39E3-4700-A3AA-C7B8FF3C7D93}"/>
          </ac:spMkLst>
        </pc:spChg>
        <pc:picChg chg="del">
          <ac:chgData name="Justine Zayhowski" userId="2377d393-ab0f-4e66-8672-ed1beebcd407" providerId="ADAL" clId="{CE86A23C-2E3D-467D-9AE9-44C4599F2918}" dt="2020-10-14T15:22:48.728" v="6065" actId="478"/>
          <ac:picMkLst>
            <pc:docMk/>
            <pc:sldMk cId="1958594531" sldId="478"/>
            <ac:picMk id="3" creationId="{D823494B-0403-4A3E-9326-807FA2AF4371}"/>
          </ac:picMkLst>
        </pc:picChg>
        <pc:picChg chg="add mod">
          <ac:chgData name="Justine Zayhowski" userId="2377d393-ab0f-4e66-8672-ed1beebcd407" providerId="ADAL" clId="{CE86A23C-2E3D-467D-9AE9-44C4599F2918}" dt="2020-10-14T15:22:55.400" v="6068" actId="1076"/>
          <ac:picMkLst>
            <pc:docMk/>
            <pc:sldMk cId="1958594531" sldId="478"/>
            <ac:picMk id="6" creationId="{CAEDFB86-59E7-4B9D-960B-676819994000}"/>
          </ac:picMkLst>
        </pc:picChg>
      </pc:sldChg>
      <pc:sldChg chg="modSp new del mod modAnim">
        <pc:chgData name="Justine Zayhowski" userId="2377d393-ab0f-4e66-8672-ed1beebcd407" providerId="ADAL" clId="{CE86A23C-2E3D-467D-9AE9-44C4599F2918}" dt="2020-10-21T17:14:40.106" v="6954" actId="47"/>
        <pc:sldMkLst>
          <pc:docMk/>
          <pc:sldMk cId="610875916" sldId="479"/>
        </pc:sldMkLst>
        <pc:spChg chg="mod">
          <ac:chgData name="Justine Zayhowski" userId="2377d393-ab0f-4e66-8672-ed1beebcd407" providerId="ADAL" clId="{CE86A23C-2E3D-467D-9AE9-44C4599F2918}" dt="2020-10-14T15:26:34.039" v="6238" actId="20577"/>
          <ac:spMkLst>
            <pc:docMk/>
            <pc:sldMk cId="610875916" sldId="479"/>
            <ac:spMk id="2" creationId="{94C26517-90F4-477F-9BBD-1E1BC5D15291}"/>
          </ac:spMkLst>
        </pc:spChg>
        <pc:spChg chg="mod">
          <ac:chgData name="Justine Zayhowski" userId="2377d393-ab0f-4e66-8672-ed1beebcd407" providerId="ADAL" clId="{CE86A23C-2E3D-467D-9AE9-44C4599F2918}" dt="2020-10-16T14:33:19.916" v="6692" actId="27636"/>
          <ac:spMkLst>
            <pc:docMk/>
            <pc:sldMk cId="610875916" sldId="479"/>
            <ac:spMk id="3" creationId="{6F0FFBFC-F329-4940-A6D5-16554002D265}"/>
          </ac:spMkLst>
        </pc:spChg>
      </pc:sldChg>
      <pc:sldChg chg="addSp delSp modSp new del mod">
        <pc:chgData name="Justine Zayhowski" userId="2377d393-ab0f-4e66-8672-ed1beebcd407" providerId="ADAL" clId="{CE86A23C-2E3D-467D-9AE9-44C4599F2918}" dt="2020-10-21T17:14:40.106" v="6954" actId="47"/>
        <pc:sldMkLst>
          <pc:docMk/>
          <pc:sldMk cId="1033877039" sldId="480"/>
        </pc:sldMkLst>
        <pc:spChg chg="add mod">
          <ac:chgData name="Justine Zayhowski" userId="2377d393-ab0f-4e66-8672-ed1beebcd407" providerId="ADAL" clId="{CE86A23C-2E3D-467D-9AE9-44C4599F2918}" dt="2020-10-16T14:37:08.866" v="6817" actId="20577"/>
          <ac:spMkLst>
            <pc:docMk/>
            <pc:sldMk cId="1033877039" sldId="480"/>
            <ac:spMk id="3" creationId="{FFA883D8-BE91-4DFF-B0B7-16B2FDE52231}"/>
          </ac:spMkLst>
        </pc:spChg>
        <pc:spChg chg="add mod">
          <ac:chgData name="Justine Zayhowski" userId="2377d393-ab0f-4e66-8672-ed1beebcd407" providerId="ADAL" clId="{CE86A23C-2E3D-467D-9AE9-44C4599F2918}" dt="2020-10-16T14:34:26.207" v="6740" actId="1036"/>
          <ac:spMkLst>
            <pc:docMk/>
            <pc:sldMk cId="1033877039" sldId="480"/>
            <ac:spMk id="4" creationId="{EC3D131F-BB80-4266-84E6-54E611610842}"/>
          </ac:spMkLst>
        </pc:spChg>
        <pc:spChg chg="mod">
          <ac:chgData name="Justine Zayhowski" userId="2377d393-ab0f-4e66-8672-ed1beebcd407" providerId="ADAL" clId="{CE86A23C-2E3D-467D-9AE9-44C4599F2918}" dt="2020-10-16T14:34:26.207" v="6740" actId="1036"/>
          <ac:spMkLst>
            <pc:docMk/>
            <pc:sldMk cId="1033877039" sldId="480"/>
            <ac:spMk id="6" creationId="{B67E291D-A08D-41D6-97A7-94FDF1AC256A}"/>
          </ac:spMkLst>
        </pc:spChg>
        <pc:spChg chg="mod">
          <ac:chgData name="Justine Zayhowski" userId="2377d393-ab0f-4e66-8672-ed1beebcd407" providerId="ADAL" clId="{CE86A23C-2E3D-467D-9AE9-44C4599F2918}" dt="2020-10-16T14:34:26.207" v="6740" actId="1036"/>
          <ac:spMkLst>
            <pc:docMk/>
            <pc:sldMk cId="1033877039" sldId="480"/>
            <ac:spMk id="7" creationId="{F7725A72-ADBD-4796-B743-EB4A7958762D}"/>
          </ac:spMkLst>
        </pc:spChg>
        <pc:spChg chg="mod">
          <ac:chgData name="Justine Zayhowski" userId="2377d393-ab0f-4e66-8672-ed1beebcd407" providerId="ADAL" clId="{CE86A23C-2E3D-467D-9AE9-44C4599F2918}" dt="2020-10-16T14:34:26.207" v="6740" actId="1036"/>
          <ac:spMkLst>
            <pc:docMk/>
            <pc:sldMk cId="1033877039" sldId="480"/>
            <ac:spMk id="8" creationId="{3538F046-4A73-4322-8B73-CE0318B8B833}"/>
          </ac:spMkLst>
        </pc:spChg>
        <pc:spChg chg="mod">
          <ac:chgData name="Justine Zayhowski" userId="2377d393-ab0f-4e66-8672-ed1beebcd407" providerId="ADAL" clId="{CE86A23C-2E3D-467D-9AE9-44C4599F2918}" dt="2020-10-16T14:34:26.207" v="6740" actId="1036"/>
          <ac:spMkLst>
            <pc:docMk/>
            <pc:sldMk cId="1033877039" sldId="480"/>
            <ac:spMk id="9" creationId="{9363CF9F-643B-4C05-ACAC-FD3D26B11769}"/>
          </ac:spMkLst>
        </pc:spChg>
        <pc:spChg chg="add mod">
          <ac:chgData name="Justine Zayhowski" userId="2377d393-ab0f-4e66-8672-ed1beebcd407" providerId="ADAL" clId="{CE86A23C-2E3D-467D-9AE9-44C4599F2918}" dt="2020-10-16T14:37:28.767" v="6818" actId="1076"/>
          <ac:spMkLst>
            <pc:docMk/>
            <pc:sldMk cId="1033877039" sldId="480"/>
            <ac:spMk id="10" creationId="{96E2CCD5-714C-4786-9070-A53174240D66}"/>
          </ac:spMkLst>
        </pc:spChg>
        <pc:spChg chg="add del">
          <ac:chgData name="Justine Zayhowski" userId="2377d393-ab0f-4e66-8672-ed1beebcd407" providerId="ADAL" clId="{CE86A23C-2E3D-467D-9AE9-44C4599F2918}" dt="2020-10-16T14:36:09.150" v="6791" actId="478"/>
          <ac:spMkLst>
            <pc:docMk/>
            <pc:sldMk cId="1033877039" sldId="480"/>
            <ac:spMk id="13" creationId="{FB09513E-49B1-40A7-AAFD-57E394EE7628}"/>
          </ac:spMkLst>
        </pc:spChg>
        <pc:spChg chg="add mod">
          <ac:chgData name="Justine Zayhowski" userId="2377d393-ab0f-4e66-8672-ed1beebcd407" providerId="ADAL" clId="{CE86A23C-2E3D-467D-9AE9-44C4599F2918}" dt="2020-10-16T14:38:17.723" v="6836" actId="1038"/>
          <ac:spMkLst>
            <pc:docMk/>
            <pc:sldMk cId="1033877039" sldId="480"/>
            <ac:spMk id="14" creationId="{9BEA5911-9D2B-4B34-8018-F24EB716BF87}"/>
          </ac:spMkLst>
        </pc:spChg>
        <pc:spChg chg="add mod">
          <ac:chgData name="Justine Zayhowski" userId="2377d393-ab0f-4e66-8672-ed1beebcd407" providerId="ADAL" clId="{CE86A23C-2E3D-467D-9AE9-44C4599F2918}" dt="2020-10-16T14:38:12.884" v="6835" actId="1035"/>
          <ac:spMkLst>
            <pc:docMk/>
            <pc:sldMk cId="1033877039" sldId="480"/>
            <ac:spMk id="16" creationId="{3854DC0B-6F9D-4F41-A2A5-141D7CD26736}"/>
          </ac:spMkLst>
        </pc:spChg>
        <pc:spChg chg="add mod">
          <ac:chgData name="Justine Zayhowski" userId="2377d393-ab0f-4e66-8672-ed1beebcd407" providerId="ADAL" clId="{CE86A23C-2E3D-467D-9AE9-44C4599F2918}" dt="2020-10-16T14:39:05.528" v="6909" actId="1076"/>
          <ac:spMkLst>
            <pc:docMk/>
            <pc:sldMk cId="1033877039" sldId="480"/>
            <ac:spMk id="17" creationId="{B6392E75-C4B4-4D41-85B6-E2EE929460D3}"/>
          </ac:spMkLst>
        </pc:spChg>
        <pc:grpChg chg="add mod">
          <ac:chgData name="Justine Zayhowski" userId="2377d393-ab0f-4e66-8672-ed1beebcd407" providerId="ADAL" clId="{CE86A23C-2E3D-467D-9AE9-44C4599F2918}" dt="2020-10-16T14:34:26.207" v="6740" actId="1036"/>
          <ac:grpSpMkLst>
            <pc:docMk/>
            <pc:sldMk cId="1033877039" sldId="480"/>
            <ac:grpSpMk id="5" creationId="{D025CF21-F9B8-43FC-A3F3-1565F5EB8CDA}"/>
          </ac:grpSpMkLst>
        </pc:grpChg>
        <pc:graphicFrameChg chg="add mod">
          <ac:chgData name="Justine Zayhowski" userId="2377d393-ab0f-4e66-8672-ed1beebcd407" providerId="ADAL" clId="{CE86A23C-2E3D-467D-9AE9-44C4599F2918}" dt="2020-10-16T14:38:08.210" v="6823" actId="1035"/>
          <ac:graphicFrameMkLst>
            <pc:docMk/>
            <pc:sldMk cId="1033877039" sldId="480"/>
            <ac:graphicFrameMk id="11" creationId="{73FBB9E1-F7F2-4DA9-9829-B6E801B29269}"/>
          </ac:graphicFrameMkLst>
        </pc:graphicFrameChg>
        <pc:graphicFrameChg chg="add mod">
          <ac:chgData name="Justine Zayhowski" userId="2377d393-ab0f-4e66-8672-ed1beebcd407" providerId="ADAL" clId="{CE86A23C-2E3D-467D-9AE9-44C4599F2918}" dt="2020-10-16T14:35:11.533" v="6757" actId="1076"/>
          <ac:graphicFrameMkLst>
            <pc:docMk/>
            <pc:sldMk cId="1033877039" sldId="480"/>
            <ac:graphicFrameMk id="12" creationId="{A92C3CEE-00E8-434E-81F4-4959D1AC2B7A}"/>
          </ac:graphicFrameMkLst>
        </pc:graphicFrameChg>
      </pc:sldChg>
      <pc:sldChg chg="add">
        <pc:chgData name="Justine Zayhowski" userId="2377d393-ab0f-4e66-8672-ed1beebcd407" providerId="ADAL" clId="{CE86A23C-2E3D-467D-9AE9-44C4599F2918}" dt="2020-10-20T12:57:30.417" v="6950"/>
        <pc:sldMkLst>
          <pc:docMk/>
          <pc:sldMk cId="1489332585" sldId="481"/>
        </pc:sldMkLst>
      </pc:sldChg>
      <pc:sldChg chg="modSp add mod">
        <pc:chgData name="Justine Zayhowski" userId="2377d393-ab0f-4e66-8672-ed1beebcd407" providerId="ADAL" clId="{CE86A23C-2E3D-467D-9AE9-44C4599F2918}" dt="2020-10-22T14:18:18.539" v="7040" actId="20577"/>
        <pc:sldMkLst>
          <pc:docMk/>
          <pc:sldMk cId="2710852678" sldId="482"/>
        </pc:sldMkLst>
        <pc:spChg chg="mod">
          <ac:chgData name="Justine Zayhowski" userId="2377d393-ab0f-4e66-8672-ed1beebcd407" providerId="ADAL" clId="{CE86A23C-2E3D-467D-9AE9-44C4599F2918}" dt="2020-10-22T14:18:18.539" v="7040" actId="20577"/>
          <ac:spMkLst>
            <pc:docMk/>
            <pc:sldMk cId="2710852678" sldId="482"/>
            <ac:spMk id="2" creationId="{1FC015DF-649E-44BE-ACB1-C5CB834E22D7}"/>
          </ac:spMkLst>
        </pc:spChg>
      </pc:sldChg>
      <pc:sldChg chg="modSp mod modAnim">
        <pc:chgData name="Justine Zayhowski" userId="2377d393-ab0f-4e66-8672-ed1beebcd407" providerId="ADAL" clId="{CE86A23C-2E3D-467D-9AE9-44C4599F2918}" dt="2020-10-23T19:54:17.333" v="7065" actId="15"/>
        <pc:sldMkLst>
          <pc:docMk/>
          <pc:sldMk cId="2784905989" sldId="485"/>
        </pc:sldMkLst>
        <pc:spChg chg="mod">
          <ac:chgData name="Justine Zayhowski" userId="2377d393-ab0f-4e66-8672-ed1beebcd407" providerId="ADAL" clId="{CE86A23C-2E3D-467D-9AE9-44C4599F2918}" dt="2020-10-23T19:54:05.611" v="7064" actId="20577"/>
          <ac:spMkLst>
            <pc:docMk/>
            <pc:sldMk cId="2784905989" sldId="485"/>
            <ac:spMk id="2" creationId="{0172E5E8-FCB9-4B10-BFB5-13AEC67FCBBC}"/>
          </ac:spMkLst>
        </pc:spChg>
        <pc:spChg chg="mod">
          <ac:chgData name="Justine Zayhowski" userId="2377d393-ab0f-4e66-8672-ed1beebcd407" providerId="ADAL" clId="{CE86A23C-2E3D-467D-9AE9-44C4599F2918}" dt="2020-10-23T19:54:17.333" v="7065" actId="15"/>
          <ac:spMkLst>
            <pc:docMk/>
            <pc:sldMk cId="2784905989" sldId="485"/>
            <ac:spMk id="3" creationId="{DDBA0F9D-24CE-4DD3-974E-985AA12A5D05}"/>
          </ac:spMkLst>
        </pc:spChg>
      </pc:sldChg>
      <pc:sldChg chg="modSp">
        <pc:chgData name="Justine Zayhowski" userId="2377d393-ab0f-4e66-8672-ed1beebcd407" providerId="ADAL" clId="{CE86A23C-2E3D-467D-9AE9-44C4599F2918}" dt="2020-10-23T19:55:39.934" v="7071" actId="113"/>
        <pc:sldMkLst>
          <pc:docMk/>
          <pc:sldMk cId="2338260006" sldId="486"/>
        </pc:sldMkLst>
        <pc:spChg chg="mod">
          <ac:chgData name="Justine Zayhowski" userId="2377d393-ab0f-4e66-8672-ed1beebcd407" providerId="ADAL" clId="{CE86A23C-2E3D-467D-9AE9-44C4599F2918}" dt="2020-10-23T19:55:39.934" v="7071" actId="113"/>
          <ac:spMkLst>
            <pc:docMk/>
            <pc:sldMk cId="2338260006" sldId="486"/>
            <ac:spMk id="3" creationId="{77DCAD7E-DD7E-44E0-9161-5576E910D0CB}"/>
          </ac:spMkLst>
        </pc:spChg>
      </pc:sldChg>
      <pc:sldChg chg="modSp">
        <pc:chgData name="Justine Zayhowski" userId="2377d393-ab0f-4e66-8672-ed1beebcd407" providerId="ADAL" clId="{CE86A23C-2E3D-467D-9AE9-44C4599F2918}" dt="2020-10-23T19:54:45.817" v="7068" actId="12"/>
        <pc:sldMkLst>
          <pc:docMk/>
          <pc:sldMk cId="4129751973" sldId="487"/>
        </pc:sldMkLst>
        <pc:spChg chg="mod">
          <ac:chgData name="Justine Zayhowski" userId="2377d393-ab0f-4e66-8672-ed1beebcd407" providerId="ADAL" clId="{CE86A23C-2E3D-467D-9AE9-44C4599F2918}" dt="2020-10-23T19:54:45.817" v="7068" actId="12"/>
          <ac:spMkLst>
            <pc:docMk/>
            <pc:sldMk cId="4129751973" sldId="487"/>
            <ac:spMk id="3" creationId="{DDBA0F9D-24CE-4DD3-974E-985AA12A5D05}"/>
          </ac:spMkLst>
        </pc:spChg>
      </pc:sldChg>
      <pc:sldChg chg="modSp mod">
        <pc:chgData name="Justine Zayhowski" userId="2377d393-ab0f-4e66-8672-ed1beebcd407" providerId="ADAL" clId="{CE86A23C-2E3D-467D-9AE9-44C4599F2918}" dt="2020-10-23T19:54:33.424" v="7067" actId="12"/>
        <pc:sldMkLst>
          <pc:docMk/>
          <pc:sldMk cId="2608206150" sldId="488"/>
        </pc:sldMkLst>
        <pc:spChg chg="mod">
          <ac:chgData name="Justine Zayhowski" userId="2377d393-ab0f-4e66-8672-ed1beebcd407" providerId="ADAL" clId="{CE86A23C-2E3D-467D-9AE9-44C4599F2918}" dt="2020-10-23T19:54:33.424" v="7067" actId="12"/>
          <ac:spMkLst>
            <pc:docMk/>
            <pc:sldMk cId="2608206150" sldId="488"/>
            <ac:spMk id="3" creationId="{603E0A83-EDE7-4657-B0D5-26E66F908B4B}"/>
          </ac:spMkLst>
        </pc:spChg>
      </pc:sldChg>
      <pc:sldChg chg="addSp delSp modSp add mod">
        <pc:chgData name="Justine Zayhowski" userId="2377d393-ab0f-4e66-8672-ed1beebcd407" providerId="ADAL" clId="{CE86A23C-2E3D-467D-9AE9-44C4599F2918}" dt="2020-10-23T21:23:58.459" v="9028" actId="20577"/>
        <pc:sldMkLst>
          <pc:docMk/>
          <pc:sldMk cId="4220276961" sldId="489"/>
        </pc:sldMkLst>
        <pc:spChg chg="mod">
          <ac:chgData name="Justine Zayhowski" userId="2377d393-ab0f-4e66-8672-ed1beebcd407" providerId="ADAL" clId="{CE86A23C-2E3D-467D-9AE9-44C4599F2918}" dt="2020-10-23T21:23:58.459" v="9028" actId="20577"/>
          <ac:spMkLst>
            <pc:docMk/>
            <pc:sldMk cId="4220276961" sldId="489"/>
            <ac:spMk id="3" creationId="{9E06245E-631E-48A6-B0F6-58D257300608}"/>
          </ac:spMkLst>
        </pc:spChg>
        <pc:spChg chg="add del mod">
          <ac:chgData name="Justine Zayhowski" userId="2377d393-ab0f-4e66-8672-ed1beebcd407" providerId="ADAL" clId="{CE86A23C-2E3D-467D-9AE9-44C4599F2918}" dt="2020-10-23T20:19:05.044" v="8971" actId="478"/>
          <ac:spMkLst>
            <pc:docMk/>
            <pc:sldMk cId="4220276961" sldId="489"/>
            <ac:spMk id="5" creationId="{25DAA846-1DD1-4B18-8C3B-5AE77A06BE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3EC56-CECA-443B-B578-BD2C76F49B15}" type="datetimeFigureOut">
              <a:rPr lang="en-US" smtClean="0"/>
              <a:t>10/23/2020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BFF34-4E4C-47C4-BB1F-F6A660910A80}" type="slidenum">
              <a:rPr lang="en-US" smtClean="0"/>
              <a:t>‹#›</a:t>
            </a:fld>
            <a:endParaRPr lang="en-US"/>
          </a:p>
        </p:txBody>
      </p:sp>
    </p:spTree>
    <p:extLst>
      <p:ext uri="{BB962C8B-B14F-4D97-AF65-F5344CB8AC3E}">
        <p14:creationId xmlns:p14="http://schemas.microsoft.com/office/powerpoint/2010/main" val="261225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25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682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306356"/>
            <a:ext cx="10058400" cy="2018755"/>
          </a:xfrm>
        </p:spPr>
        <p:txBody>
          <a:bodyPr anchor="b">
            <a:normAutofit/>
          </a:bodyPr>
          <a:lstStyle>
            <a:lvl1pPr algn="ctr">
              <a:lnSpc>
                <a:spcPct val="85000"/>
              </a:lnSpc>
              <a:defRPr sz="8000" spc="-50" baseline="0">
                <a:solidFill>
                  <a:srgbClr val="1D426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1651D-A16F-4C37-9A39-C199241A6C01}" type="datetime1">
              <a:rPr lang="en-US" smtClean="0"/>
              <a:pPr/>
              <a:t>10/23/2020</a:t>
            </a:fld>
            <a:endParaRPr lang="en-US"/>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1.jpeg">
            <a:extLst>
              <a:ext uri="{FF2B5EF4-FFF2-40B4-BE49-F238E27FC236}">
                <a16:creationId xmlns:a16="http://schemas.microsoft.com/office/drawing/2014/main" id="{3AE31069-7D15-41AE-B081-49D9D66454A6}"/>
              </a:ext>
            </a:extLst>
          </p:cNvPr>
          <p:cNvPicPr/>
          <p:nvPr userDrawn="1"/>
        </p:nvPicPr>
        <p:blipFill>
          <a:blip r:embed="rId2" cstate="print"/>
          <a:stretch>
            <a:fillRect/>
          </a:stretch>
        </p:blipFill>
        <p:spPr>
          <a:xfrm>
            <a:off x="3803559" y="23154"/>
            <a:ext cx="4584882" cy="2120039"/>
          </a:xfrm>
          <a:prstGeom prst="rect">
            <a:avLst/>
          </a:prstGeom>
        </p:spPr>
      </p:pic>
    </p:spTree>
    <p:extLst>
      <p:ext uri="{BB962C8B-B14F-4D97-AF65-F5344CB8AC3E}">
        <p14:creationId xmlns:p14="http://schemas.microsoft.com/office/powerpoint/2010/main" val="343144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10/23/2020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14379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10/23/2020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37009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1B5C302-2967-466F-AB87-32FBE3DC0034}"/>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3272A2D9-1C29-4931-84D9-8E396571BC4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68222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8AF59CA-9A0A-4708-991B-9EA712BC766F}"/>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043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4839BFF-9ECC-457E-A89E-D80634445C7D}"/>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F63434C9-75F2-4FBE-AAB5-8DD0AE09F3D5}"/>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429000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759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037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8495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E5C79C45-808A-49F1-9C82-72DF978C382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5C6FB3CA-FE55-4F81-BE76-EBD293AF20D2}"/>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278320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5099858" cy="365125"/>
          </a:xfrm>
          <a:prstGeom prst="rect">
            <a:avLst/>
          </a:prstGeo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344068"/>
                </a:solidFill>
                <a:effectLst/>
                <a:uLnTx/>
                <a:uFillTx/>
                <a:latin typeface="Calibri"/>
                <a:ea typeface="+mn-ea"/>
                <a:cs typeface="+mn-cs"/>
              </a:rPr>
              <a:t>State of Rhode Island  Support provided by the  Peterson Center on Healthcare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34406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344068"/>
              </a:solidFill>
              <a:effectLst/>
              <a:uLnTx/>
              <a:uFillTx/>
              <a:latin typeface="Calibri"/>
              <a:ea typeface="+mn-ea"/>
              <a:cs typeface="+mn-cs"/>
            </a:endParaRPr>
          </a:p>
        </p:txBody>
      </p:sp>
    </p:spTree>
    <p:extLst>
      <p:ext uri="{BB962C8B-B14F-4D97-AF65-F5344CB8AC3E}">
        <p14:creationId xmlns:p14="http://schemas.microsoft.com/office/powerpoint/2010/main" val="25951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1D4268"/>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D24412-2748-4BFF-BC48-DB209666C6CF}" type="datetime1">
              <a:rPr lang="en-US" smtClean="0"/>
              <a:pPr/>
              <a:t>10/23/2020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67163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77930D2F-DBF3-4165-897C-F4EF71BF2188}"/>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BAB244DF-19AB-4763-9464-2A8D205EEC9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65028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2369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1751DFF-58CF-49E1-B757-841659A05350}"/>
              </a:ext>
            </a:extLst>
          </p:cNvPr>
          <p:cNvSpPr txBox="1">
            <a:spLocks/>
          </p:cNvSpPr>
          <p:nvPr userDrawn="1"/>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88AA37-CDEA-44EC-A0B7-972E33B09182}" type="slidenum">
              <a:rPr lang="en-US" smtClean="0">
                <a:latin typeface="Calibri"/>
              </a:rPr>
              <a:pPr>
                <a:defRPr/>
              </a:pPr>
              <a:t>‹#›</a:t>
            </a:fld>
            <a:endParaRPr lang="en-US">
              <a:latin typeface="Calibri"/>
            </a:endParaRPr>
          </a:p>
        </p:txBody>
      </p:sp>
      <p:sp>
        <p:nvSpPr>
          <p:cNvPr id="10" name="Footer Placeholder 3">
            <a:extLst>
              <a:ext uri="{FF2B5EF4-FFF2-40B4-BE49-F238E27FC236}">
                <a16:creationId xmlns:a16="http://schemas.microsoft.com/office/drawing/2014/main" id="{9AD44724-A3C3-4F77-943C-D348B8573A68}"/>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29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C636-94BB-7E4A-A4F2-49D8DB913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0CDDF5-3CD1-9840-993B-3B5700A5B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73D92-6122-E043-AA6E-FCC9F31CB8E9}"/>
              </a:ext>
            </a:extLst>
          </p:cNvPr>
          <p:cNvSpPr>
            <a:spLocks noGrp="1"/>
          </p:cNvSpPr>
          <p:nvPr>
            <p:ph type="dt" sz="half" idx="10"/>
          </p:nvPr>
        </p:nvSpPr>
        <p:spPr/>
        <p:txBody>
          <a:bodyPr/>
          <a:lstStyle/>
          <a:p>
            <a:fld id="{873AAD9E-ACE7-5B4F-8E8A-209D1595748A}" type="datetime1">
              <a:rPr lang="en-US" smtClean="0"/>
              <a:t>10/23/2020</a:t>
            </a:fld>
            <a:endParaRPr lang="en-US" dirty="0"/>
          </a:p>
        </p:txBody>
      </p:sp>
      <p:sp>
        <p:nvSpPr>
          <p:cNvPr id="5" name="Footer Placeholder 4">
            <a:extLst>
              <a:ext uri="{FF2B5EF4-FFF2-40B4-BE49-F238E27FC236}">
                <a16:creationId xmlns:a16="http://schemas.microsoft.com/office/drawing/2014/main" id="{1CADDC78-79A9-4D49-9045-438E8AF8B0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31E333-EDB7-764C-9FD9-085424849161}"/>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1414336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4BB2-5CD3-024F-B3FD-5BE86C876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91399-A99F-C147-A7CB-15DBE4B9A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6D05-2E60-8846-B951-839D9810304D}"/>
              </a:ext>
            </a:extLst>
          </p:cNvPr>
          <p:cNvSpPr>
            <a:spLocks noGrp="1"/>
          </p:cNvSpPr>
          <p:nvPr>
            <p:ph type="dt" sz="half" idx="10"/>
          </p:nvPr>
        </p:nvSpPr>
        <p:spPr/>
        <p:txBody>
          <a:bodyPr/>
          <a:lstStyle/>
          <a:p>
            <a:fld id="{935D8E3A-B81D-BF4F-AE55-172B6097CFB1}" type="datetime1">
              <a:rPr lang="en-US" smtClean="0"/>
              <a:t>10/23/2020</a:t>
            </a:fld>
            <a:endParaRPr lang="en-US" dirty="0"/>
          </a:p>
        </p:txBody>
      </p:sp>
      <p:sp>
        <p:nvSpPr>
          <p:cNvPr id="5" name="Footer Placeholder 4">
            <a:extLst>
              <a:ext uri="{FF2B5EF4-FFF2-40B4-BE49-F238E27FC236}">
                <a16:creationId xmlns:a16="http://schemas.microsoft.com/office/drawing/2014/main" id="{EB0918CE-532C-3A45-82B8-0AAA435695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C9DCBA-73D3-D144-9EBD-C9459E3C1003}"/>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205456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07A7-5F41-E045-B14F-4680940426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0B986-92BC-D24F-97C9-DF4D49249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D182-93D8-E048-8063-683D0EDC8CBB}"/>
              </a:ext>
            </a:extLst>
          </p:cNvPr>
          <p:cNvSpPr>
            <a:spLocks noGrp="1"/>
          </p:cNvSpPr>
          <p:nvPr>
            <p:ph type="dt" sz="half" idx="10"/>
          </p:nvPr>
        </p:nvSpPr>
        <p:spPr/>
        <p:txBody>
          <a:bodyPr/>
          <a:lstStyle/>
          <a:p>
            <a:fld id="{B07D4632-C7FB-8D4F-B7EF-DCE47811513D}" type="datetime1">
              <a:rPr lang="en-US" smtClean="0"/>
              <a:t>10/23/2020</a:t>
            </a:fld>
            <a:endParaRPr lang="en-US" dirty="0"/>
          </a:p>
        </p:txBody>
      </p:sp>
      <p:sp>
        <p:nvSpPr>
          <p:cNvPr id="5" name="Footer Placeholder 4">
            <a:extLst>
              <a:ext uri="{FF2B5EF4-FFF2-40B4-BE49-F238E27FC236}">
                <a16:creationId xmlns:a16="http://schemas.microsoft.com/office/drawing/2014/main" id="{973CC347-809F-9740-8C51-7BF01BCFCC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08C74-BF04-EB43-9CDE-0A9E79BA7E75}"/>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215494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C967-24C4-6D4A-8E41-72DF815D5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7512B-235A-CF43-AD78-90FF781AB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7C70DC-4254-8841-B908-EB24DC6D2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D7D87-CE26-F74D-8A84-EEF33B6C755C}"/>
              </a:ext>
            </a:extLst>
          </p:cNvPr>
          <p:cNvSpPr>
            <a:spLocks noGrp="1"/>
          </p:cNvSpPr>
          <p:nvPr>
            <p:ph type="dt" sz="half" idx="10"/>
          </p:nvPr>
        </p:nvSpPr>
        <p:spPr/>
        <p:txBody>
          <a:bodyPr/>
          <a:lstStyle/>
          <a:p>
            <a:fld id="{37A14D4A-290A-8041-9556-89E9044DE330}" type="datetime1">
              <a:rPr lang="en-US" smtClean="0"/>
              <a:t>10/23/2020</a:t>
            </a:fld>
            <a:endParaRPr lang="en-US" dirty="0"/>
          </a:p>
        </p:txBody>
      </p:sp>
      <p:sp>
        <p:nvSpPr>
          <p:cNvPr id="6" name="Footer Placeholder 5">
            <a:extLst>
              <a:ext uri="{FF2B5EF4-FFF2-40B4-BE49-F238E27FC236}">
                <a16:creationId xmlns:a16="http://schemas.microsoft.com/office/drawing/2014/main" id="{E279144C-8FB4-D44D-88B0-16D1CA8B82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D09D67-54E4-CF4A-9418-EAF43F03DFD8}"/>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2922060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EE69-61ED-6444-89A7-E61EF34FF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108F2-D292-8746-9147-6D2382F45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00A05-5A76-4A4B-93BD-F0EA01F5FC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DAFFB-0B6D-554F-9B73-EDDE74EF5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14D8D-CFFE-E442-8497-BAC736A286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411E3-D4E7-1D4F-AD64-4E7520614CDD}"/>
              </a:ext>
            </a:extLst>
          </p:cNvPr>
          <p:cNvSpPr>
            <a:spLocks noGrp="1"/>
          </p:cNvSpPr>
          <p:nvPr>
            <p:ph type="dt" sz="half" idx="10"/>
          </p:nvPr>
        </p:nvSpPr>
        <p:spPr/>
        <p:txBody>
          <a:bodyPr/>
          <a:lstStyle/>
          <a:p>
            <a:fld id="{5B1CD3A0-240B-2D4E-8056-8EF74C646754}" type="datetime1">
              <a:rPr lang="en-US" smtClean="0"/>
              <a:t>10/23/2020</a:t>
            </a:fld>
            <a:endParaRPr lang="en-US" dirty="0"/>
          </a:p>
        </p:txBody>
      </p:sp>
      <p:sp>
        <p:nvSpPr>
          <p:cNvPr id="8" name="Footer Placeholder 7">
            <a:extLst>
              <a:ext uri="{FF2B5EF4-FFF2-40B4-BE49-F238E27FC236}">
                <a16:creationId xmlns:a16="http://schemas.microsoft.com/office/drawing/2014/main" id="{F75C2CAE-E5FB-7D47-977D-0A92A4D19D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10FB47-166C-8049-8CF7-2037213D7005}"/>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2106658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5459-B5F2-684E-AE74-F5D1DA8A8B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EE83FA-79DC-DD4F-88C4-E28662DDB057}"/>
              </a:ext>
            </a:extLst>
          </p:cNvPr>
          <p:cNvSpPr>
            <a:spLocks noGrp="1"/>
          </p:cNvSpPr>
          <p:nvPr>
            <p:ph type="dt" sz="half" idx="10"/>
          </p:nvPr>
        </p:nvSpPr>
        <p:spPr/>
        <p:txBody>
          <a:bodyPr/>
          <a:lstStyle/>
          <a:p>
            <a:fld id="{54DA44BA-D378-BD48-88FD-346C73C5FB4E}" type="datetime1">
              <a:rPr lang="en-US" smtClean="0"/>
              <a:t>10/23/2020</a:t>
            </a:fld>
            <a:endParaRPr lang="en-US" dirty="0"/>
          </a:p>
        </p:txBody>
      </p:sp>
      <p:sp>
        <p:nvSpPr>
          <p:cNvPr id="4" name="Footer Placeholder 3">
            <a:extLst>
              <a:ext uri="{FF2B5EF4-FFF2-40B4-BE49-F238E27FC236}">
                <a16:creationId xmlns:a16="http://schemas.microsoft.com/office/drawing/2014/main" id="{F3DB606A-82DE-6D40-B625-D1C5012827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3D8214-8ED6-2C45-A436-4D97E876DDA3}"/>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764543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F61BC-D509-E543-9819-9DF7857605F0}"/>
              </a:ext>
            </a:extLst>
          </p:cNvPr>
          <p:cNvSpPr>
            <a:spLocks noGrp="1"/>
          </p:cNvSpPr>
          <p:nvPr>
            <p:ph type="dt" sz="half" idx="10"/>
          </p:nvPr>
        </p:nvSpPr>
        <p:spPr/>
        <p:txBody>
          <a:bodyPr/>
          <a:lstStyle/>
          <a:p>
            <a:fld id="{AAA48842-9D5A-184E-9ADC-48919C2B5471}" type="datetime1">
              <a:rPr lang="en-US" smtClean="0"/>
              <a:t>10/23/2020</a:t>
            </a:fld>
            <a:endParaRPr lang="en-US" dirty="0"/>
          </a:p>
        </p:txBody>
      </p:sp>
      <p:sp>
        <p:nvSpPr>
          <p:cNvPr id="3" name="Footer Placeholder 2">
            <a:extLst>
              <a:ext uri="{FF2B5EF4-FFF2-40B4-BE49-F238E27FC236}">
                <a16:creationId xmlns:a16="http://schemas.microsoft.com/office/drawing/2014/main" id="{1EEFC2DD-0C25-A649-A607-1108B0DD6C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D8D8BE-C16C-594C-A2A5-05CC70BB7A52}"/>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187186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1716464"/>
            <a:ext cx="12188825" cy="1237047"/>
          </a:xfrm>
          <a:solidFill>
            <a:schemeClr val="accent4">
              <a:lumMod val="20000"/>
              <a:lumOff val="80000"/>
            </a:schemeClr>
          </a:solidFill>
          <a:ln>
            <a:solidFill>
              <a:schemeClr val="tx2"/>
            </a:solidFill>
          </a:ln>
        </p:spPr>
        <p:txBody>
          <a:bodyPr anchor="b" anchorCtr="0">
            <a:normAutofit/>
          </a:bodyPr>
          <a:lstStyle>
            <a:lvl1pPr>
              <a:lnSpc>
                <a:spcPct val="85000"/>
              </a:lnSpc>
              <a:defRPr sz="6000" b="0">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0" y="2977023"/>
            <a:ext cx="12188824" cy="1143000"/>
          </a:xfrm>
        </p:spPr>
        <p:txBody>
          <a:bodyPr lIns="91440" rIns="91440" anchor="t" anchorCtr="0">
            <a:normAutofit/>
          </a:bodyPr>
          <a:lstStyle>
            <a:lvl1pPr marL="0" indent="0">
              <a:buNone/>
              <a:defRPr sz="2400" cap="all" spc="200" baseline="0">
                <a:solidFill>
                  <a:schemeClr val="tx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852ED-31E4-45F0-B926-2DDA15617DE7}" type="datetime1">
              <a:rPr lang="en-US" smtClean="0"/>
              <a:pPr/>
              <a:t>10/23/2020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85799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7744-8D8E-1C42-86D3-232DE3BB4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B6BA91-D1DE-8341-95B9-DA135B588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07D41-8E01-B84D-A776-E3FC2D49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99B05-8129-E247-82E4-67E922E2B733}"/>
              </a:ext>
            </a:extLst>
          </p:cNvPr>
          <p:cNvSpPr>
            <a:spLocks noGrp="1"/>
          </p:cNvSpPr>
          <p:nvPr>
            <p:ph type="dt" sz="half" idx="10"/>
          </p:nvPr>
        </p:nvSpPr>
        <p:spPr/>
        <p:txBody>
          <a:bodyPr/>
          <a:lstStyle/>
          <a:p>
            <a:fld id="{E059CCC8-DC40-FE41-8905-3E260F720FEF}" type="datetime1">
              <a:rPr lang="en-US" smtClean="0"/>
              <a:t>10/23/2020</a:t>
            </a:fld>
            <a:endParaRPr lang="en-US" dirty="0"/>
          </a:p>
        </p:txBody>
      </p:sp>
      <p:sp>
        <p:nvSpPr>
          <p:cNvPr id="6" name="Footer Placeholder 5">
            <a:extLst>
              <a:ext uri="{FF2B5EF4-FFF2-40B4-BE49-F238E27FC236}">
                <a16:creationId xmlns:a16="http://schemas.microsoft.com/office/drawing/2014/main" id="{4B2E179C-EB5C-5248-8407-3F17BA552E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5BCE8F-CD36-A14C-A230-D32321B24DC8}"/>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3896606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3F74-42CC-E948-9677-10C3A1DA5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70603-CD67-5342-8DF7-8BF427DFF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8B67EE7-DCFD-1A44-86D3-642D3D3CE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EB162-5ED9-CB40-BA56-76B0D375C660}"/>
              </a:ext>
            </a:extLst>
          </p:cNvPr>
          <p:cNvSpPr>
            <a:spLocks noGrp="1"/>
          </p:cNvSpPr>
          <p:nvPr>
            <p:ph type="dt" sz="half" idx="10"/>
          </p:nvPr>
        </p:nvSpPr>
        <p:spPr/>
        <p:txBody>
          <a:bodyPr/>
          <a:lstStyle/>
          <a:p>
            <a:fld id="{5498764B-2032-6A42-B3E6-AD460F5F364F}" type="datetime1">
              <a:rPr lang="en-US" smtClean="0"/>
              <a:t>10/23/2020</a:t>
            </a:fld>
            <a:endParaRPr lang="en-US" dirty="0"/>
          </a:p>
        </p:txBody>
      </p:sp>
      <p:sp>
        <p:nvSpPr>
          <p:cNvPr id="6" name="Footer Placeholder 5">
            <a:extLst>
              <a:ext uri="{FF2B5EF4-FFF2-40B4-BE49-F238E27FC236}">
                <a16:creationId xmlns:a16="http://schemas.microsoft.com/office/drawing/2014/main" id="{E35D3602-62EF-4545-BFE5-CFC5C30E8F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F569FA-ED18-7D48-902F-9C8B785A262C}"/>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68431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165-B205-C545-A3C9-3FEFBCE4C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88D85-13BA-A44F-A60A-4C4D0638A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9B28F-884A-A54F-B823-15C37FC80235}"/>
              </a:ext>
            </a:extLst>
          </p:cNvPr>
          <p:cNvSpPr>
            <a:spLocks noGrp="1"/>
          </p:cNvSpPr>
          <p:nvPr>
            <p:ph type="dt" sz="half" idx="10"/>
          </p:nvPr>
        </p:nvSpPr>
        <p:spPr/>
        <p:txBody>
          <a:bodyPr/>
          <a:lstStyle/>
          <a:p>
            <a:fld id="{7837D70E-EEAD-E94E-9C87-7DBD25BC20E0}" type="datetime1">
              <a:rPr lang="en-US" smtClean="0"/>
              <a:t>10/23/2020</a:t>
            </a:fld>
            <a:endParaRPr lang="en-US" dirty="0"/>
          </a:p>
        </p:txBody>
      </p:sp>
      <p:sp>
        <p:nvSpPr>
          <p:cNvPr id="5" name="Footer Placeholder 4">
            <a:extLst>
              <a:ext uri="{FF2B5EF4-FFF2-40B4-BE49-F238E27FC236}">
                <a16:creationId xmlns:a16="http://schemas.microsoft.com/office/drawing/2014/main" id="{9D73F740-6518-AC4F-9D89-BFF81A736F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8751B-7EC0-2C48-B384-609739BA71F1}"/>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479010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C0D40-0A74-8A48-ACB9-574AF34CFD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A23DB6-2A8F-574E-B728-C7B285183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0A086-2F35-5148-97FC-1EB21A721504}"/>
              </a:ext>
            </a:extLst>
          </p:cNvPr>
          <p:cNvSpPr>
            <a:spLocks noGrp="1"/>
          </p:cNvSpPr>
          <p:nvPr>
            <p:ph type="dt" sz="half" idx="10"/>
          </p:nvPr>
        </p:nvSpPr>
        <p:spPr/>
        <p:txBody>
          <a:bodyPr/>
          <a:lstStyle/>
          <a:p>
            <a:fld id="{B322F243-5F84-134E-8C3F-703AE046B31A}" type="datetime1">
              <a:rPr lang="en-US" smtClean="0"/>
              <a:t>10/23/2020</a:t>
            </a:fld>
            <a:endParaRPr lang="en-US" dirty="0"/>
          </a:p>
        </p:txBody>
      </p:sp>
      <p:sp>
        <p:nvSpPr>
          <p:cNvPr id="5" name="Footer Placeholder 4">
            <a:extLst>
              <a:ext uri="{FF2B5EF4-FFF2-40B4-BE49-F238E27FC236}">
                <a16:creationId xmlns:a16="http://schemas.microsoft.com/office/drawing/2014/main" id="{836B137C-2C84-F74B-8373-161E8D706D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E53D71-5967-A24B-9AD5-08D0948088D8}"/>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98736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44137" y="286604"/>
            <a:ext cx="11312433" cy="968440"/>
          </a:xfrm>
        </p:spPr>
        <p:txBody>
          <a:bodyPr/>
          <a:lstStyle>
            <a:lvl1pPr>
              <a:defRPr>
                <a:solidFill>
                  <a:srgbClr val="1D4268"/>
                </a:solidFill>
              </a:defRPr>
            </a:lvl1pPr>
          </a:lstStyle>
          <a:p>
            <a:r>
              <a:rPr lang="en-US"/>
              <a:t>Click to edit Master title style</a:t>
            </a:r>
          </a:p>
        </p:txBody>
      </p:sp>
      <p:sp>
        <p:nvSpPr>
          <p:cNvPr id="3" name="Content Placeholder 2"/>
          <p:cNvSpPr>
            <a:spLocks noGrp="1"/>
          </p:cNvSpPr>
          <p:nvPr>
            <p:ph sz="half" idx="1"/>
          </p:nvPr>
        </p:nvSpPr>
        <p:spPr>
          <a:xfrm>
            <a:off x="444137" y="1372611"/>
            <a:ext cx="5590902"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666" y="1372611"/>
            <a:ext cx="5586984"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EF34C7-9E75-47C4-A516-66C3CB6DF461}" type="datetime1">
              <a:rPr lang="en-US" smtClean="0"/>
              <a:pPr/>
              <a:t>10/23/2020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50128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57200" y="286604"/>
            <a:ext cx="11273246" cy="954368"/>
          </a:xfrm>
        </p:spPr>
        <p:txBody>
          <a:bodyPr/>
          <a:lstStyle>
            <a:lvl1pPr>
              <a:defRPr>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457200"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5293"/>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47818"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47818" y="2145292"/>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763B4-BC7E-42CD-B3D6-103D73BE7EE7}" type="datetime1">
              <a:rPr lang="en-US" smtClean="0"/>
              <a:pPr/>
              <a:t>10/23/2020</a:t>
            </a:fld>
            <a:endParaRPr lang="en-US"/>
          </a:p>
        </p:txBody>
      </p:sp>
      <p:sp>
        <p:nvSpPr>
          <p:cNvPr id="8" name="Footer Placeholder 7"/>
          <p:cNvSpPr>
            <a:spLocks noGrp="1"/>
          </p:cNvSpPr>
          <p:nvPr>
            <p:ph type="ftr" sz="quarter" idx="11"/>
          </p:nvPr>
        </p:nvSpPr>
        <p:spPr/>
        <p:txBody>
          <a:body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44131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97CB78B-CA1C-4CF2-83E0-2165CCF69628}" type="datetime1">
              <a:rPr lang="en-US" smtClean="0"/>
              <a:pPr/>
              <a:t>10/23/2020</a:t>
            </a:fld>
            <a:endParaRPr lang="en-US"/>
          </a:p>
        </p:txBody>
      </p:sp>
      <p:sp>
        <p:nvSpPr>
          <p:cNvPr id="4" name="Footer Placeholder 3"/>
          <p:cNvSpPr>
            <a:spLocks noGrp="1"/>
          </p:cNvSpPr>
          <p:nvPr>
            <p:ph type="ftr" sz="quarter" idx="11"/>
          </p:nvPr>
        </p:nvSpPr>
        <p:spPr/>
        <p:txBody>
          <a:bodyPr/>
          <a:lstStyle/>
          <a:p>
            <a:r>
              <a:rPr lang="en-US"/>
              <a:t>Office of the Health Insurance Commissioner</a:t>
            </a:r>
          </a:p>
        </p:txBody>
      </p:sp>
      <p:sp>
        <p:nvSpPr>
          <p:cNvPr id="5" name="Slide Number Placeholder 4"/>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9894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3D604F-33AD-42BE-935C-A82F196E525E}" type="datetime1">
              <a:rPr lang="en-US" smtClean="0"/>
              <a:pPr/>
              <a:t>10/23/2020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688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D29EBE-4401-477E-931E-805A5A3AC7CC}" type="datetime1">
              <a:rPr lang="en-US" smtClean="0"/>
              <a:pPr/>
              <a:t>10/23/2020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1D4268"/>
                </a:solidFill>
              </a:defRPr>
            </a:lvl1pPr>
          </a:lstStyle>
          <a:p>
            <a:r>
              <a:rPr lang="en-US"/>
              <a:t>Office of the Health Insurance Commissioner</a:t>
            </a:r>
          </a:p>
        </p:txBody>
      </p:sp>
      <p:sp>
        <p:nvSpPr>
          <p:cNvPr id="7" name="Slide Number Placeholder 6"/>
          <p:cNvSpPr>
            <a:spLocks noGrp="1"/>
          </p:cNvSpPr>
          <p:nvPr>
            <p:ph type="sldNum" sz="quarter" idx="12"/>
          </p:nvPr>
        </p:nvSpPr>
        <p:spPr/>
        <p:txBody>
          <a:bodyPr/>
          <a:lstStyle>
            <a:lvl1pPr>
              <a:defRPr>
                <a:solidFill>
                  <a:srgbClr val="1D4268"/>
                </a:solidFill>
              </a:defRPr>
            </a:lvl1pPr>
          </a:lstStyle>
          <a:p>
            <a:fld id="{32BA1B2C-6684-47F0-87CE-B2A009176267}" type="slidenum">
              <a:rPr lang="en-US" smtClean="0"/>
              <a:pPr/>
              <a:t>‹#›</a:t>
            </a:fld>
            <a:endParaRPr lang="en-US"/>
          </a:p>
        </p:txBody>
      </p:sp>
    </p:spTree>
    <p:extLst>
      <p:ext uri="{BB962C8B-B14F-4D97-AF65-F5344CB8AC3E}">
        <p14:creationId xmlns:p14="http://schemas.microsoft.com/office/powerpoint/2010/main" val="305071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29EBE-4401-477E-931E-805A5A3AC7CC}" type="datetime1">
              <a:rPr lang="en-US" smtClean="0"/>
              <a:pPr/>
              <a:t>10/23/2020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2173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44137" y="286604"/>
            <a:ext cx="11312433" cy="9860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44137" y="1352693"/>
            <a:ext cx="11312433" cy="481297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rgbClr val="FFFFFF"/>
                </a:solidFill>
              </a:defRPr>
            </a:lvl1pPr>
          </a:lstStyle>
          <a:p>
            <a:fld id="{BF549B56-B219-4FD1-9C98-88C32B3795BE}" type="datetime1">
              <a:rPr lang="en-US" smtClean="0"/>
              <a:t>10/23/2020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a:t>Office of the Health Insurance Commissioner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32BA1B2C-6684-47F0-87CE-B2A009176267}" type="slidenum">
              <a:rPr lang="en-US" smtClean="0"/>
              <a:pPr/>
              <a:t>‹#›</a:t>
            </a:fld>
            <a:endParaRPr lang="en-US"/>
          </a:p>
        </p:txBody>
      </p:sp>
      <p:cxnSp>
        <p:nvCxnSpPr>
          <p:cNvPr id="10" name="Straight Connector 9"/>
          <p:cNvCxnSpPr>
            <a:cxnSpLocks/>
          </p:cNvCxnSpPr>
          <p:nvPr/>
        </p:nvCxnSpPr>
        <p:spPr>
          <a:xfrm>
            <a:off x="444137" y="1293707"/>
            <a:ext cx="113124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971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035895B5-5FB6-48B9-808C-B8B1DB66E7DC}"/>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327149172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85D92-D05C-6D48-A272-E25E906E2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9F593-F73F-B74C-A7D6-1C44591BC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78720-A0FF-0E45-942F-80EA39A9D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DA597-2CDB-7849-8381-82A94B663DE9}" type="datetime1">
              <a:rPr lang="en-US" smtClean="0"/>
              <a:t>10/23/2020</a:t>
            </a:fld>
            <a:endParaRPr lang="en-US" dirty="0"/>
          </a:p>
        </p:txBody>
      </p:sp>
      <p:sp>
        <p:nvSpPr>
          <p:cNvPr id="5" name="Footer Placeholder 4">
            <a:extLst>
              <a:ext uri="{FF2B5EF4-FFF2-40B4-BE49-F238E27FC236}">
                <a16:creationId xmlns:a16="http://schemas.microsoft.com/office/drawing/2014/main" id="{14FF110E-9447-354A-9605-E01B99590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51E92A-1134-0C42-94E2-9A3D9E89C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402D1-69A7-214F-956B-F1444D46C264}" type="slidenum">
              <a:rPr lang="en-US" smtClean="0"/>
              <a:t>‹#›</a:t>
            </a:fld>
            <a:endParaRPr lang="en-US" dirty="0"/>
          </a:p>
        </p:txBody>
      </p:sp>
    </p:spTree>
    <p:extLst>
      <p:ext uri="{BB962C8B-B14F-4D97-AF65-F5344CB8AC3E}">
        <p14:creationId xmlns:p14="http://schemas.microsoft.com/office/powerpoint/2010/main" val="57918887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1683D5-3787-42EC-89BE-BDF5AB5FE995}"/>
              </a:ext>
            </a:extLst>
          </p:cNvPr>
          <p:cNvSpPr>
            <a:spLocks noGrp="1"/>
          </p:cNvSpPr>
          <p:nvPr>
            <p:ph type="subTitle" idx="4294967295"/>
          </p:nvPr>
        </p:nvSpPr>
        <p:spPr>
          <a:xfrm>
            <a:off x="472565" y="3827330"/>
            <a:ext cx="10058400" cy="1143000"/>
          </a:xfrm>
        </p:spPr>
        <p:txBody>
          <a:bodyPr/>
          <a:lstStyle/>
          <a:p>
            <a:pPr>
              <a:spcBef>
                <a:spcPts val="600"/>
              </a:spcBef>
            </a:pPr>
            <a:r>
              <a:rPr lang="en-US" dirty="0"/>
              <a:t>October 26, 2020</a:t>
            </a:r>
          </a:p>
        </p:txBody>
      </p:sp>
      <p:sp>
        <p:nvSpPr>
          <p:cNvPr id="4" name="Title 3">
            <a:extLst>
              <a:ext uri="{FF2B5EF4-FFF2-40B4-BE49-F238E27FC236}">
                <a16:creationId xmlns:a16="http://schemas.microsoft.com/office/drawing/2014/main" id="{27A57F16-00B8-4F80-87A6-3B3F73F4AA8E}"/>
              </a:ext>
            </a:extLst>
          </p:cNvPr>
          <p:cNvSpPr>
            <a:spLocks noGrp="1"/>
          </p:cNvSpPr>
          <p:nvPr>
            <p:ph type="title" idx="4294967295"/>
          </p:nvPr>
        </p:nvSpPr>
        <p:spPr>
          <a:xfrm>
            <a:off x="439737" y="1988042"/>
            <a:ext cx="11312525" cy="1492834"/>
          </a:xfrm>
        </p:spPr>
        <p:txBody>
          <a:bodyPr>
            <a:noAutofit/>
          </a:bodyPr>
          <a:lstStyle/>
          <a:p>
            <a:pPr algn="l"/>
            <a:r>
              <a:rPr lang="en-US" sz="5400" dirty="0"/>
              <a:t>Rhode Island Health Care Cost Trends </a:t>
            </a:r>
            <a:br>
              <a:rPr lang="en-US" sz="5400" dirty="0"/>
            </a:br>
            <a:r>
              <a:rPr lang="en-US" sz="5400" dirty="0"/>
              <a:t>Steering Committee</a:t>
            </a:r>
          </a:p>
        </p:txBody>
      </p:sp>
      <p:pic>
        <p:nvPicPr>
          <p:cNvPr id="6" name="Picture 5">
            <a:extLst>
              <a:ext uri="{FF2B5EF4-FFF2-40B4-BE49-F238E27FC236}">
                <a16:creationId xmlns:a16="http://schemas.microsoft.com/office/drawing/2014/main" id="{E23D6507-64D5-45EA-82C2-6B4D0C3F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003" y="4869958"/>
            <a:ext cx="1350962" cy="1251085"/>
          </a:xfrm>
          <a:prstGeom prst="rect">
            <a:avLst/>
          </a:prstGeom>
        </p:spPr>
      </p:pic>
      <p:pic>
        <p:nvPicPr>
          <p:cNvPr id="7" name="Picture 6">
            <a:extLst>
              <a:ext uri="{FF2B5EF4-FFF2-40B4-BE49-F238E27FC236}">
                <a16:creationId xmlns:a16="http://schemas.microsoft.com/office/drawing/2014/main" id="{48D129BB-ED4E-461E-B3B4-8733B1A98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217" y="4844016"/>
            <a:ext cx="1302967" cy="1302967"/>
          </a:xfrm>
          <a:prstGeom prst="rect">
            <a:avLst/>
          </a:prstGeom>
        </p:spPr>
      </p:pic>
      <p:sp>
        <p:nvSpPr>
          <p:cNvPr id="2" name="Slide Number Placeholder 1">
            <a:extLst>
              <a:ext uri="{FF2B5EF4-FFF2-40B4-BE49-F238E27FC236}">
                <a16:creationId xmlns:a16="http://schemas.microsoft.com/office/drawing/2014/main" id="{B64F1CB1-87C8-41C7-9079-3DEB61D980AF}"/>
              </a:ext>
            </a:extLst>
          </p:cNvPr>
          <p:cNvSpPr>
            <a:spLocks noGrp="1"/>
          </p:cNvSpPr>
          <p:nvPr>
            <p:ph type="sldNum" sz="quarter" idx="12"/>
          </p:nvPr>
        </p:nvSpPr>
        <p:spPr/>
        <p:txBody>
          <a:bodyPr/>
          <a:lstStyle/>
          <a:p>
            <a:fld id="{32BA1B2C-6684-47F0-87CE-B2A009176267}" type="slidenum">
              <a:rPr lang="en-US" smtClean="0"/>
              <a:t>1</a:t>
            </a:fld>
            <a:endParaRPr lang="en-US"/>
          </a:p>
        </p:txBody>
      </p:sp>
    </p:spTree>
    <p:extLst>
      <p:ext uri="{BB962C8B-B14F-4D97-AF65-F5344CB8AC3E}">
        <p14:creationId xmlns:p14="http://schemas.microsoft.com/office/powerpoint/2010/main" val="39379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8A2873-CF66-4FB1-A230-5521E80B0008}"/>
              </a:ext>
            </a:extLst>
          </p:cNvPr>
          <p:cNvSpPr>
            <a:spLocks noGrp="1"/>
          </p:cNvSpPr>
          <p:nvPr>
            <p:ph type="sldNum" sz="quarter" idx="12"/>
          </p:nvPr>
        </p:nvSpPr>
        <p:spPr/>
        <p:txBody>
          <a:bodyPr/>
          <a:lstStyle/>
          <a:p>
            <a:fld id="{32BA1B2C-6684-47F0-87CE-B2A009176267}" type="slidenum">
              <a:rPr lang="en-US" smtClean="0"/>
              <a:t>10</a:t>
            </a:fld>
            <a:endParaRPr lang="en-US"/>
          </a:p>
        </p:txBody>
      </p:sp>
      <p:sp>
        <p:nvSpPr>
          <p:cNvPr id="4" name="TextBox 3">
            <a:extLst>
              <a:ext uri="{FF2B5EF4-FFF2-40B4-BE49-F238E27FC236}">
                <a16:creationId xmlns:a16="http://schemas.microsoft.com/office/drawing/2014/main" id="{B6DBAB2A-4499-40A5-8E51-BAEE987F344C}"/>
              </a:ext>
            </a:extLst>
          </p:cNvPr>
          <p:cNvSpPr txBox="1"/>
          <p:nvPr/>
        </p:nvSpPr>
        <p:spPr>
          <a:xfrm>
            <a:off x="311591" y="2227053"/>
            <a:ext cx="2192785" cy="2062103"/>
          </a:xfrm>
          <a:prstGeom prst="rect">
            <a:avLst/>
          </a:prstGeom>
          <a:noFill/>
        </p:spPr>
        <p:txBody>
          <a:bodyPr wrap="square" rtlCol="0">
            <a:spAutoFit/>
          </a:bodyPr>
          <a:lstStyle/>
          <a:p>
            <a:r>
              <a:rPr lang="en-US" sz="3200" dirty="0"/>
              <a:t>Total PMPM:</a:t>
            </a:r>
          </a:p>
          <a:p>
            <a:r>
              <a:rPr lang="en-US" sz="3200" dirty="0"/>
              <a:t>Commercial </a:t>
            </a:r>
            <a:br>
              <a:rPr lang="en-US" sz="3200" dirty="0"/>
            </a:br>
            <a:r>
              <a:rPr lang="en-US" sz="3200" dirty="0"/>
              <a:t>Insurance</a:t>
            </a:r>
          </a:p>
        </p:txBody>
      </p:sp>
      <p:pic>
        <p:nvPicPr>
          <p:cNvPr id="6" name="Picture 5">
            <a:extLst>
              <a:ext uri="{FF2B5EF4-FFF2-40B4-BE49-F238E27FC236}">
                <a16:creationId xmlns:a16="http://schemas.microsoft.com/office/drawing/2014/main" id="{BE72D622-9BEF-46C5-9ACE-964DE409E990}"/>
              </a:ext>
            </a:extLst>
          </p:cNvPr>
          <p:cNvPicPr>
            <a:picLocks noChangeAspect="1"/>
          </p:cNvPicPr>
          <p:nvPr/>
        </p:nvPicPr>
        <p:blipFill>
          <a:blip r:embed="rId2"/>
          <a:stretch>
            <a:fillRect/>
          </a:stretch>
        </p:blipFill>
        <p:spPr>
          <a:xfrm>
            <a:off x="2612906" y="365125"/>
            <a:ext cx="8425889" cy="5877017"/>
          </a:xfrm>
          <a:prstGeom prst="rect">
            <a:avLst/>
          </a:prstGeom>
        </p:spPr>
      </p:pic>
      <p:sp>
        <p:nvSpPr>
          <p:cNvPr id="7" name="TextBox 6">
            <a:extLst>
              <a:ext uri="{FF2B5EF4-FFF2-40B4-BE49-F238E27FC236}">
                <a16:creationId xmlns:a16="http://schemas.microsoft.com/office/drawing/2014/main" id="{A546AD5D-FC9A-44C5-BEFA-D69391340737}"/>
              </a:ext>
            </a:extLst>
          </p:cNvPr>
          <p:cNvSpPr txBox="1"/>
          <p:nvPr/>
        </p:nvSpPr>
        <p:spPr>
          <a:xfrm>
            <a:off x="8771138" y="3870664"/>
            <a:ext cx="3109271" cy="1938992"/>
          </a:xfrm>
          <a:prstGeom prst="rect">
            <a:avLst/>
          </a:prstGeom>
          <a:noFill/>
          <a:ln w="28575">
            <a:solidFill>
              <a:srgbClr val="0070C0"/>
            </a:solidFill>
          </a:ln>
        </p:spPr>
        <p:txBody>
          <a:bodyPr wrap="square" rtlCol="0">
            <a:spAutoFit/>
          </a:bodyPr>
          <a:lstStyle/>
          <a:p>
            <a:r>
              <a:rPr lang="en-US" sz="2400" dirty="0">
                <a:solidFill>
                  <a:srgbClr val="0070C0"/>
                </a:solidFill>
              </a:rPr>
              <a:t>Note: these numbers are similar – but not identical – to the aggregate numbers you saw presented earlier.  </a:t>
            </a:r>
          </a:p>
        </p:txBody>
      </p:sp>
    </p:spTree>
    <p:extLst>
      <p:ext uri="{BB962C8B-B14F-4D97-AF65-F5344CB8AC3E}">
        <p14:creationId xmlns:p14="http://schemas.microsoft.com/office/powerpoint/2010/main" val="177853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AF4F-E8C8-4BC5-A264-6D749D34AC2F}"/>
              </a:ext>
            </a:extLst>
          </p:cNvPr>
          <p:cNvSpPr>
            <a:spLocks noGrp="1"/>
          </p:cNvSpPr>
          <p:nvPr>
            <p:ph type="title"/>
          </p:nvPr>
        </p:nvSpPr>
        <p:spPr/>
        <p:txBody>
          <a:bodyPr/>
          <a:lstStyle/>
          <a:p>
            <a:r>
              <a:rPr lang="en-US" dirty="0"/>
              <a:t>% PMPM: Commercial Insurance </a:t>
            </a:r>
          </a:p>
        </p:txBody>
      </p:sp>
      <p:sp>
        <p:nvSpPr>
          <p:cNvPr id="3" name="Slide Number Placeholder 2">
            <a:extLst>
              <a:ext uri="{FF2B5EF4-FFF2-40B4-BE49-F238E27FC236}">
                <a16:creationId xmlns:a16="http://schemas.microsoft.com/office/drawing/2014/main" id="{3EA8963B-F98E-4840-8679-5EE5C0F70D62}"/>
              </a:ext>
            </a:extLst>
          </p:cNvPr>
          <p:cNvSpPr>
            <a:spLocks noGrp="1"/>
          </p:cNvSpPr>
          <p:nvPr>
            <p:ph type="sldNum" sz="quarter" idx="12"/>
          </p:nvPr>
        </p:nvSpPr>
        <p:spPr/>
        <p:txBody>
          <a:bodyPr/>
          <a:lstStyle/>
          <a:p>
            <a:fld id="{32BA1B2C-6684-47F0-87CE-B2A009176267}" type="slidenum">
              <a:rPr lang="en-US" smtClean="0"/>
              <a:t>11</a:t>
            </a:fld>
            <a:endParaRPr lang="en-US"/>
          </a:p>
        </p:txBody>
      </p:sp>
      <p:sp>
        <p:nvSpPr>
          <p:cNvPr id="5" name="TextBox 4">
            <a:extLst>
              <a:ext uri="{FF2B5EF4-FFF2-40B4-BE49-F238E27FC236}">
                <a16:creationId xmlns:a16="http://schemas.microsoft.com/office/drawing/2014/main" id="{BD0B7685-9B86-4213-BE07-C93F2D901B63}"/>
              </a:ext>
            </a:extLst>
          </p:cNvPr>
          <p:cNvSpPr txBox="1"/>
          <p:nvPr/>
        </p:nvSpPr>
        <p:spPr>
          <a:xfrm>
            <a:off x="383377" y="5351021"/>
            <a:ext cx="11425244" cy="1077218"/>
          </a:xfrm>
          <a:prstGeom prst="rect">
            <a:avLst/>
          </a:prstGeom>
          <a:noFill/>
        </p:spPr>
        <p:txBody>
          <a:bodyPr wrap="square" rtlCol="0">
            <a:spAutoFit/>
          </a:bodyPr>
          <a:lstStyle/>
          <a:p>
            <a:r>
              <a:rPr lang="en-US" sz="3200" dirty="0">
                <a:solidFill>
                  <a:srgbClr val="0070C0"/>
                </a:solidFill>
              </a:rPr>
              <a:t>Retail Pharmacy + Medical Pharmacy = significant and growing fraction of total PMPM</a:t>
            </a:r>
          </a:p>
        </p:txBody>
      </p:sp>
      <p:pic>
        <p:nvPicPr>
          <p:cNvPr id="4" name="Picture 3">
            <a:extLst>
              <a:ext uri="{FF2B5EF4-FFF2-40B4-BE49-F238E27FC236}">
                <a16:creationId xmlns:a16="http://schemas.microsoft.com/office/drawing/2014/main" id="{030F32D3-A02D-4A3B-B190-597F54717266}"/>
              </a:ext>
            </a:extLst>
          </p:cNvPr>
          <p:cNvPicPr>
            <a:picLocks noChangeAspect="1"/>
          </p:cNvPicPr>
          <p:nvPr/>
        </p:nvPicPr>
        <p:blipFill>
          <a:blip r:embed="rId2"/>
          <a:stretch>
            <a:fillRect/>
          </a:stretch>
        </p:blipFill>
        <p:spPr>
          <a:xfrm>
            <a:off x="412363" y="1492647"/>
            <a:ext cx="11367272" cy="3638350"/>
          </a:xfrm>
          <a:prstGeom prst="rect">
            <a:avLst/>
          </a:prstGeom>
        </p:spPr>
      </p:pic>
    </p:spTree>
    <p:extLst>
      <p:ext uri="{BB962C8B-B14F-4D97-AF65-F5344CB8AC3E}">
        <p14:creationId xmlns:p14="http://schemas.microsoft.com/office/powerpoint/2010/main" val="29088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5BAE6-4394-4B69-A9A0-E6FC6E9AE142}"/>
              </a:ext>
            </a:extLst>
          </p:cNvPr>
          <p:cNvSpPr>
            <a:spLocks noGrp="1"/>
          </p:cNvSpPr>
          <p:nvPr>
            <p:ph type="sldNum" sz="quarter" idx="12"/>
          </p:nvPr>
        </p:nvSpPr>
        <p:spPr/>
        <p:txBody>
          <a:bodyPr/>
          <a:lstStyle/>
          <a:p>
            <a:fld id="{32BA1B2C-6684-47F0-87CE-B2A009176267}" type="slidenum">
              <a:rPr lang="en-US" smtClean="0"/>
              <a:t>12</a:t>
            </a:fld>
            <a:endParaRPr lang="en-US"/>
          </a:p>
        </p:txBody>
      </p:sp>
      <p:sp>
        <p:nvSpPr>
          <p:cNvPr id="3" name="TextBox 2">
            <a:extLst>
              <a:ext uri="{FF2B5EF4-FFF2-40B4-BE49-F238E27FC236}">
                <a16:creationId xmlns:a16="http://schemas.microsoft.com/office/drawing/2014/main" id="{D3F6444E-F7D6-4F2A-BF25-CA11347D142D}"/>
              </a:ext>
            </a:extLst>
          </p:cNvPr>
          <p:cNvSpPr txBox="1"/>
          <p:nvPr/>
        </p:nvSpPr>
        <p:spPr>
          <a:xfrm>
            <a:off x="446841" y="2397948"/>
            <a:ext cx="2192785" cy="2062103"/>
          </a:xfrm>
          <a:prstGeom prst="rect">
            <a:avLst/>
          </a:prstGeom>
          <a:noFill/>
        </p:spPr>
        <p:txBody>
          <a:bodyPr wrap="square" rtlCol="0">
            <a:spAutoFit/>
          </a:bodyPr>
          <a:lstStyle/>
          <a:p>
            <a:r>
              <a:rPr lang="en-US" sz="3200" dirty="0"/>
              <a:t>Total PMPM:</a:t>
            </a:r>
          </a:p>
          <a:p>
            <a:r>
              <a:rPr lang="en-US" sz="3200" dirty="0"/>
              <a:t>Medicaid MCO</a:t>
            </a:r>
          </a:p>
        </p:txBody>
      </p:sp>
      <p:pic>
        <p:nvPicPr>
          <p:cNvPr id="4" name="Picture 3">
            <a:extLst>
              <a:ext uri="{FF2B5EF4-FFF2-40B4-BE49-F238E27FC236}">
                <a16:creationId xmlns:a16="http://schemas.microsoft.com/office/drawing/2014/main" id="{26F573E5-322D-4399-BCF7-45B03F0BD158}"/>
              </a:ext>
            </a:extLst>
          </p:cNvPr>
          <p:cNvPicPr>
            <a:picLocks noChangeAspect="1"/>
          </p:cNvPicPr>
          <p:nvPr/>
        </p:nvPicPr>
        <p:blipFill>
          <a:blip r:embed="rId2"/>
          <a:stretch>
            <a:fillRect/>
          </a:stretch>
        </p:blipFill>
        <p:spPr>
          <a:xfrm>
            <a:off x="2949606" y="476353"/>
            <a:ext cx="8262877" cy="5693628"/>
          </a:xfrm>
          <a:prstGeom prst="rect">
            <a:avLst/>
          </a:prstGeom>
        </p:spPr>
      </p:pic>
      <p:sp>
        <p:nvSpPr>
          <p:cNvPr id="5" name="TextBox 4">
            <a:extLst>
              <a:ext uri="{FF2B5EF4-FFF2-40B4-BE49-F238E27FC236}">
                <a16:creationId xmlns:a16="http://schemas.microsoft.com/office/drawing/2014/main" id="{2C63264E-F4ED-4BE8-94BA-FC9DB0B484D7}"/>
              </a:ext>
            </a:extLst>
          </p:cNvPr>
          <p:cNvSpPr txBox="1"/>
          <p:nvPr/>
        </p:nvSpPr>
        <p:spPr>
          <a:xfrm>
            <a:off x="8930940" y="3870664"/>
            <a:ext cx="3109271" cy="1938992"/>
          </a:xfrm>
          <a:prstGeom prst="rect">
            <a:avLst/>
          </a:prstGeom>
          <a:noFill/>
          <a:ln w="28575">
            <a:solidFill>
              <a:srgbClr val="0070C0"/>
            </a:solidFill>
          </a:ln>
        </p:spPr>
        <p:txBody>
          <a:bodyPr wrap="square" rtlCol="0">
            <a:spAutoFit/>
          </a:bodyPr>
          <a:lstStyle/>
          <a:p>
            <a:r>
              <a:rPr lang="en-US" sz="2400" dirty="0">
                <a:solidFill>
                  <a:srgbClr val="0070C0"/>
                </a:solidFill>
              </a:rPr>
              <a:t>Note: these numbers are similar – but not identical – to the aggregate numbers you saw presented earlier.  </a:t>
            </a:r>
          </a:p>
        </p:txBody>
      </p:sp>
    </p:spTree>
    <p:extLst>
      <p:ext uri="{BB962C8B-B14F-4D97-AF65-F5344CB8AC3E}">
        <p14:creationId xmlns:p14="http://schemas.microsoft.com/office/powerpoint/2010/main" val="273269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CAF59F-43B2-4B55-AE8A-5D0B0EE45739}"/>
              </a:ext>
            </a:extLst>
          </p:cNvPr>
          <p:cNvSpPr>
            <a:spLocks noGrp="1"/>
          </p:cNvSpPr>
          <p:nvPr>
            <p:ph type="title"/>
          </p:nvPr>
        </p:nvSpPr>
        <p:spPr/>
        <p:txBody>
          <a:bodyPr/>
          <a:lstStyle/>
          <a:p>
            <a:r>
              <a:rPr lang="en-US" dirty="0"/>
              <a:t>% PMPM: Medicaid MCO</a:t>
            </a:r>
          </a:p>
        </p:txBody>
      </p:sp>
      <p:sp>
        <p:nvSpPr>
          <p:cNvPr id="2" name="Slide Number Placeholder 1">
            <a:extLst>
              <a:ext uri="{FF2B5EF4-FFF2-40B4-BE49-F238E27FC236}">
                <a16:creationId xmlns:a16="http://schemas.microsoft.com/office/drawing/2014/main" id="{B1DBDF19-1859-42E8-A89F-4B4D0E112061}"/>
              </a:ext>
            </a:extLst>
          </p:cNvPr>
          <p:cNvSpPr>
            <a:spLocks noGrp="1"/>
          </p:cNvSpPr>
          <p:nvPr>
            <p:ph type="sldNum" sz="quarter" idx="12"/>
          </p:nvPr>
        </p:nvSpPr>
        <p:spPr/>
        <p:txBody>
          <a:bodyPr/>
          <a:lstStyle/>
          <a:p>
            <a:fld id="{32BA1B2C-6684-47F0-87CE-B2A009176267}" type="slidenum">
              <a:rPr lang="en-US" smtClean="0"/>
              <a:t>13</a:t>
            </a:fld>
            <a:endParaRPr lang="en-US"/>
          </a:p>
        </p:txBody>
      </p:sp>
      <p:sp>
        <p:nvSpPr>
          <p:cNvPr id="3" name="TextBox 2">
            <a:extLst>
              <a:ext uri="{FF2B5EF4-FFF2-40B4-BE49-F238E27FC236}">
                <a16:creationId xmlns:a16="http://schemas.microsoft.com/office/drawing/2014/main" id="{1E91240B-48B3-4E05-BF5F-ECDFB2904B47}"/>
              </a:ext>
            </a:extLst>
          </p:cNvPr>
          <p:cNvSpPr txBox="1"/>
          <p:nvPr/>
        </p:nvSpPr>
        <p:spPr>
          <a:xfrm>
            <a:off x="484044" y="5341497"/>
            <a:ext cx="11223910" cy="1077218"/>
          </a:xfrm>
          <a:prstGeom prst="rect">
            <a:avLst/>
          </a:prstGeom>
          <a:noFill/>
        </p:spPr>
        <p:txBody>
          <a:bodyPr wrap="square" rtlCol="0">
            <a:spAutoFit/>
          </a:bodyPr>
          <a:lstStyle/>
          <a:p>
            <a:r>
              <a:rPr lang="en-US" sz="3200" dirty="0">
                <a:solidFill>
                  <a:srgbClr val="0070C0"/>
                </a:solidFill>
              </a:rPr>
              <a:t>Retail Pharmacy + Medical Pharmacy = significant and growing fraction of total PMPM</a:t>
            </a:r>
          </a:p>
        </p:txBody>
      </p:sp>
      <p:pic>
        <p:nvPicPr>
          <p:cNvPr id="4" name="Picture 3">
            <a:extLst>
              <a:ext uri="{FF2B5EF4-FFF2-40B4-BE49-F238E27FC236}">
                <a16:creationId xmlns:a16="http://schemas.microsoft.com/office/drawing/2014/main" id="{46B7FAC0-123D-4D59-AF2D-35E68E8343F0}"/>
              </a:ext>
            </a:extLst>
          </p:cNvPr>
          <p:cNvPicPr>
            <a:picLocks noChangeAspect="1"/>
          </p:cNvPicPr>
          <p:nvPr/>
        </p:nvPicPr>
        <p:blipFill>
          <a:blip r:embed="rId2"/>
          <a:stretch>
            <a:fillRect/>
          </a:stretch>
        </p:blipFill>
        <p:spPr>
          <a:xfrm>
            <a:off x="276952" y="1557571"/>
            <a:ext cx="11638095" cy="3742857"/>
          </a:xfrm>
          <a:prstGeom prst="rect">
            <a:avLst/>
          </a:prstGeom>
        </p:spPr>
      </p:pic>
    </p:spTree>
    <p:extLst>
      <p:ext uri="{BB962C8B-B14F-4D97-AF65-F5344CB8AC3E}">
        <p14:creationId xmlns:p14="http://schemas.microsoft.com/office/powerpoint/2010/main" val="335675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9190-0C67-494A-A1D2-04CF23135B8F}"/>
              </a:ext>
            </a:extLst>
          </p:cNvPr>
          <p:cNvSpPr>
            <a:spLocks noGrp="1"/>
          </p:cNvSpPr>
          <p:nvPr>
            <p:ph type="title"/>
          </p:nvPr>
        </p:nvSpPr>
        <p:spPr/>
        <p:txBody>
          <a:bodyPr/>
          <a:lstStyle/>
          <a:p>
            <a:r>
              <a:rPr lang="en-US" dirty="0"/>
              <a:t>Drivers of Total Cost Trend</a:t>
            </a:r>
          </a:p>
        </p:txBody>
      </p:sp>
      <p:sp>
        <p:nvSpPr>
          <p:cNvPr id="4" name="Slide Number Placeholder 3">
            <a:extLst>
              <a:ext uri="{FF2B5EF4-FFF2-40B4-BE49-F238E27FC236}">
                <a16:creationId xmlns:a16="http://schemas.microsoft.com/office/drawing/2014/main" id="{49D25CCC-9AF6-40DD-B628-1FD3CDD9FB27}"/>
              </a:ext>
            </a:extLst>
          </p:cNvPr>
          <p:cNvSpPr>
            <a:spLocks noGrp="1"/>
          </p:cNvSpPr>
          <p:nvPr>
            <p:ph type="sldNum" sz="quarter" idx="12"/>
          </p:nvPr>
        </p:nvSpPr>
        <p:spPr/>
        <p:txBody>
          <a:bodyPr/>
          <a:lstStyle/>
          <a:p>
            <a:fld id="{32BA1B2C-6684-47F0-87CE-B2A009176267}" type="slidenum">
              <a:rPr lang="en-US" smtClean="0"/>
              <a:t>14</a:t>
            </a:fld>
            <a:endParaRPr lang="en-US"/>
          </a:p>
        </p:txBody>
      </p:sp>
    </p:spTree>
    <p:extLst>
      <p:ext uri="{BB962C8B-B14F-4D97-AF65-F5344CB8AC3E}">
        <p14:creationId xmlns:p14="http://schemas.microsoft.com/office/powerpoint/2010/main" val="295925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9FF0BB-7877-46C3-9E58-AB89B2D0072D}"/>
              </a:ext>
            </a:extLst>
          </p:cNvPr>
          <p:cNvSpPr>
            <a:spLocks noGrp="1"/>
          </p:cNvSpPr>
          <p:nvPr>
            <p:ph type="sldNum" sz="quarter" idx="12"/>
          </p:nvPr>
        </p:nvSpPr>
        <p:spPr/>
        <p:txBody>
          <a:bodyPr/>
          <a:lstStyle/>
          <a:p>
            <a:fld id="{32BA1B2C-6684-47F0-87CE-B2A009176267}" type="slidenum">
              <a:rPr lang="en-US" smtClean="0"/>
              <a:t>15</a:t>
            </a:fld>
            <a:endParaRPr lang="en-US"/>
          </a:p>
        </p:txBody>
      </p:sp>
      <p:sp>
        <p:nvSpPr>
          <p:cNvPr id="4" name="TextBox 3">
            <a:extLst>
              <a:ext uri="{FF2B5EF4-FFF2-40B4-BE49-F238E27FC236}">
                <a16:creationId xmlns:a16="http://schemas.microsoft.com/office/drawing/2014/main" id="{AA01ED0D-A77E-4CF4-9AB0-FE6C23954CCE}"/>
              </a:ext>
            </a:extLst>
          </p:cNvPr>
          <p:cNvSpPr txBox="1"/>
          <p:nvPr/>
        </p:nvSpPr>
        <p:spPr>
          <a:xfrm>
            <a:off x="142041" y="2397948"/>
            <a:ext cx="2192785" cy="2062103"/>
          </a:xfrm>
          <a:prstGeom prst="rect">
            <a:avLst/>
          </a:prstGeom>
          <a:noFill/>
        </p:spPr>
        <p:txBody>
          <a:bodyPr wrap="square" rtlCol="0">
            <a:spAutoFit/>
          </a:bodyPr>
          <a:lstStyle/>
          <a:p>
            <a:r>
              <a:rPr lang="en-US" sz="3200" dirty="0"/>
              <a:t>Drivers of Trend:</a:t>
            </a:r>
          </a:p>
          <a:p>
            <a:r>
              <a:rPr lang="en-US" sz="3200" dirty="0"/>
              <a:t>Commercial </a:t>
            </a:r>
            <a:br>
              <a:rPr lang="en-US" sz="3200" dirty="0"/>
            </a:br>
            <a:r>
              <a:rPr lang="en-US" sz="3200" dirty="0"/>
              <a:t>Insurance</a:t>
            </a:r>
          </a:p>
        </p:txBody>
      </p:sp>
      <p:sp>
        <p:nvSpPr>
          <p:cNvPr id="5" name="TextBox 4">
            <a:extLst>
              <a:ext uri="{FF2B5EF4-FFF2-40B4-BE49-F238E27FC236}">
                <a16:creationId xmlns:a16="http://schemas.microsoft.com/office/drawing/2014/main" id="{73C3A349-18D5-4F06-BF87-304259EA88E6}"/>
              </a:ext>
            </a:extLst>
          </p:cNvPr>
          <p:cNvSpPr txBox="1"/>
          <p:nvPr/>
        </p:nvSpPr>
        <p:spPr>
          <a:xfrm>
            <a:off x="2905760" y="319605"/>
            <a:ext cx="5618480" cy="461665"/>
          </a:xfrm>
          <a:prstGeom prst="rect">
            <a:avLst/>
          </a:prstGeom>
          <a:noFill/>
        </p:spPr>
        <p:txBody>
          <a:bodyPr wrap="square" rtlCol="0">
            <a:spAutoFit/>
          </a:bodyPr>
          <a:lstStyle/>
          <a:p>
            <a:r>
              <a:rPr lang="en-US" sz="2400" dirty="0"/>
              <a:t>Cumulative Change in PMPM ($) since 2016</a:t>
            </a:r>
          </a:p>
        </p:txBody>
      </p:sp>
      <p:pic>
        <p:nvPicPr>
          <p:cNvPr id="7" name="Picture 6">
            <a:extLst>
              <a:ext uri="{FF2B5EF4-FFF2-40B4-BE49-F238E27FC236}">
                <a16:creationId xmlns:a16="http://schemas.microsoft.com/office/drawing/2014/main" id="{66550B11-0B6E-4D19-8FFF-B6FC40A9D1F3}"/>
              </a:ext>
            </a:extLst>
          </p:cNvPr>
          <p:cNvPicPr>
            <a:picLocks noChangeAspect="1"/>
          </p:cNvPicPr>
          <p:nvPr/>
        </p:nvPicPr>
        <p:blipFill rotWithShape="1">
          <a:blip r:embed="rId2"/>
          <a:srcRect t="13122"/>
          <a:stretch/>
        </p:blipFill>
        <p:spPr>
          <a:xfrm>
            <a:off x="2334826" y="781270"/>
            <a:ext cx="9516848" cy="5229672"/>
          </a:xfrm>
          <a:prstGeom prst="rect">
            <a:avLst/>
          </a:prstGeom>
        </p:spPr>
      </p:pic>
      <p:sp>
        <p:nvSpPr>
          <p:cNvPr id="8" name="TextBox 7">
            <a:extLst>
              <a:ext uri="{FF2B5EF4-FFF2-40B4-BE49-F238E27FC236}">
                <a16:creationId xmlns:a16="http://schemas.microsoft.com/office/drawing/2014/main" id="{E871DFB2-48F0-4D80-A1B3-5BAC12640706}"/>
              </a:ext>
            </a:extLst>
          </p:cNvPr>
          <p:cNvSpPr txBox="1"/>
          <p:nvPr/>
        </p:nvSpPr>
        <p:spPr>
          <a:xfrm>
            <a:off x="8762260" y="3396106"/>
            <a:ext cx="2929631" cy="2062103"/>
          </a:xfrm>
          <a:prstGeom prst="rect">
            <a:avLst/>
          </a:prstGeom>
          <a:noFill/>
          <a:ln w="28575">
            <a:solidFill>
              <a:srgbClr val="0070C0"/>
            </a:solidFill>
          </a:ln>
        </p:spPr>
        <p:txBody>
          <a:bodyPr wrap="square" rtlCol="0">
            <a:spAutoFit/>
          </a:bodyPr>
          <a:lstStyle/>
          <a:p>
            <a:pPr algn="ctr"/>
            <a:r>
              <a:rPr lang="en-US" sz="3200" dirty="0">
                <a:solidFill>
                  <a:srgbClr val="0070C0"/>
                </a:solidFill>
              </a:rPr>
              <a:t>53% of cost increase = retail &amp; medical pharmacy</a:t>
            </a:r>
          </a:p>
        </p:txBody>
      </p:sp>
    </p:spTree>
    <p:extLst>
      <p:ext uri="{BB962C8B-B14F-4D97-AF65-F5344CB8AC3E}">
        <p14:creationId xmlns:p14="http://schemas.microsoft.com/office/powerpoint/2010/main" val="113113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68282-AD83-4406-AEC1-908DB2C3FB6B}"/>
              </a:ext>
            </a:extLst>
          </p:cNvPr>
          <p:cNvSpPr>
            <a:spLocks noGrp="1"/>
          </p:cNvSpPr>
          <p:nvPr>
            <p:ph type="sldNum" sz="quarter" idx="12"/>
          </p:nvPr>
        </p:nvSpPr>
        <p:spPr/>
        <p:txBody>
          <a:bodyPr/>
          <a:lstStyle/>
          <a:p>
            <a:fld id="{32BA1B2C-6684-47F0-87CE-B2A009176267}" type="slidenum">
              <a:rPr lang="en-US" smtClean="0"/>
              <a:t>16</a:t>
            </a:fld>
            <a:endParaRPr lang="en-US"/>
          </a:p>
        </p:txBody>
      </p:sp>
      <p:pic>
        <p:nvPicPr>
          <p:cNvPr id="3" name="Picture 2">
            <a:extLst>
              <a:ext uri="{FF2B5EF4-FFF2-40B4-BE49-F238E27FC236}">
                <a16:creationId xmlns:a16="http://schemas.microsoft.com/office/drawing/2014/main" id="{5B1C1DC4-E57B-4A69-B8AE-DBD6FAB0DDC8}"/>
              </a:ext>
            </a:extLst>
          </p:cNvPr>
          <p:cNvPicPr>
            <a:picLocks noChangeAspect="1"/>
          </p:cNvPicPr>
          <p:nvPr/>
        </p:nvPicPr>
        <p:blipFill>
          <a:blip r:embed="rId2"/>
          <a:stretch>
            <a:fillRect/>
          </a:stretch>
        </p:blipFill>
        <p:spPr>
          <a:xfrm>
            <a:off x="2692158" y="660400"/>
            <a:ext cx="8799043" cy="5494792"/>
          </a:xfrm>
          <a:prstGeom prst="rect">
            <a:avLst/>
          </a:prstGeom>
        </p:spPr>
      </p:pic>
      <p:sp>
        <p:nvSpPr>
          <p:cNvPr id="4" name="TextBox 3">
            <a:extLst>
              <a:ext uri="{FF2B5EF4-FFF2-40B4-BE49-F238E27FC236}">
                <a16:creationId xmlns:a16="http://schemas.microsoft.com/office/drawing/2014/main" id="{3DBE98F3-2480-4C00-A081-65C6ED5091CA}"/>
              </a:ext>
            </a:extLst>
          </p:cNvPr>
          <p:cNvSpPr txBox="1"/>
          <p:nvPr/>
        </p:nvSpPr>
        <p:spPr>
          <a:xfrm>
            <a:off x="3106114" y="271228"/>
            <a:ext cx="5618480" cy="461665"/>
          </a:xfrm>
          <a:prstGeom prst="rect">
            <a:avLst/>
          </a:prstGeom>
          <a:noFill/>
        </p:spPr>
        <p:txBody>
          <a:bodyPr wrap="square" rtlCol="0">
            <a:spAutoFit/>
          </a:bodyPr>
          <a:lstStyle/>
          <a:p>
            <a:r>
              <a:rPr lang="en-US" sz="2400" dirty="0"/>
              <a:t>Cumulative Change in PMPM ($) since 2016</a:t>
            </a:r>
          </a:p>
        </p:txBody>
      </p:sp>
      <p:sp>
        <p:nvSpPr>
          <p:cNvPr id="6" name="TextBox 5">
            <a:extLst>
              <a:ext uri="{FF2B5EF4-FFF2-40B4-BE49-F238E27FC236}">
                <a16:creationId xmlns:a16="http://schemas.microsoft.com/office/drawing/2014/main" id="{336BB331-0B89-4771-B42F-3E66EBFCDA95}"/>
              </a:ext>
            </a:extLst>
          </p:cNvPr>
          <p:cNvSpPr txBox="1"/>
          <p:nvPr/>
        </p:nvSpPr>
        <p:spPr>
          <a:xfrm>
            <a:off x="336349" y="2376744"/>
            <a:ext cx="2192785" cy="2062103"/>
          </a:xfrm>
          <a:prstGeom prst="rect">
            <a:avLst/>
          </a:prstGeom>
          <a:noFill/>
        </p:spPr>
        <p:txBody>
          <a:bodyPr wrap="square" rtlCol="0">
            <a:spAutoFit/>
          </a:bodyPr>
          <a:lstStyle/>
          <a:p>
            <a:r>
              <a:rPr lang="en-US" sz="3200" dirty="0"/>
              <a:t>Drivers of Trend:</a:t>
            </a:r>
          </a:p>
          <a:p>
            <a:r>
              <a:rPr lang="en-US" sz="3200" dirty="0"/>
              <a:t>Medicaid MCO</a:t>
            </a:r>
          </a:p>
        </p:txBody>
      </p:sp>
      <p:sp>
        <p:nvSpPr>
          <p:cNvPr id="7" name="TextBox 6">
            <a:extLst>
              <a:ext uri="{FF2B5EF4-FFF2-40B4-BE49-F238E27FC236}">
                <a16:creationId xmlns:a16="http://schemas.microsoft.com/office/drawing/2014/main" id="{C3C678EF-B7DB-4A04-A2E9-1C4DFDDED38B}"/>
              </a:ext>
            </a:extLst>
          </p:cNvPr>
          <p:cNvSpPr txBox="1"/>
          <p:nvPr/>
        </p:nvSpPr>
        <p:spPr>
          <a:xfrm>
            <a:off x="8724594" y="3407795"/>
            <a:ext cx="2929631" cy="2062103"/>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41% of cost increase = retail &amp; medical pharmacy</a:t>
            </a:r>
          </a:p>
        </p:txBody>
      </p:sp>
      <p:sp>
        <p:nvSpPr>
          <p:cNvPr id="8" name="Rectangle 7">
            <a:extLst>
              <a:ext uri="{FF2B5EF4-FFF2-40B4-BE49-F238E27FC236}">
                <a16:creationId xmlns:a16="http://schemas.microsoft.com/office/drawing/2014/main" id="{FB44FAB3-4941-4F81-BFF9-0DE47B13360B}"/>
              </a:ext>
            </a:extLst>
          </p:cNvPr>
          <p:cNvSpPr/>
          <p:nvPr/>
        </p:nvSpPr>
        <p:spPr>
          <a:xfrm>
            <a:off x="3312160" y="660400"/>
            <a:ext cx="4277360" cy="37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63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18021-F8D0-4D59-8F0E-EF81D1577D66}"/>
              </a:ext>
            </a:extLst>
          </p:cNvPr>
          <p:cNvSpPr>
            <a:spLocks noGrp="1"/>
          </p:cNvSpPr>
          <p:nvPr>
            <p:ph type="title"/>
          </p:nvPr>
        </p:nvSpPr>
        <p:spPr/>
        <p:txBody>
          <a:bodyPr/>
          <a:lstStyle/>
          <a:p>
            <a:r>
              <a:rPr lang="en-US" dirty="0"/>
              <a:t>Utilization vs. Price</a:t>
            </a:r>
          </a:p>
        </p:txBody>
      </p:sp>
      <p:sp>
        <p:nvSpPr>
          <p:cNvPr id="2" name="Slide Number Placeholder 1">
            <a:extLst>
              <a:ext uri="{FF2B5EF4-FFF2-40B4-BE49-F238E27FC236}">
                <a16:creationId xmlns:a16="http://schemas.microsoft.com/office/drawing/2014/main" id="{BCD43DAD-7ECD-4029-88D7-D7A341991D15}"/>
              </a:ext>
            </a:extLst>
          </p:cNvPr>
          <p:cNvSpPr>
            <a:spLocks noGrp="1"/>
          </p:cNvSpPr>
          <p:nvPr>
            <p:ph type="sldNum" sz="quarter" idx="12"/>
          </p:nvPr>
        </p:nvSpPr>
        <p:spPr/>
        <p:txBody>
          <a:bodyPr/>
          <a:lstStyle/>
          <a:p>
            <a:fld id="{32BA1B2C-6684-47F0-87CE-B2A009176267}" type="slidenum">
              <a:rPr lang="en-US" smtClean="0"/>
              <a:t>17</a:t>
            </a:fld>
            <a:endParaRPr lang="en-US"/>
          </a:p>
        </p:txBody>
      </p:sp>
    </p:spTree>
    <p:extLst>
      <p:ext uri="{BB962C8B-B14F-4D97-AF65-F5344CB8AC3E}">
        <p14:creationId xmlns:p14="http://schemas.microsoft.com/office/powerpoint/2010/main" val="71321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24A6-5579-499A-8522-5D4DF2584698}"/>
              </a:ext>
            </a:extLst>
          </p:cNvPr>
          <p:cNvSpPr>
            <a:spLocks noGrp="1"/>
          </p:cNvSpPr>
          <p:nvPr>
            <p:ph type="title"/>
          </p:nvPr>
        </p:nvSpPr>
        <p:spPr/>
        <p:txBody>
          <a:bodyPr/>
          <a:lstStyle/>
          <a:p>
            <a:r>
              <a:rPr lang="en-US" dirty="0"/>
              <a:t>Commercial: Utilization vs. Price</a:t>
            </a:r>
          </a:p>
        </p:txBody>
      </p:sp>
      <p:sp>
        <p:nvSpPr>
          <p:cNvPr id="3" name="Slide Number Placeholder 2">
            <a:extLst>
              <a:ext uri="{FF2B5EF4-FFF2-40B4-BE49-F238E27FC236}">
                <a16:creationId xmlns:a16="http://schemas.microsoft.com/office/drawing/2014/main" id="{5B32AB0A-500B-44B6-80AB-F4C3F41D2B4B}"/>
              </a:ext>
            </a:extLst>
          </p:cNvPr>
          <p:cNvSpPr>
            <a:spLocks noGrp="1"/>
          </p:cNvSpPr>
          <p:nvPr>
            <p:ph type="sldNum" sz="quarter" idx="12"/>
          </p:nvPr>
        </p:nvSpPr>
        <p:spPr/>
        <p:txBody>
          <a:bodyPr/>
          <a:lstStyle/>
          <a:p>
            <a:fld id="{32BA1B2C-6684-47F0-87CE-B2A009176267}" type="slidenum">
              <a:rPr lang="en-US" smtClean="0"/>
              <a:t>18</a:t>
            </a:fld>
            <a:endParaRPr lang="en-US"/>
          </a:p>
        </p:txBody>
      </p:sp>
      <p:pic>
        <p:nvPicPr>
          <p:cNvPr id="6" name="Picture 5">
            <a:extLst>
              <a:ext uri="{FF2B5EF4-FFF2-40B4-BE49-F238E27FC236}">
                <a16:creationId xmlns:a16="http://schemas.microsoft.com/office/drawing/2014/main" id="{8AC66970-9B91-41D2-86BB-47A83006AFD1}"/>
              </a:ext>
            </a:extLst>
          </p:cNvPr>
          <p:cNvPicPr>
            <a:picLocks noChangeAspect="1"/>
          </p:cNvPicPr>
          <p:nvPr/>
        </p:nvPicPr>
        <p:blipFill>
          <a:blip r:embed="rId2"/>
          <a:stretch>
            <a:fillRect/>
          </a:stretch>
        </p:blipFill>
        <p:spPr>
          <a:xfrm>
            <a:off x="4482129" y="1431089"/>
            <a:ext cx="6907923" cy="4870231"/>
          </a:xfrm>
          <a:prstGeom prst="rect">
            <a:avLst/>
          </a:prstGeom>
        </p:spPr>
      </p:pic>
    </p:spTree>
    <p:extLst>
      <p:ext uri="{BB962C8B-B14F-4D97-AF65-F5344CB8AC3E}">
        <p14:creationId xmlns:p14="http://schemas.microsoft.com/office/powerpoint/2010/main" val="132652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24A6-5579-499A-8522-5D4DF2584698}"/>
              </a:ext>
            </a:extLst>
          </p:cNvPr>
          <p:cNvSpPr>
            <a:spLocks noGrp="1"/>
          </p:cNvSpPr>
          <p:nvPr>
            <p:ph type="title"/>
          </p:nvPr>
        </p:nvSpPr>
        <p:spPr/>
        <p:txBody>
          <a:bodyPr/>
          <a:lstStyle/>
          <a:p>
            <a:r>
              <a:rPr lang="en-US" dirty="0"/>
              <a:t>Commercial: Utilization vs. Price</a:t>
            </a:r>
          </a:p>
        </p:txBody>
      </p:sp>
      <p:sp>
        <p:nvSpPr>
          <p:cNvPr id="3" name="Slide Number Placeholder 2">
            <a:extLst>
              <a:ext uri="{FF2B5EF4-FFF2-40B4-BE49-F238E27FC236}">
                <a16:creationId xmlns:a16="http://schemas.microsoft.com/office/drawing/2014/main" id="{5B32AB0A-500B-44B6-80AB-F4C3F41D2B4B}"/>
              </a:ext>
            </a:extLst>
          </p:cNvPr>
          <p:cNvSpPr>
            <a:spLocks noGrp="1"/>
          </p:cNvSpPr>
          <p:nvPr>
            <p:ph type="sldNum" sz="quarter" idx="12"/>
          </p:nvPr>
        </p:nvSpPr>
        <p:spPr/>
        <p:txBody>
          <a:bodyPr/>
          <a:lstStyle/>
          <a:p>
            <a:fld id="{32BA1B2C-6684-47F0-87CE-B2A009176267}" type="slidenum">
              <a:rPr lang="en-US" smtClean="0"/>
              <a:t>19</a:t>
            </a:fld>
            <a:endParaRPr lang="en-US"/>
          </a:p>
        </p:txBody>
      </p:sp>
      <p:sp>
        <p:nvSpPr>
          <p:cNvPr id="5" name="TextBox 4">
            <a:extLst>
              <a:ext uri="{FF2B5EF4-FFF2-40B4-BE49-F238E27FC236}">
                <a16:creationId xmlns:a16="http://schemas.microsoft.com/office/drawing/2014/main" id="{9D9328E4-8462-4D8C-809D-BDFD6D0A54C0}"/>
              </a:ext>
            </a:extLst>
          </p:cNvPr>
          <p:cNvSpPr txBox="1"/>
          <p:nvPr/>
        </p:nvSpPr>
        <p:spPr>
          <a:xfrm>
            <a:off x="444137" y="2096489"/>
            <a:ext cx="3607118" cy="3539430"/>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Cost increases driven by price, particularly in medical pharmacy, where utilization actually trended downward 2017-18</a:t>
            </a:r>
          </a:p>
        </p:txBody>
      </p:sp>
      <p:pic>
        <p:nvPicPr>
          <p:cNvPr id="6" name="Picture 5">
            <a:extLst>
              <a:ext uri="{FF2B5EF4-FFF2-40B4-BE49-F238E27FC236}">
                <a16:creationId xmlns:a16="http://schemas.microsoft.com/office/drawing/2014/main" id="{8AC66970-9B91-41D2-86BB-47A83006AFD1}"/>
              </a:ext>
            </a:extLst>
          </p:cNvPr>
          <p:cNvPicPr>
            <a:picLocks noChangeAspect="1"/>
          </p:cNvPicPr>
          <p:nvPr/>
        </p:nvPicPr>
        <p:blipFill>
          <a:blip r:embed="rId2"/>
          <a:stretch>
            <a:fillRect/>
          </a:stretch>
        </p:blipFill>
        <p:spPr>
          <a:xfrm>
            <a:off x="4482129" y="1431089"/>
            <a:ext cx="6907923" cy="4870231"/>
          </a:xfrm>
          <a:prstGeom prst="rect">
            <a:avLst/>
          </a:prstGeom>
        </p:spPr>
      </p:pic>
    </p:spTree>
    <p:extLst>
      <p:ext uri="{BB962C8B-B14F-4D97-AF65-F5344CB8AC3E}">
        <p14:creationId xmlns:p14="http://schemas.microsoft.com/office/powerpoint/2010/main" val="94248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A56-81FE-486B-B082-97C3FB59E395}"/>
              </a:ext>
            </a:extLst>
          </p:cNvPr>
          <p:cNvSpPr>
            <a:spLocks noGrp="1"/>
          </p:cNvSpPr>
          <p:nvPr>
            <p:ph type="title"/>
          </p:nvPr>
        </p:nvSpPr>
        <p:spPr>
          <a:xfrm>
            <a:off x="444137" y="286604"/>
            <a:ext cx="11312433" cy="986020"/>
          </a:xfrm>
        </p:spPr>
        <p:txBody>
          <a:bodyPr/>
          <a:lstStyle/>
          <a:p>
            <a:r>
              <a:rPr lang="en-US"/>
              <a:t>Agenda</a:t>
            </a:r>
          </a:p>
        </p:txBody>
      </p:sp>
      <p:sp>
        <p:nvSpPr>
          <p:cNvPr id="3" name="Content Placeholder 2">
            <a:extLst>
              <a:ext uri="{FF2B5EF4-FFF2-40B4-BE49-F238E27FC236}">
                <a16:creationId xmlns:a16="http://schemas.microsoft.com/office/drawing/2014/main" id="{747D6460-E2B1-40A9-A799-FDFE51CBB7DC}"/>
              </a:ext>
            </a:extLst>
          </p:cNvPr>
          <p:cNvSpPr>
            <a:spLocks noGrp="1"/>
          </p:cNvSpPr>
          <p:nvPr>
            <p:ph idx="1"/>
          </p:nvPr>
        </p:nvSpPr>
        <p:spPr>
          <a:xfrm>
            <a:off x="444137" y="1541262"/>
            <a:ext cx="11312433" cy="4579319"/>
          </a:xfrm>
        </p:spPr>
        <p:txBody>
          <a:bodyPr>
            <a:normAutofit fontScale="92500" lnSpcReduction="10000"/>
          </a:bodyPr>
          <a:lstStyle/>
          <a:p>
            <a:pPr marL="514350" indent="-514350">
              <a:lnSpc>
                <a:spcPct val="110000"/>
              </a:lnSpc>
              <a:spcBef>
                <a:spcPts val="600"/>
              </a:spcBef>
              <a:spcAft>
                <a:spcPts val="0"/>
              </a:spcAft>
              <a:buFont typeface="+mj-lt"/>
              <a:buAutoNum type="arabicPeriod"/>
            </a:pPr>
            <a:r>
              <a:rPr lang="en-US" dirty="0"/>
              <a:t>Welcome</a:t>
            </a:r>
          </a:p>
          <a:p>
            <a:pPr marL="514350" indent="-514350">
              <a:lnSpc>
                <a:spcPct val="110000"/>
              </a:lnSpc>
              <a:spcBef>
                <a:spcPts val="600"/>
              </a:spcBef>
              <a:spcAft>
                <a:spcPts val="0"/>
              </a:spcAft>
              <a:buFont typeface="+mj-lt"/>
              <a:buAutoNum type="arabicPeriod"/>
            </a:pPr>
            <a:r>
              <a:rPr lang="en-US" dirty="0"/>
              <a:t>Brief project funding update</a:t>
            </a:r>
          </a:p>
          <a:p>
            <a:pPr marL="514350" indent="-514350">
              <a:lnSpc>
                <a:spcPct val="110000"/>
              </a:lnSpc>
              <a:spcBef>
                <a:spcPts val="600"/>
              </a:spcBef>
              <a:spcAft>
                <a:spcPts val="0"/>
              </a:spcAft>
              <a:buFont typeface="+mj-lt"/>
              <a:buAutoNum type="arabicPeriod"/>
            </a:pPr>
            <a:r>
              <a:rPr lang="en-US" dirty="0"/>
              <a:t>Highlights from Brown’s analyses of pharmacy spending, review of policy options and recommendations for action</a:t>
            </a:r>
          </a:p>
          <a:p>
            <a:pPr marL="514350" indent="-514350">
              <a:lnSpc>
                <a:spcPct val="110000"/>
              </a:lnSpc>
              <a:spcBef>
                <a:spcPts val="600"/>
              </a:spcBef>
              <a:spcAft>
                <a:spcPts val="0"/>
              </a:spcAft>
              <a:buFont typeface="+mj-lt"/>
              <a:buAutoNum type="arabicPeriod"/>
            </a:pPr>
            <a:r>
              <a:rPr lang="en-US" dirty="0"/>
              <a:t>Value-based payment</a:t>
            </a:r>
          </a:p>
          <a:p>
            <a:pPr marL="514350" indent="-514350">
              <a:lnSpc>
                <a:spcPct val="110000"/>
              </a:lnSpc>
              <a:spcBef>
                <a:spcPts val="600"/>
              </a:spcBef>
              <a:spcAft>
                <a:spcPts val="0"/>
              </a:spcAft>
              <a:buFont typeface="+mj-lt"/>
              <a:buAutoNum type="arabicPeriod"/>
            </a:pPr>
            <a:r>
              <a:rPr lang="en-US" dirty="0"/>
              <a:t>Upcoming Steering Committee meetings</a:t>
            </a:r>
          </a:p>
          <a:p>
            <a:pPr marL="806958" lvl="1" indent="-514350">
              <a:lnSpc>
                <a:spcPct val="110000"/>
              </a:lnSpc>
              <a:spcBef>
                <a:spcPts val="600"/>
              </a:spcBef>
              <a:spcAft>
                <a:spcPts val="0"/>
              </a:spcAft>
              <a:buFont typeface="+mj-lt"/>
              <a:buAutoNum type="alphaLcPeriod"/>
            </a:pPr>
            <a:r>
              <a:rPr lang="en-US" dirty="0"/>
              <a:t>Agendas/workplan</a:t>
            </a:r>
          </a:p>
          <a:p>
            <a:pPr marL="806958" lvl="1" indent="-514350">
              <a:lnSpc>
                <a:spcPct val="110000"/>
              </a:lnSpc>
              <a:spcBef>
                <a:spcPts val="600"/>
              </a:spcBef>
              <a:spcAft>
                <a:spcPts val="0"/>
              </a:spcAft>
              <a:buFont typeface="+mj-lt"/>
              <a:buAutoNum type="alphaLcPeriod"/>
            </a:pPr>
            <a:r>
              <a:rPr lang="en-US" dirty="0"/>
              <a:t>2021 meeting frequency</a:t>
            </a:r>
          </a:p>
          <a:p>
            <a:pPr marL="514350" indent="-514350">
              <a:lnSpc>
                <a:spcPct val="110000"/>
              </a:lnSpc>
              <a:spcBef>
                <a:spcPts val="600"/>
              </a:spcBef>
              <a:spcAft>
                <a:spcPts val="0"/>
              </a:spcAft>
              <a:buFont typeface="+mj-lt"/>
              <a:buAutoNum type="arabicPeriod"/>
            </a:pPr>
            <a:r>
              <a:rPr lang="en-US" dirty="0"/>
              <a:t>Public comment</a:t>
            </a:r>
          </a:p>
          <a:p>
            <a:pPr marL="514350" indent="-514350">
              <a:lnSpc>
                <a:spcPct val="110000"/>
              </a:lnSpc>
              <a:spcBef>
                <a:spcPts val="600"/>
              </a:spcBef>
              <a:spcAft>
                <a:spcPts val="0"/>
              </a:spcAft>
              <a:buFont typeface="+mj-lt"/>
              <a:buAutoNum type="arabicPeriod"/>
            </a:pPr>
            <a:r>
              <a:rPr lang="en-US" dirty="0"/>
              <a:t>Next steps and wrap-up</a:t>
            </a:r>
          </a:p>
        </p:txBody>
      </p:sp>
      <p:sp>
        <p:nvSpPr>
          <p:cNvPr id="5" name="Slide Number Placeholder 4">
            <a:extLst>
              <a:ext uri="{FF2B5EF4-FFF2-40B4-BE49-F238E27FC236}">
                <a16:creationId xmlns:a16="http://schemas.microsoft.com/office/drawing/2014/main" id="{7CAF0899-429D-44BD-B9CC-8C599932DAD2}"/>
              </a:ext>
            </a:extLst>
          </p:cNvPr>
          <p:cNvSpPr>
            <a:spLocks noGrp="1"/>
          </p:cNvSpPr>
          <p:nvPr>
            <p:ph type="sldNum" sz="quarter" idx="12"/>
          </p:nvPr>
        </p:nvSpPr>
        <p:spPr/>
        <p:txBody>
          <a:bodyPr/>
          <a:lstStyle/>
          <a:p>
            <a:fld id="{32BA1B2C-6684-47F0-87CE-B2A009176267}" type="slidenum">
              <a:rPr lang="en-US" smtClean="0"/>
              <a:t>2</a:t>
            </a:fld>
            <a:endParaRPr lang="en-US"/>
          </a:p>
        </p:txBody>
      </p:sp>
    </p:spTree>
    <p:extLst>
      <p:ext uri="{BB962C8B-B14F-4D97-AF65-F5344CB8AC3E}">
        <p14:creationId xmlns:p14="http://schemas.microsoft.com/office/powerpoint/2010/main" val="287207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DED4-D7B3-4F1D-B23D-81BE605628EF}"/>
              </a:ext>
            </a:extLst>
          </p:cNvPr>
          <p:cNvSpPr>
            <a:spLocks noGrp="1"/>
          </p:cNvSpPr>
          <p:nvPr>
            <p:ph type="title"/>
          </p:nvPr>
        </p:nvSpPr>
        <p:spPr/>
        <p:txBody>
          <a:bodyPr/>
          <a:lstStyle/>
          <a:p>
            <a:r>
              <a:rPr lang="en-US" dirty="0"/>
              <a:t>Medicaid MCO: Utilization vs. Price</a:t>
            </a:r>
          </a:p>
        </p:txBody>
      </p:sp>
      <p:sp>
        <p:nvSpPr>
          <p:cNvPr id="3" name="Slide Number Placeholder 2">
            <a:extLst>
              <a:ext uri="{FF2B5EF4-FFF2-40B4-BE49-F238E27FC236}">
                <a16:creationId xmlns:a16="http://schemas.microsoft.com/office/drawing/2014/main" id="{60BDBB8B-817B-45FF-BE71-AF82E21F55E6}"/>
              </a:ext>
            </a:extLst>
          </p:cNvPr>
          <p:cNvSpPr>
            <a:spLocks noGrp="1"/>
          </p:cNvSpPr>
          <p:nvPr>
            <p:ph type="sldNum" sz="quarter" idx="12"/>
          </p:nvPr>
        </p:nvSpPr>
        <p:spPr/>
        <p:txBody>
          <a:bodyPr/>
          <a:lstStyle/>
          <a:p>
            <a:fld id="{32BA1B2C-6684-47F0-87CE-B2A009176267}" type="slidenum">
              <a:rPr lang="en-US" smtClean="0"/>
              <a:t>20</a:t>
            </a:fld>
            <a:endParaRPr lang="en-US"/>
          </a:p>
        </p:txBody>
      </p:sp>
      <p:pic>
        <p:nvPicPr>
          <p:cNvPr id="6" name="Picture 5">
            <a:extLst>
              <a:ext uri="{FF2B5EF4-FFF2-40B4-BE49-F238E27FC236}">
                <a16:creationId xmlns:a16="http://schemas.microsoft.com/office/drawing/2014/main" id="{56406C2A-2A95-4F5B-86DC-8216CDEA07FD}"/>
              </a:ext>
            </a:extLst>
          </p:cNvPr>
          <p:cNvPicPr>
            <a:picLocks noChangeAspect="1"/>
          </p:cNvPicPr>
          <p:nvPr/>
        </p:nvPicPr>
        <p:blipFill>
          <a:blip r:embed="rId2"/>
          <a:stretch>
            <a:fillRect/>
          </a:stretch>
        </p:blipFill>
        <p:spPr>
          <a:xfrm>
            <a:off x="4251446" y="1349405"/>
            <a:ext cx="6961037" cy="4881391"/>
          </a:xfrm>
          <a:prstGeom prst="rect">
            <a:avLst/>
          </a:prstGeom>
        </p:spPr>
      </p:pic>
    </p:spTree>
    <p:extLst>
      <p:ext uri="{BB962C8B-B14F-4D97-AF65-F5344CB8AC3E}">
        <p14:creationId xmlns:p14="http://schemas.microsoft.com/office/powerpoint/2010/main" val="152824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DED4-D7B3-4F1D-B23D-81BE605628EF}"/>
              </a:ext>
            </a:extLst>
          </p:cNvPr>
          <p:cNvSpPr>
            <a:spLocks noGrp="1"/>
          </p:cNvSpPr>
          <p:nvPr>
            <p:ph type="title"/>
          </p:nvPr>
        </p:nvSpPr>
        <p:spPr/>
        <p:txBody>
          <a:bodyPr/>
          <a:lstStyle/>
          <a:p>
            <a:r>
              <a:rPr lang="en-US" dirty="0"/>
              <a:t>Medicaid MCO: Utilization vs. Price</a:t>
            </a:r>
          </a:p>
        </p:txBody>
      </p:sp>
      <p:sp>
        <p:nvSpPr>
          <p:cNvPr id="3" name="Slide Number Placeholder 2">
            <a:extLst>
              <a:ext uri="{FF2B5EF4-FFF2-40B4-BE49-F238E27FC236}">
                <a16:creationId xmlns:a16="http://schemas.microsoft.com/office/drawing/2014/main" id="{60BDBB8B-817B-45FF-BE71-AF82E21F55E6}"/>
              </a:ext>
            </a:extLst>
          </p:cNvPr>
          <p:cNvSpPr>
            <a:spLocks noGrp="1"/>
          </p:cNvSpPr>
          <p:nvPr>
            <p:ph type="sldNum" sz="quarter" idx="12"/>
          </p:nvPr>
        </p:nvSpPr>
        <p:spPr/>
        <p:txBody>
          <a:bodyPr/>
          <a:lstStyle/>
          <a:p>
            <a:fld id="{32BA1B2C-6684-47F0-87CE-B2A009176267}" type="slidenum">
              <a:rPr lang="en-US" smtClean="0"/>
              <a:t>21</a:t>
            </a:fld>
            <a:endParaRPr lang="en-US"/>
          </a:p>
        </p:txBody>
      </p:sp>
      <p:sp>
        <p:nvSpPr>
          <p:cNvPr id="5" name="TextBox 4">
            <a:extLst>
              <a:ext uri="{FF2B5EF4-FFF2-40B4-BE49-F238E27FC236}">
                <a16:creationId xmlns:a16="http://schemas.microsoft.com/office/drawing/2014/main" id="{F205529F-E869-448F-8C87-DD71B72C053F}"/>
              </a:ext>
            </a:extLst>
          </p:cNvPr>
          <p:cNvSpPr txBox="1"/>
          <p:nvPr/>
        </p:nvSpPr>
        <p:spPr>
          <a:xfrm>
            <a:off x="572215" y="2444690"/>
            <a:ext cx="3383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Cost increases driven mostly by price, particularly in medical pharmacy</a:t>
            </a:r>
          </a:p>
        </p:txBody>
      </p:sp>
      <p:pic>
        <p:nvPicPr>
          <p:cNvPr id="6" name="Picture 5">
            <a:extLst>
              <a:ext uri="{FF2B5EF4-FFF2-40B4-BE49-F238E27FC236}">
                <a16:creationId xmlns:a16="http://schemas.microsoft.com/office/drawing/2014/main" id="{56406C2A-2A95-4F5B-86DC-8216CDEA07FD}"/>
              </a:ext>
            </a:extLst>
          </p:cNvPr>
          <p:cNvPicPr>
            <a:picLocks noChangeAspect="1"/>
          </p:cNvPicPr>
          <p:nvPr/>
        </p:nvPicPr>
        <p:blipFill>
          <a:blip r:embed="rId2"/>
          <a:stretch>
            <a:fillRect/>
          </a:stretch>
        </p:blipFill>
        <p:spPr>
          <a:xfrm>
            <a:off x="4251446" y="1349405"/>
            <a:ext cx="6961037" cy="4881391"/>
          </a:xfrm>
          <a:prstGeom prst="rect">
            <a:avLst/>
          </a:prstGeom>
        </p:spPr>
      </p:pic>
    </p:spTree>
    <p:extLst>
      <p:ext uri="{BB962C8B-B14F-4D97-AF65-F5344CB8AC3E}">
        <p14:creationId xmlns:p14="http://schemas.microsoft.com/office/powerpoint/2010/main" val="53026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00572-7C6C-422A-B5D8-0E8BC3B3167E}"/>
              </a:ext>
            </a:extLst>
          </p:cNvPr>
          <p:cNvSpPr>
            <a:spLocks noGrp="1"/>
          </p:cNvSpPr>
          <p:nvPr>
            <p:ph type="title"/>
          </p:nvPr>
        </p:nvSpPr>
        <p:spPr/>
        <p:txBody>
          <a:bodyPr/>
          <a:lstStyle/>
          <a:p>
            <a:r>
              <a:rPr lang="en-US" dirty="0"/>
              <a:t>Retail Pharmacy Costs: Deeper Dive</a:t>
            </a:r>
          </a:p>
        </p:txBody>
      </p:sp>
      <p:sp>
        <p:nvSpPr>
          <p:cNvPr id="2" name="Slide Number Placeholder 1">
            <a:extLst>
              <a:ext uri="{FF2B5EF4-FFF2-40B4-BE49-F238E27FC236}">
                <a16:creationId xmlns:a16="http://schemas.microsoft.com/office/drawing/2014/main" id="{358C7424-8C23-4522-A615-DD1DE0D5950B}"/>
              </a:ext>
            </a:extLst>
          </p:cNvPr>
          <p:cNvSpPr>
            <a:spLocks noGrp="1"/>
          </p:cNvSpPr>
          <p:nvPr>
            <p:ph type="sldNum" sz="quarter" idx="12"/>
          </p:nvPr>
        </p:nvSpPr>
        <p:spPr/>
        <p:txBody>
          <a:bodyPr/>
          <a:lstStyle/>
          <a:p>
            <a:fld id="{32BA1B2C-6684-47F0-87CE-B2A009176267}" type="slidenum">
              <a:rPr lang="en-US" smtClean="0"/>
              <a:t>22</a:t>
            </a:fld>
            <a:endParaRPr lang="en-US"/>
          </a:p>
        </p:txBody>
      </p:sp>
    </p:spTree>
    <p:extLst>
      <p:ext uri="{BB962C8B-B14F-4D97-AF65-F5344CB8AC3E}">
        <p14:creationId xmlns:p14="http://schemas.microsoft.com/office/powerpoint/2010/main" val="67492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14E23A-BA6A-4488-8696-CD523428300D}"/>
              </a:ext>
            </a:extLst>
          </p:cNvPr>
          <p:cNvSpPr>
            <a:spLocks noGrp="1"/>
          </p:cNvSpPr>
          <p:nvPr>
            <p:ph type="sldNum" sz="quarter" idx="12"/>
          </p:nvPr>
        </p:nvSpPr>
        <p:spPr/>
        <p:txBody>
          <a:bodyPr/>
          <a:lstStyle/>
          <a:p>
            <a:fld id="{32BA1B2C-6684-47F0-87CE-B2A009176267}" type="slidenum">
              <a:rPr lang="en-US" smtClean="0"/>
              <a:t>23</a:t>
            </a:fld>
            <a:endParaRPr lang="en-US"/>
          </a:p>
        </p:txBody>
      </p:sp>
      <p:pic>
        <p:nvPicPr>
          <p:cNvPr id="5" name="Picture 4">
            <a:extLst>
              <a:ext uri="{FF2B5EF4-FFF2-40B4-BE49-F238E27FC236}">
                <a16:creationId xmlns:a16="http://schemas.microsoft.com/office/drawing/2014/main" id="{CCB166C7-21BE-4859-A5E9-6D16A69918E3}"/>
              </a:ext>
            </a:extLst>
          </p:cNvPr>
          <p:cNvPicPr>
            <a:picLocks noChangeAspect="1"/>
          </p:cNvPicPr>
          <p:nvPr/>
        </p:nvPicPr>
        <p:blipFill>
          <a:blip r:embed="rId2"/>
          <a:stretch>
            <a:fillRect/>
          </a:stretch>
        </p:blipFill>
        <p:spPr>
          <a:xfrm>
            <a:off x="2594845" y="104797"/>
            <a:ext cx="8870156" cy="6197489"/>
          </a:xfrm>
          <a:prstGeom prst="rect">
            <a:avLst/>
          </a:prstGeom>
        </p:spPr>
      </p:pic>
      <p:sp>
        <p:nvSpPr>
          <p:cNvPr id="6" name="TextBox 5">
            <a:extLst>
              <a:ext uri="{FF2B5EF4-FFF2-40B4-BE49-F238E27FC236}">
                <a16:creationId xmlns:a16="http://schemas.microsoft.com/office/drawing/2014/main" id="{96B51C9D-AE03-4CE6-9AAB-9CF58A895210}"/>
              </a:ext>
            </a:extLst>
          </p:cNvPr>
          <p:cNvSpPr txBox="1"/>
          <p:nvPr/>
        </p:nvSpPr>
        <p:spPr>
          <a:xfrm>
            <a:off x="150919" y="2151727"/>
            <a:ext cx="2192785" cy="2554545"/>
          </a:xfrm>
          <a:prstGeom prst="rect">
            <a:avLst/>
          </a:prstGeom>
          <a:noFill/>
        </p:spPr>
        <p:txBody>
          <a:bodyPr wrap="square" rtlCol="0">
            <a:spAutoFit/>
          </a:bodyPr>
          <a:lstStyle/>
          <a:p>
            <a:r>
              <a:rPr lang="en-US" sz="3200" dirty="0"/>
              <a:t>Total Cost, Top 5 Drug Classes in color (of 18 classes)</a:t>
            </a:r>
          </a:p>
        </p:txBody>
      </p:sp>
    </p:spTree>
    <p:extLst>
      <p:ext uri="{BB962C8B-B14F-4D97-AF65-F5344CB8AC3E}">
        <p14:creationId xmlns:p14="http://schemas.microsoft.com/office/powerpoint/2010/main" val="176149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14E23A-BA6A-4488-8696-CD523428300D}"/>
              </a:ext>
            </a:extLst>
          </p:cNvPr>
          <p:cNvSpPr>
            <a:spLocks noGrp="1"/>
          </p:cNvSpPr>
          <p:nvPr>
            <p:ph type="sldNum" sz="quarter" idx="12"/>
          </p:nvPr>
        </p:nvSpPr>
        <p:spPr/>
        <p:txBody>
          <a:bodyPr/>
          <a:lstStyle/>
          <a:p>
            <a:fld id="{32BA1B2C-6684-47F0-87CE-B2A009176267}" type="slidenum">
              <a:rPr lang="en-US" smtClean="0"/>
              <a:t>24</a:t>
            </a:fld>
            <a:endParaRPr lang="en-US"/>
          </a:p>
        </p:txBody>
      </p:sp>
      <p:sp>
        <p:nvSpPr>
          <p:cNvPr id="6" name="TextBox 5">
            <a:extLst>
              <a:ext uri="{FF2B5EF4-FFF2-40B4-BE49-F238E27FC236}">
                <a16:creationId xmlns:a16="http://schemas.microsoft.com/office/drawing/2014/main" id="{96B51C9D-AE03-4CE6-9AAB-9CF58A895210}"/>
              </a:ext>
            </a:extLst>
          </p:cNvPr>
          <p:cNvSpPr txBox="1"/>
          <p:nvPr/>
        </p:nvSpPr>
        <p:spPr>
          <a:xfrm>
            <a:off x="168674" y="2397948"/>
            <a:ext cx="2095132" cy="1569660"/>
          </a:xfrm>
          <a:prstGeom prst="rect">
            <a:avLst/>
          </a:prstGeom>
          <a:noFill/>
        </p:spPr>
        <p:txBody>
          <a:bodyPr wrap="square" rtlCol="0">
            <a:spAutoFit/>
          </a:bodyPr>
          <a:lstStyle/>
          <a:p>
            <a:r>
              <a:rPr lang="en-US" sz="3200" dirty="0"/>
              <a:t>Total Cost: Top 5 Drug Classes</a:t>
            </a:r>
          </a:p>
        </p:txBody>
      </p:sp>
      <p:pic>
        <p:nvPicPr>
          <p:cNvPr id="2" name="Picture 1">
            <a:extLst>
              <a:ext uri="{FF2B5EF4-FFF2-40B4-BE49-F238E27FC236}">
                <a16:creationId xmlns:a16="http://schemas.microsoft.com/office/drawing/2014/main" id="{5960554D-9E56-4156-893D-A8BB43229330}"/>
              </a:ext>
            </a:extLst>
          </p:cNvPr>
          <p:cNvPicPr>
            <a:picLocks noChangeAspect="1"/>
          </p:cNvPicPr>
          <p:nvPr/>
        </p:nvPicPr>
        <p:blipFill>
          <a:blip r:embed="rId2"/>
          <a:stretch>
            <a:fillRect/>
          </a:stretch>
        </p:blipFill>
        <p:spPr>
          <a:xfrm>
            <a:off x="2545692" y="143783"/>
            <a:ext cx="8592063" cy="6039513"/>
          </a:xfrm>
          <a:prstGeom prst="rect">
            <a:avLst/>
          </a:prstGeom>
        </p:spPr>
      </p:pic>
    </p:spTree>
    <p:extLst>
      <p:ext uri="{BB962C8B-B14F-4D97-AF65-F5344CB8AC3E}">
        <p14:creationId xmlns:p14="http://schemas.microsoft.com/office/powerpoint/2010/main" val="280810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40AE4-C250-44AA-9CCA-399AAC21C593}"/>
              </a:ext>
            </a:extLst>
          </p:cNvPr>
          <p:cNvSpPr>
            <a:spLocks noGrp="1"/>
          </p:cNvSpPr>
          <p:nvPr>
            <p:ph type="title"/>
          </p:nvPr>
        </p:nvSpPr>
        <p:spPr/>
        <p:txBody>
          <a:bodyPr>
            <a:normAutofit/>
          </a:bodyPr>
          <a:lstStyle/>
          <a:p>
            <a:r>
              <a:rPr lang="en-US" dirty="0"/>
              <a:t>Commercial Top 5 Classes: Utilization vs. Price</a:t>
            </a:r>
          </a:p>
        </p:txBody>
      </p:sp>
      <p:sp>
        <p:nvSpPr>
          <p:cNvPr id="2" name="Slide Number Placeholder 1">
            <a:extLst>
              <a:ext uri="{FF2B5EF4-FFF2-40B4-BE49-F238E27FC236}">
                <a16:creationId xmlns:a16="http://schemas.microsoft.com/office/drawing/2014/main" id="{DB092A24-2B33-45E2-9659-02CAA28A3969}"/>
              </a:ext>
            </a:extLst>
          </p:cNvPr>
          <p:cNvSpPr>
            <a:spLocks noGrp="1"/>
          </p:cNvSpPr>
          <p:nvPr>
            <p:ph type="sldNum" sz="quarter" idx="12"/>
          </p:nvPr>
        </p:nvSpPr>
        <p:spPr/>
        <p:txBody>
          <a:bodyPr/>
          <a:lstStyle/>
          <a:p>
            <a:fld id="{32BA1B2C-6684-47F0-87CE-B2A009176267}" type="slidenum">
              <a:rPr lang="en-US" smtClean="0"/>
              <a:t>25</a:t>
            </a:fld>
            <a:endParaRPr lang="en-US"/>
          </a:p>
        </p:txBody>
      </p:sp>
      <p:pic>
        <p:nvPicPr>
          <p:cNvPr id="3" name="Picture 2">
            <a:extLst>
              <a:ext uri="{FF2B5EF4-FFF2-40B4-BE49-F238E27FC236}">
                <a16:creationId xmlns:a16="http://schemas.microsoft.com/office/drawing/2014/main" id="{3E115D84-3F87-4B85-BAEA-1002A264CBE3}"/>
              </a:ext>
            </a:extLst>
          </p:cNvPr>
          <p:cNvPicPr>
            <a:picLocks noChangeAspect="1"/>
          </p:cNvPicPr>
          <p:nvPr/>
        </p:nvPicPr>
        <p:blipFill>
          <a:blip r:embed="rId2"/>
          <a:stretch>
            <a:fillRect/>
          </a:stretch>
        </p:blipFill>
        <p:spPr>
          <a:xfrm>
            <a:off x="1279864" y="1376962"/>
            <a:ext cx="9632272" cy="4922063"/>
          </a:xfrm>
          <a:prstGeom prst="rect">
            <a:avLst/>
          </a:prstGeom>
        </p:spPr>
      </p:pic>
      <p:sp>
        <p:nvSpPr>
          <p:cNvPr id="6" name="TextBox 5">
            <a:extLst>
              <a:ext uri="{FF2B5EF4-FFF2-40B4-BE49-F238E27FC236}">
                <a16:creationId xmlns:a16="http://schemas.microsoft.com/office/drawing/2014/main" id="{68F4471C-2231-4802-B7B0-F4B314EB5ABB}"/>
              </a:ext>
            </a:extLst>
          </p:cNvPr>
          <p:cNvSpPr txBox="1"/>
          <p:nvPr/>
        </p:nvSpPr>
        <p:spPr>
          <a:xfrm>
            <a:off x="1764246" y="5148981"/>
            <a:ext cx="3373261" cy="1077218"/>
          </a:xfrm>
          <a:prstGeom prst="rect">
            <a:avLst/>
          </a:prstGeom>
          <a:solidFill>
            <a:schemeClr val="bg1"/>
          </a:solidFill>
          <a:ln w="28575">
            <a:solidFill>
              <a:srgbClr val="0070C0"/>
            </a:solidFill>
          </a:ln>
        </p:spPr>
        <p:txBody>
          <a:bodyPr wrap="square" rtlCol="0">
            <a:spAutoFit/>
          </a:bodyPr>
          <a:lstStyle/>
          <a:p>
            <a:pPr algn="ctr"/>
            <a:r>
              <a:rPr lang="en-US" sz="3200" dirty="0">
                <a:solidFill>
                  <a:srgbClr val="0070C0"/>
                </a:solidFill>
              </a:rPr>
              <a:t>Price increases are dramatic</a:t>
            </a:r>
          </a:p>
        </p:txBody>
      </p:sp>
    </p:spTree>
    <p:extLst>
      <p:ext uri="{BB962C8B-B14F-4D97-AF65-F5344CB8AC3E}">
        <p14:creationId xmlns:p14="http://schemas.microsoft.com/office/powerpoint/2010/main" val="320507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40AE4-C250-44AA-9CCA-399AAC21C593}"/>
              </a:ext>
            </a:extLst>
          </p:cNvPr>
          <p:cNvSpPr>
            <a:spLocks noGrp="1"/>
          </p:cNvSpPr>
          <p:nvPr>
            <p:ph type="title"/>
          </p:nvPr>
        </p:nvSpPr>
        <p:spPr/>
        <p:txBody>
          <a:bodyPr>
            <a:normAutofit fontScale="90000"/>
          </a:bodyPr>
          <a:lstStyle/>
          <a:p>
            <a:r>
              <a:rPr lang="en-US" dirty="0"/>
              <a:t>Medicaid MCO Top 5 Classes: Utilization vs. Price</a:t>
            </a:r>
          </a:p>
        </p:txBody>
      </p:sp>
      <p:sp>
        <p:nvSpPr>
          <p:cNvPr id="2" name="Slide Number Placeholder 1">
            <a:extLst>
              <a:ext uri="{FF2B5EF4-FFF2-40B4-BE49-F238E27FC236}">
                <a16:creationId xmlns:a16="http://schemas.microsoft.com/office/drawing/2014/main" id="{DB092A24-2B33-45E2-9659-02CAA28A3969}"/>
              </a:ext>
            </a:extLst>
          </p:cNvPr>
          <p:cNvSpPr>
            <a:spLocks noGrp="1"/>
          </p:cNvSpPr>
          <p:nvPr>
            <p:ph type="sldNum" sz="quarter" idx="12"/>
          </p:nvPr>
        </p:nvSpPr>
        <p:spPr/>
        <p:txBody>
          <a:bodyPr/>
          <a:lstStyle/>
          <a:p>
            <a:fld id="{32BA1B2C-6684-47F0-87CE-B2A009176267}" type="slidenum">
              <a:rPr lang="en-US" smtClean="0"/>
              <a:t>26</a:t>
            </a:fld>
            <a:endParaRPr lang="en-US"/>
          </a:p>
        </p:txBody>
      </p:sp>
      <p:pic>
        <p:nvPicPr>
          <p:cNvPr id="6" name="Picture 5">
            <a:extLst>
              <a:ext uri="{FF2B5EF4-FFF2-40B4-BE49-F238E27FC236}">
                <a16:creationId xmlns:a16="http://schemas.microsoft.com/office/drawing/2014/main" id="{766FE6C8-C71B-49C3-B9E4-7695D50276EC}"/>
              </a:ext>
            </a:extLst>
          </p:cNvPr>
          <p:cNvPicPr>
            <a:picLocks noChangeAspect="1"/>
          </p:cNvPicPr>
          <p:nvPr/>
        </p:nvPicPr>
        <p:blipFill>
          <a:blip r:embed="rId2"/>
          <a:stretch>
            <a:fillRect/>
          </a:stretch>
        </p:blipFill>
        <p:spPr>
          <a:xfrm>
            <a:off x="1733326" y="1434347"/>
            <a:ext cx="8725348" cy="4578585"/>
          </a:xfrm>
          <a:prstGeom prst="rect">
            <a:avLst/>
          </a:prstGeom>
        </p:spPr>
      </p:pic>
      <p:sp>
        <p:nvSpPr>
          <p:cNvPr id="5" name="TextBox 4">
            <a:extLst>
              <a:ext uri="{FF2B5EF4-FFF2-40B4-BE49-F238E27FC236}">
                <a16:creationId xmlns:a16="http://schemas.microsoft.com/office/drawing/2014/main" id="{ABAECF9F-1114-4ED6-8AF4-BB4C1EB6D052}"/>
              </a:ext>
            </a:extLst>
          </p:cNvPr>
          <p:cNvSpPr txBox="1"/>
          <p:nvPr/>
        </p:nvSpPr>
        <p:spPr>
          <a:xfrm>
            <a:off x="2150326" y="5159141"/>
            <a:ext cx="3373261" cy="1077218"/>
          </a:xfrm>
          <a:prstGeom prst="rect">
            <a:avLst/>
          </a:prstGeom>
          <a:solidFill>
            <a:schemeClr val="bg1"/>
          </a:solidFill>
          <a:ln w="28575">
            <a:solidFill>
              <a:srgbClr val="0070C0"/>
            </a:solidFill>
          </a:ln>
        </p:spPr>
        <p:txBody>
          <a:bodyPr wrap="square" rtlCol="0">
            <a:spAutoFit/>
          </a:bodyPr>
          <a:lstStyle/>
          <a:p>
            <a:pPr algn="ctr"/>
            <a:r>
              <a:rPr lang="en-US" sz="3200" dirty="0">
                <a:solidFill>
                  <a:srgbClr val="0070C0"/>
                </a:solidFill>
              </a:rPr>
              <a:t>Price increases are dramatic</a:t>
            </a:r>
          </a:p>
        </p:txBody>
      </p:sp>
    </p:spTree>
    <p:extLst>
      <p:ext uri="{BB962C8B-B14F-4D97-AF65-F5344CB8AC3E}">
        <p14:creationId xmlns:p14="http://schemas.microsoft.com/office/powerpoint/2010/main" val="130616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D8422-8B4D-4D54-81E3-D7868B3ACD1E}"/>
              </a:ext>
            </a:extLst>
          </p:cNvPr>
          <p:cNvSpPr>
            <a:spLocks noGrp="1"/>
          </p:cNvSpPr>
          <p:nvPr>
            <p:ph type="sldNum" sz="quarter" idx="12"/>
          </p:nvPr>
        </p:nvSpPr>
        <p:spPr/>
        <p:txBody>
          <a:bodyPr/>
          <a:lstStyle/>
          <a:p>
            <a:fld id="{32BA1B2C-6684-47F0-87CE-B2A009176267}" type="slidenum">
              <a:rPr lang="en-US" smtClean="0"/>
              <a:t>27</a:t>
            </a:fld>
            <a:endParaRPr lang="en-US"/>
          </a:p>
        </p:txBody>
      </p:sp>
      <p:pic>
        <p:nvPicPr>
          <p:cNvPr id="4" name="Picture 3">
            <a:extLst>
              <a:ext uri="{FF2B5EF4-FFF2-40B4-BE49-F238E27FC236}">
                <a16:creationId xmlns:a16="http://schemas.microsoft.com/office/drawing/2014/main" id="{7FFF8521-CDB4-4EB2-80D1-F901311DC9F7}"/>
              </a:ext>
            </a:extLst>
          </p:cNvPr>
          <p:cNvPicPr>
            <a:picLocks noChangeAspect="1"/>
          </p:cNvPicPr>
          <p:nvPr/>
        </p:nvPicPr>
        <p:blipFill>
          <a:blip r:embed="rId2"/>
          <a:stretch>
            <a:fillRect/>
          </a:stretch>
        </p:blipFill>
        <p:spPr>
          <a:xfrm>
            <a:off x="1750369" y="588922"/>
            <a:ext cx="8691262" cy="5296972"/>
          </a:xfrm>
          <a:prstGeom prst="rect">
            <a:avLst/>
          </a:prstGeom>
        </p:spPr>
      </p:pic>
    </p:spTree>
    <p:extLst>
      <p:ext uri="{BB962C8B-B14F-4D97-AF65-F5344CB8AC3E}">
        <p14:creationId xmlns:p14="http://schemas.microsoft.com/office/powerpoint/2010/main" val="302163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D8422-8B4D-4D54-81E3-D7868B3ACD1E}"/>
              </a:ext>
            </a:extLst>
          </p:cNvPr>
          <p:cNvSpPr>
            <a:spLocks noGrp="1"/>
          </p:cNvSpPr>
          <p:nvPr>
            <p:ph type="sldNum" sz="quarter" idx="12"/>
          </p:nvPr>
        </p:nvSpPr>
        <p:spPr/>
        <p:txBody>
          <a:bodyPr/>
          <a:lstStyle/>
          <a:p>
            <a:fld id="{32BA1B2C-6684-47F0-87CE-B2A009176267}" type="slidenum">
              <a:rPr lang="en-US" smtClean="0"/>
              <a:t>28</a:t>
            </a:fld>
            <a:endParaRPr lang="en-US"/>
          </a:p>
        </p:txBody>
      </p:sp>
      <p:pic>
        <p:nvPicPr>
          <p:cNvPr id="4" name="Picture 3">
            <a:extLst>
              <a:ext uri="{FF2B5EF4-FFF2-40B4-BE49-F238E27FC236}">
                <a16:creationId xmlns:a16="http://schemas.microsoft.com/office/drawing/2014/main" id="{7FFF8521-CDB4-4EB2-80D1-F901311DC9F7}"/>
              </a:ext>
            </a:extLst>
          </p:cNvPr>
          <p:cNvPicPr>
            <a:picLocks noChangeAspect="1"/>
          </p:cNvPicPr>
          <p:nvPr/>
        </p:nvPicPr>
        <p:blipFill>
          <a:blip r:embed="rId2"/>
          <a:stretch>
            <a:fillRect/>
          </a:stretch>
        </p:blipFill>
        <p:spPr>
          <a:xfrm>
            <a:off x="1750369" y="588922"/>
            <a:ext cx="8691262" cy="5296972"/>
          </a:xfrm>
          <a:prstGeom prst="rect">
            <a:avLst/>
          </a:prstGeom>
        </p:spPr>
      </p:pic>
      <p:sp>
        <p:nvSpPr>
          <p:cNvPr id="5" name="Speech Bubble: Rectangle 4">
            <a:extLst>
              <a:ext uri="{FF2B5EF4-FFF2-40B4-BE49-F238E27FC236}">
                <a16:creationId xmlns:a16="http://schemas.microsoft.com/office/drawing/2014/main" id="{74DEBAD6-C557-43EE-A0AC-6215ACA6B280}"/>
              </a:ext>
            </a:extLst>
          </p:cNvPr>
          <p:cNvSpPr/>
          <p:nvPr/>
        </p:nvSpPr>
        <p:spPr>
          <a:xfrm>
            <a:off x="6096000" y="3237408"/>
            <a:ext cx="3799643" cy="1686757"/>
          </a:xfrm>
          <a:prstGeom prst="wedgeRectCallout">
            <a:avLst>
              <a:gd name="adj1" fmla="val -25724"/>
              <a:gd name="adj2" fmla="val -955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Some drugs are moderately expensive per dose, but used by relatively large numbers of patients </a:t>
            </a:r>
          </a:p>
        </p:txBody>
      </p:sp>
    </p:spTree>
    <p:extLst>
      <p:ext uri="{BB962C8B-B14F-4D97-AF65-F5344CB8AC3E}">
        <p14:creationId xmlns:p14="http://schemas.microsoft.com/office/powerpoint/2010/main" val="214338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D8422-8B4D-4D54-81E3-D7868B3ACD1E}"/>
              </a:ext>
            </a:extLst>
          </p:cNvPr>
          <p:cNvSpPr>
            <a:spLocks noGrp="1"/>
          </p:cNvSpPr>
          <p:nvPr>
            <p:ph type="sldNum" sz="quarter" idx="12"/>
          </p:nvPr>
        </p:nvSpPr>
        <p:spPr/>
        <p:txBody>
          <a:bodyPr/>
          <a:lstStyle/>
          <a:p>
            <a:fld id="{32BA1B2C-6684-47F0-87CE-B2A009176267}" type="slidenum">
              <a:rPr lang="en-US" smtClean="0"/>
              <a:t>29</a:t>
            </a:fld>
            <a:endParaRPr lang="en-US"/>
          </a:p>
        </p:txBody>
      </p:sp>
      <p:pic>
        <p:nvPicPr>
          <p:cNvPr id="4" name="Picture 3">
            <a:extLst>
              <a:ext uri="{FF2B5EF4-FFF2-40B4-BE49-F238E27FC236}">
                <a16:creationId xmlns:a16="http://schemas.microsoft.com/office/drawing/2014/main" id="{7FFF8521-CDB4-4EB2-80D1-F901311DC9F7}"/>
              </a:ext>
            </a:extLst>
          </p:cNvPr>
          <p:cNvPicPr>
            <a:picLocks noChangeAspect="1"/>
          </p:cNvPicPr>
          <p:nvPr/>
        </p:nvPicPr>
        <p:blipFill>
          <a:blip r:embed="rId2"/>
          <a:stretch>
            <a:fillRect/>
          </a:stretch>
        </p:blipFill>
        <p:spPr>
          <a:xfrm>
            <a:off x="1750369" y="588922"/>
            <a:ext cx="8691262" cy="5296972"/>
          </a:xfrm>
          <a:prstGeom prst="rect">
            <a:avLst/>
          </a:prstGeom>
        </p:spPr>
      </p:pic>
      <p:sp>
        <p:nvSpPr>
          <p:cNvPr id="5" name="Speech Bubble: Rectangle 4">
            <a:extLst>
              <a:ext uri="{FF2B5EF4-FFF2-40B4-BE49-F238E27FC236}">
                <a16:creationId xmlns:a16="http://schemas.microsoft.com/office/drawing/2014/main" id="{CF8DA0E3-C52D-4F38-8D4E-DB53B912DEA2}"/>
              </a:ext>
            </a:extLst>
          </p:cNvPr>
          <p:cNvSpPr/>
          <p:nvPr/>
        </p:nvSpPr>
        <p:spPr>
          <a:xfrm>
            <a:off x="6096000" y="4120619"/>
            <a:ext cx="3799643" cy="1686757"/>
          </a:xfrm>
          <a:prstGeom prst="wedgeRectCallout">
            <a:avLst>
              <a:gd name="adj1" fmla="val -25724"/>
              <a:gd name="adj2" fmla="val -955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Other drugs are extremely expensive and used by very few patients</a:t>
            </a:r>
          </a:p>
        </p:txBody>
      </p:sp>
    </p:spTree>
    <p:extLst>
      <p:ext uri="{BB962C8B-B14F-4D97-AF65-F5344CB8AC3E}">
        <p14:creationId xmlns:p14="http://schemas.microsoft.com/office/powerpoint/2010/main" val="210834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15DF-649E-44BE-ACB1-C5CB834E22D7}"/>
              </a:ext>
            </a:extLst>
          </p:cNvPr>
          <p:cNvSpPr>
            <a:spLocks noGrp="1"/>
          </p:cNvSpPr>
          <p:nvPr>
            <p:ph type="title"/>
          </p:nvPr>
        </p:nvSpPr>
        <p:spPr/>
        <p:txBody>
          <a:bodyPr/>
          <a:lstStyle/>
          <a:p>
            <a:r>
              <a:rPr lang="en-US" dirty="0"/>
              <a:t>Brief project funding update</a:t>
            </a:r>
          </a:p>
        </p:txBody>
      </p:sp>
      <p:sp>
        <p:nvSpPr>
          <p:cNvPr id="4" name="Slide Number Placeholder 3">
            <a:extLst>
              <a:ext uri="{FF2B5EF4-FFF2-40B4-BE49-F238E27FC236}">
                <a16:creationId xmlns:a16="http://schemas.microsoft.com/office/drawing/2014/main" id="{83E606CF-F0C9-4EB7-B134-781F7131A1C1}"/>
              </a:ext>
            </a:extLst>
          </p:cNvPr>
          <p:cNvSpPr>
            <a:spLocks noGrp="1"/>
          </p:cNvSpPr>
          <p:nvPr>
            <p:ph type="sldNum" sz="quarter" idx="12"/>
          </p:nvPr>
        </p:nvSpPr>
        <p:spPr/>
        <p:txBody>
          <a:bodyPr/>
          <a:lstStyle/>
          <a:p>
            <a:fld id="{32BA1B2C-6684-47F0-87CE-B2A009176267}" type="slidenum">
              <a:rPr lang="en-US" smtClean="0"/>
              <a:t>3</a:t>
            </a:fld>
            <a:endParaRPr lang="en-US"/>
          </a:p>
        </p:txBody>
      </p:sp>
    </p:spTree>
    <p:extLst>
      <p:ext uri="{BB962C8B-B14F-4D97-AF65-F5344CB8AC3E}">
        <p14:creationId xmlns:p14="http://schemas.microsoft.com/office/powerpoint/2010/main" val="59237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4F6519-B1CF-4DF1-9197-53EA3C684FD0}"/>
              </a:ext>
            </a:extLst>
          </p:cNvPr>
          <p:cNvSpPr>
            <a:spLocks noGrp="1"/>
          </p:cNvSpPr>
          <p:nvPr>
            <p:ph type="title"/>
          </p:nvPr>
        </p:nvSpPr>
        <p:spPr/>
        <p:txBody>
          <a:bodyPr/>
          <a:lstStyle/>
          <a:p>
            <a:r>
              <a:rPr lang="en-US" dirty="0"/>
              <a:t>Medical Pharmacy: Deeper Dive</a:t>
            </a:r>
          </a:p>
        </p:txBody>
      </p:sp>
      <p:sp>
        <p:nvSpPr>
          <p:cNvPr id="3" name="Slide Number Placeholder 2">
            <a:extLst>
              <a:ext uri="{FF2B5EF4-FFF2-40B4-BE49-F238E27FC236}">
                <a16:creationId xmlns:a16="http://schemas.microsoft.com/office/drawing/2014/main" id="{97C4694A-667F-45D4-BB96-C3D7B38E7041}"/>
              </a:ext>
            </a:extLst>
          </p:cNvPr>
          <p:cNvSpPr>
            <a:spLocks noGrp="1"/>
          </p:cNvSpPr>
          <p:nvPr>
            <p:ph type="sldNum" sz="quarter" idx="12"/>
          </p:nvPr>
        </p:nvSpPr>
        <p:spPr/>
        <p:txBody>
          <a:bodyPr/>
          <a:lstStyle/>
          <a:p>
            <a:fld id="{32BA1B2C-6684-47F0-87CE-B2A009176267}" type="slidenum">
              <a:rPr lang="en-US" smtClean="0"/>
              <a:t>30</a:t>
            </a:fld>
            <a:endParaRPr lang="en-US"/>
          </a:p>
        </p:txBody>
      </p:sp>
    </p:spTree>
    <p:extLst>
      <p:ext uri="{BB962C8B-B14F-4D97-AF65-F5344CB8AC3E}">
        <p14:creationId xmlns:p14="http://schemas.microsoft.com/office/powerpoint/2010/main" val="253047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31</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6" name="TextBox 5">
            <a:extLst>
              <a:ext uri="{FF2B5EF4-FFF2-40B4-BE49-F238E27FC236}">
                <a16:creationId xmlns:a16="http://schemas.microsoft.com/office/drawing/2014/main" id="{1DE36A32-BE76-4151-B16B-292CFC3FCEFF}"/>
              </a:ext>
            </a:extLst>
          </p:cNvPr>
          <p:cNvSpPr txBox="1"/>
          <p:nvPr/>
        </p:nvSpPr>
        <p:spPr>
          <a:xfrm>
            <a:off x="325120" y="3607177"/>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More than half of the spending is on the top 10 drugs</a:t>
            </a:r>
          </a:p>
        </p:txBody>
      </p:sp>
      <p:sp>
        <p:nvSpPr>
          <p:cNvPr id="8" name="TextBox 7">
            <a:extLst>
              <a:ext uri="{FF2B5EF4-FFF2-40B4-BE49-F238E27FC236}">
                <a16:creationId xmlns:a16="http://schemas.microsoft.com/office/drawing/2014/main" id="{0813EE64-D9BD-41E8-806F-9E01E82D74B4}"/>
              </a:ext>
            </a:extLst>
          </p:cNvPr>
          <p:cNvSpPr txBox="1"/>
          <p:nvPr/>
        </p:nvSpPr>
        <p:spPr>
          <a:xfrm>
            <a:off x="127093" y="179547"/>
            <a:ext cx="2763334" cy="707886"/>
          </a:xfrm>
          <a:prstGeom prst="rect">
            <a:avLst/>
          </a:prstGeom>
          <a:noFill/>
        </p:spPr>
        <p:txBody>
          <a:bodyPr wrap="square" rtlCol="0">
            <a:spAutoFit/>
          </a:bodyPr>
          <a:lstStyle/>
          <a:p>
            <a:r>
              <a:rPr lang="en-US" sz="4000" dirty="0"/>
              <a:t>Commercial</a:t>
            </a:r>
          </a:p>
        </p:txBody>
      </p:sp>
      <p:pic>
        <p:nvPicPr>
          <p:cNvPr id="2" name="Picture 1">
            <a:extLst>
              <a:ext uri="{FF2B5EF4-FFF2-40B4-BE49-F238E27FC236}">
                <a16:creationId xmlns:a16="http://schemas.microsoft.com/office/drawing/2014/main" id="{1A4EF88F-F2E7-4169-9071-92C7253BF62C}"/>
              </a:ext>
            </a:extLst>
          </p:cNvPr>
          <p:cNvPicPr>
            <a:picLocks noChangeAspect="1"/>
          </p:cNvPicPr>
          <p:nvPr/>
        </p:nvPicPr>
        <p:blipFill rotWithShape="1">
          <a:blip r:embed="rId2"/>
          <a:srcRect b="43786"/>
          <a:stretch/>
        </p:blipFill>
        <p:spPr>
          <a:xfrm>
            <a:off x="3160022" y="312449"/>
            <a:ext cx="8707778" cy="3116552"/>
          </a:xfrm>
          <a:prstGeom prst="rect">
            <a:avLst/>
          </a:prstGeom>
        </p:spPr>
      </p:pic>
    </p:spTree>
    <p:extLst>
      <p:ext uri="{BB962C8B-B14F-4D97-AF65-F5344CB8AC3E}">
        <p14:creationId xmlns:p14="http://schemas.microsoft.com/office/powerpoint/2010/main" val="389056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32</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6" name="TextBox 5">
            <a:extLst>
              <a:ext uri="{FF2B5EF4-FFF2-40B4-BE49-F238E27FC236}">
                <a16:creationId xmlns:a16="http://schemas.microsoft.com/office/drawing/2014/main" id="{1DE36A32-BE76-4151-B16B-292CFC3FCEFF}"/>
              </a:ext>
            </a:extLst>
          </p:cNvPr>
          <p:cNvSpPr txBox="1"/>
          <p:nvPr/>
        </p:nvSpPr>
        <p:spPr>
          <a:xfrm>
            <a:off x="325120" y="3305889"/>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Small % of beneficiaries use these top 10 medications</a:t>
            </a:r>
          </a:p>
        </p:txBody>
      </p:sp>
      <p:sp>
        <p:nvSpPr>
          <p:cNvPr id="7" name="TextBox 6">
            <a:extLst>
              <a:ext uri="{FF2B5EF4-FFF2-40B4-BE49-F238E27FC236}">
                <a16:creationId xmlns:a16="http://schemas.microsoft.com/office/drawing/2014/main" id="{787B7FC1-501C-47C3-8174-1D8285883472}"/>
              </a:ext>
            </a:extLst>
          </p:cNvPr>
          <p:cNvSpPr txBox="1"/>
          <p:nvPr/>
        </p:nvSpPr>
        <p:spPr>
          <a:xfrm>
            <a:off x="127093" y="179547"/>
            <a:ext cx="2763334" cy="707886"/>
          </a:xfrm>
          <a:prstGeom prst="rect">
            <a:avLst/>
          </a:prstGeom>
          <a:noFill/>
        </p:spPr>
        <p:txBody>
          <a:bodyPr wrap="square" rtlCol="0">
            <a:spAutoFit/>
          </a:bodyPr>
          <a:lstStyle/>
          <a:p>
            <a:r>
              <a:rPr lang="en-US" sz="4000" dirty="0"/>
              <a:t>Commercial</a:t>
            </a:r>
          </a:p>
        </p:txBody>
      </p:sp>
      <p:pic>
        <p:nvPicPr>
          <p:cNvPr id="2" name="Picture 1">
            <a:extLst>
              <a:ext uri="{FF2B5EF4-FFF2-40B4-BE49-F238E27FC236}">
                <a16:creationId xmlns:a16="http://schemas.microsoft.com/office/drawing/2014/main" id="{784B272F-3AF9-4A87-AA9D-F680426DE314}"/>
              </a:ext>
            </a:extLst>
          </p:cNvPr>
          <p:cNvPicPr>
            <a:picLocks noChangeAspect="1"/>
          </p:cNvPicPr>
          <p:nvPr/>
        </p:nvPicPr>
        <p:blipFill>
          <a:blip r:embed="rId2"/>
          <a:stretch>
            <a:fillRect/>
          </a:stretch>
        </p:blipFill>
        <p:spPr>
          <a:xfrm>
            <a:off x="3195961" y="401985"/>
            <a:ext cx="8571402" cy="5457277"/>
          </a:xfrm>
          <a:prstGeom prst="rect">
            <a:avLst/>
          </a:prstGeom>
        </p:spPr>
      </p:pic>
    </p:spTree>
    <p:extLst>
      <p:ext uri="{BB962C8B-B14F-4D97-AF65-F5344CB8AC3E}">
        <p14:creationId xmlns:p14="http://schemas.microsoft.com/office/powerpoint/2010/main" val="84043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33</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7" name="TextBox 6">
            <a:extLst>
              <a:ext uri="{FF2B5EF4-FFF2-40B4-BE49-F238E27FC236}">
                <a16:creationId xmlns:a16="http://schemas.microsoft.com/office/drawing/2014/main" id="{787B7FC1-501C-47C3-8174-1D8285883472}"/>
              </a:ext>
            </a:extLst>
          </p:cNvPr>
          <p:cNvSpPr txBox="1"/>
          <p:nvPr/>
        </p:nvSpPr>
        <p:spPr>
          <a:xfrm>
            <a:off x="127092" y="179547"/>
            <a:ext cx="3317147" cy="707886"/>
          </a:xfrm>
          <a:prstGeom prst="rect">
            <a:avLst/>
          </a:prstGeom>
          <a:noFill/>
        </p:spPr>
        <p:txBody>
          <a:bodyPr wrap="square" rtlCol="0">
            <a:spAutoFit/>
          </a:bodyPr>
          <a:lstStyle/>
          <a:p>
            <a:r>
              <a:rPr lang="en-US" sz="4000" dirty="0"/>
              <a:t>Medicaid MCO</a:t>
            </a:r>
          </a:p>
        </p:txBody>
      </p:sp>
      <p:pic>
        <p:nvPicPr>
          <p:cNvPr id="2" name="Picture 1">
            <a:extLst>
              <a:ext uri="{FF2B5EF4-FFF2-40B4-BE49-F238E27FC236}">
                <a16:creationId xmlns:a16="http://schemas.microsoft.com/office/drawing/2014/main" id="{F8971D54-1B85-485E-89CA-EF5903CFAA56}"/>
              </a:ext>
            </a:extLst>
          </p:cNvPr>
          <p:cNvPicPr>
            <a:picLocks noChangeAspect="1"/>
          </p:cNvPicPr>
          <p:nvPr/>
        </p:nvPicPr>
        <p:blipFill rotWithShape="1">
          <a:blip r:embed="rId2"/>
          <a:srcRect b="41235"/>
          <a:stretch/>
        </p:blipFill>
        <p:spPr>
          <a:xfrm>
            <a:off x="3444239" y="672131"/>
            <a:ext cx="8207322" cy="3026109"/>
          </a:xfrm>
          <a:prstGeom prst="rect">
            <a:avLst/>
          </a:prstGeom>
        </p:spPr>
      </p:pic>
      <p:sp>
        <p:nvSpPr>
          <p:cNvPr id="8" name="TextBox 7">
            <a:extLst>
              <a:ext uri="{FF2B5EF4-FFF2-40B4-BE49-F238E27FC236}">
                <a16:creationId xmlns:a16="http://schemas.microsoft.com/office/drawing/2014/main" id="{4B3AA408-8879-4037-9C00-00E464E01151}"/>
              </a:ext>
            </a:extLst>
          </p:cNvPr>
          <p:cNvSpPr txBox="1"/>
          <p:nvPr/>
        </p:nvSpPr>
        <p:spPr>
          <a:xfrm>
            <a:off x="325120" y="3607177"/>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Just less than half of the spending is on the top 10 drugs</a:t>
            </a:r>
          </a:p>
        </p:txBody>
      </p:sp>
    </p:spTree>
    <p:extLst>
      <p:ext uri="{BB962C8B-B14F-4D97-AF65-F5344CB8AC3E}">
        <p14:creationId xmlns:p14="http://schemas.microsoft.com/office/powerpoint/2010/main" val="3984732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34</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6" name="TextBox 5">
            <a:extLst>
              <a:ext uri="{FF2B5EF4-FFF2-40B4-BE49-F238E27FC236}">
                <a16:creationId xmlns:a16="http://schemas.microsoft.com/office/drawing/2014/main" id="{1DE36A32-BE76-4151-B16B-292CFC3FCEFF}"/>
              </a:ext>
            </a:extLst>
          </p:cNvPr>
          <p:cNvSpPr txBox="1"/>
          <p:nvPr/>
        </p:nvSpPr>
        <p:spPr>
          <a:xfrm>
            <a:off x="325120" y="3305889"/>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Small % of beneficiaries use these top 10 medications</a:t>
            </a:r>
          </a:p>
        </p:txBody>
      </p:sp>
      <p:sp>
        <p:nvSpPr>
          <p:cNvPr id="7" name="TextBox 6">
            <a:extLst>
              <a:ext uri="{FF2B5EF4-FFF2-40B4-BE49-F238E27FC236}">
                <a16:creationId xmlns:a16="http://schemas.microsoft.com/office/drawing/2014/main" id="{787B7FC1-501C-47C3-8174-1D8285883472}"/>
              </a:ext>
            </a:extLst>
          </p:cNvPr>
          <p:cNvSpPr txBox="1"/>
          <p:nvPr/>
        </p:nvSpPr>
        <p:spPr>
          <a:xfrm>
            <a:off x="127092" y="179547"/>
            <a:ext cx="3317147" cy="707886"/>
          </a:xfrm>
          <a:prstGeom prst="rect">
            <a:avLst/>
          </a:prstGeom>
          <a:noFill/>
        </p:spPr>
        <p:txBody>
          <a:bodyPr wrap="square" rtlCol="0">
            <a:spAutoFit/>
          </a:bodyPr>
          <a:lstStyle/>
          <a:p>
            <a:r>
              <a:rPr lang="en-US" sz="4000" dirty="0"/>
              <a:t>Medicaid MCO</a:t>
            </a:r>
          </a:p>
        </p:txBody>
      </p:sp>
      <p:pic>
        <p:nvPicPr>
          <p:cNvPr id="8" name="Picture 7">
            <a:extLst>
              <a:ext uri="{FF2B5EF4-FFF2-40B4-BE49-F238E27FC236}">
                <a16:creationId xmlns:a16="http://schemas.microsoft.com/office/drawing/2014/main" id="{FFFCDAE7-2015-4B89-BE5B-1893E1122714}"/>
              </a:ext>
            </a:extLst>
          </p:cNvPr>
          <p:cNvPicPr>
            <a:picLocks noChangeAspect="1"/>
          </p:cNvPicPr>
          <p:nvPr/>
        </p:nvPicPr>
        <p:blipFill>
          <a:blip r:embed="rId2"/>
          <a:stretch>
            <a:fillRect/>
          </a:stretch>
        </p:blipFill>
        <p:spPr>
          <a:xfrm>
            <a:off x="3334186" y="814714"/>
            <a:ext cx="8038095" cy="5228571"/>
          </a:xfrm>
          <a:prstGeom prst="rect">
            <a:avLst/>
          </a:prstGeom>
        </p:spPr>
      </p:pic>
    </p:spTree>
    <p:extLst>
      <p:ext uri="{BB962C8B-B14F-4D97-AF65-F5344CB8AC3E}">
        <p14:creationId xmlns:p14="http://schemas.microsoft.com/office/powerpoint/2010/main" val="3142272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60126F-124D-431B-9248-594632B27622}"/>
              </a:ext>
            </a:extLst>
          </p:cNvPr>
          <p:cNvSpPr>
            <a:spLocks noGrp="1"/>
          </p:cNvSpPr>
          <p:nvPr>
            <p:ph type="sldNum" sz="quarter" idx="12"/>
          </p:nvPr>
        </p:nvSpPr>
        <p:spPr/>
        <p:txBody>
          <a:bodyPr/>
          <a:lstStyle/>
          <a:p>
            <a:fld id="{32BA1B2C-6684-47F0-87CE-B2A009176267}" type="slidenum">
              <a:rPr lang="en-US" smtClean="0"/>
              <a:t>35</a:t>
            </a:fld>
            <a:endParaRPr lang="en-US"/>
          </a:p>
        </p:txBody>
      </p:sp>
      <p:pic>
        <p:nvPicPr>
          <p:cNvPr id="3" name="Picture 2">
            <a:extLst>
              <a:ext uri="{FF2B5EF4-FFF2-40B4-BE49-F238E27FC236}">
                <a16:creationId xmlns:a16="http://schemas.microsoft.com/office/drawing/2014/main" id="{E16A4BD7-8172-4CE2-8A1A-7B4FAD227296}"/>
              </a:ext>
            </a:extLst>
          </p:cNvPr>
          <p:cNvPicPr>
            <a:picLocks noChangeAspect="1"/>
          </p:cNvPicPr>
          <p:nvPr/>
        </p:nvPicPr>
        <p:blipFill>
          <a:blip r:embed="rId2"/>
          <a:stretch>
            <a:fillRect/>
          </a:stretch>
        </p:blipFill>
        <p:spPr>
          <a:xfrm>
            <a:off x="534095" y="643382"/>
            <a:ext cx="11123809" cy="4914286"/>
          </a:xfrm>
          <a:prstGeom prst="rect">
            <a:avLst/>
          </a:prstGeom>
        </p:spPr>
      </p:pic>
    </p:spTree>
    <p:extLst>
      <p:ext uri="{BB962C8B-B14F-4D97-AF65-F5344CB8AC3E}">
        <p14:creationId xmlns:p14="http://schemas.microsoft.com/office/powerpoint/2010/main" val="108886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37C9-ED29-4088-9D66-F68126D727C5}"/>
              </a:ext>
            </a:extLst>
          </p:cNvPr>
          <p:cNvSpPr>
            <a:spLocks noGrp="1"/>
          </p:cNvSpPr>
          <p:nvPr>
            <p:ph type="title"/>
          </p:nvPr>
        </p:nvSpPr>
        <p:spPr/>
        <p:txBody>
          <a:bodyPr/>
          <a:lstStyle/>
          <a:p>
            <a:r>
              <a:rPr lang="en-US" dirty="0"/>
              <a:t>Medical Pharmacy</a:t>
            </a:r>
          </a:p>
        </p:txBody>
      </p:sp>
      <p:sp>
        <p:nvSpPr>
          <p:cNvPr id="4" name="Content Placeholder 3">
            <a:extLst>
              <a:ext uri="{FF2B5EF4-FFF2-40B4-BE49-F238E27FC236}">
                <a16:creationId xmlns:a16="http://schemas.microsoft.com/office/drawing/2014/main" id="{65994DF0-0F4B-4260-8376-E954DEFD72F7}"/>
              </a:ext>
            </a:extLst>
          </p:cNvPr>
          <p:cNvSpPr>
            <a:spLocks noGrp="1"/>
          </p:cNvSpPr>
          <p:nvPr>
            <p:ph idx="1"/>
          </p:nvPr>
        </p:nvSpPr>
        <p:spPr/>
        <p:txBody>
          <a:bodyPr/>
          <a:lstStyle/>
          <a:p>
            <a:pPr marL="365760" indent="-365760">
              <a:buFont typeface="Arial" panose="020B0604020202020204" pitchFamily="34" charset="0"/>
              <a:buChar char="•"/>
            </a:pPr>
            <a:r>
              <a:rPr lang="en-US" dirty="0"/>
              <a:t>Dramatic price increases</a:t>
            </a:r>
          </a:p>
          <a:p>
            <a:pPr marL="365760" indent="-365760">
              <a:buFont typeface="Arial" panose="020B0604020202020204" pitchFamily="34" charset="0"/>
              <a:buChar char="•"/>
            </a:pPr>
            <a:r>
              <a:rPr lang="en-US" dirty="0"/>
              <a:t>Large portion of medical pharmacy spend is on a small number of very expensive drugs used by a few beneficiaries</a:t>
            </a:r>
          </a:p>
        </p:txBody>
      </p:sp>
      <p:sp>
        <p:nvSpPr>
          <p:cNvPr id="3" name="Slide Number Placeholder 2">
            <a:extLst>
              <a:ext uri="{FF2B5EF4-FFF2-40B4-BE49-F238E27FC236}">
                <a16:creationId xmlns:a16="http://schemas.microsoft.com/office/drawing/2014/main" id="{2EC88AA8-CF5F-4C45-BD1C-0123EDF94148}"/>
              </a:ext>
            </a:extLst>
          </p:cNvPr>
          <p:cNvSpPr>
            <a:spLocks noGrp="1"/>
          </p:cNvSpPr>
          <p:nvPr>
            <p:ph type="sldNum" sz="quarter" idx="12"/>
          </p:nvPr>
        </p:nvSpPr>
        <p:spPr/>
        <p:txBody>
          <a:bodyPr/>
          <a:lstStyle/>
          <a:p>
            <a:fld id="{32BA1B2C-6684-47F0-87CE-B2A009176267}" type="slidenum">
              <a:rPr lang="en-US" smtClean="0"/>
              <a:t>36</a:t>
            </a:fld>
            <a:endParaRPr lang="en-US"/>
          </a:p>
        </p:txBody>
      </p:sp>
    </p:spTree>
    <p:extLst>
      <p:ext uri="{BB962C8B-B14F-4D97-AF65-F5344CB8AC3E}">
        <p14:creationId xmlns:p14="http://schemas.microsoft.com/office/powerpoint/2010/main" val="1965903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A6BB2-4519-4070-97D4-28590894E866}"/>
              </a:ext>
            </a:extLst>
          </p:cNvPr>
          <p:cNvSpPr>
            <a:spLocks noGrp="1"/>
          </p:cNvSpPr>
          <p:nvPr>
            <p:ph type="title"/>
          </p:nvPr>
        </p:nvSpPr>
        <p:spPr/>
        <p:txBody>
          <a:bodyPr/>
          <a:lstStyle/>
          <a:p>
            <a:r>
              <a:rPr lang="en-US" dirty="0"/>
              <a:t>Conclusions</a:t>
            </a:r>
          </a:p>
        </p:txBody>
      </p:sp>
      <p:sp>
        <p:nvSpPr>
          <p:cNvPr id="4" name="Slide Number Placeholder 3">
            <a:extLst>
              <a:ext uri="{FF2B5EF4-FFF2-40B4-BE49-F238E27FC236}">
                <a16:creationId xmlns:a16="http://schemas.microsoft.com/office/drawing/2014/main" id="{8EEDD8FB-0520-43F1-9204-4272C475DA15}"/>
              </a:ext>
            </a:extLst>
          </p:cNvPr>
          <p:cNvSpPr>
            <a:spLocks noGrp="1"/>
          </p:cNvSpPr>
          <p:nvPr>
            <p:ph type="sldNum" sz="quarter" idx="12"/>
          </p:nvPr>
        </p:nvSpPr>
        <p:spPr/>
        <p:txBody>
          <a:bodyPr/>
          <a:lstStyle/>
          <a:p>
            <a:fld id="{32BA1B2C-6684-47F0-87CE-B2A009176267}" type="slidenum">
              <a:rPr lang="en-US" smtClean="0"/>
              <a:t>37</a:t>
            </a:fld>
            <a:endParaRPr lang="en-US"/>
          </a:p>
        </p:txBody>
      </p:sp>
    </p:spTree>
    <p:extLst>
      <p:ext uri="{BB962C8B-B14F-4D97-AF65-F5344CB8AC3E}">
        <p14:creationId xmlns:p14="http://schemas.microsoft.com/office/powerpoint/2010/main" val="1853089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90B3F-89F7-4D3C-A1F1-234C77912207}"/>
              </a:ext>
            </a:extLst>
          </p:cNvPr>
          <p:cNvSpPr>
            <a:spLocks noGrp="1"/>
          </p:cNvSpPr>
          <p:nvPr>
            <p:ph type="title"/>
          </p:nvPr>
        </p:nvSpPr>
        <p:spPr/>
        <p:txBody>
          <a:bodyPr/>
          <a:lstStyle/>
          <a:p>
            <a:r>
              <a:rPr lang="en-US" dirty="0"/>
              <a:t>Data Considerations</a:t>
            </a:r>
          </a:p>
        </p:txBody>
      </p:sp>
      <p:sp>
        <p:nvSpPr>
          <p:cNvPr id="4" name="Content Placeholder 3">
            <a:extLst>
              <a:ext uri="{FF2B5EF4-FFF2-40B4-BE49-F238E27FC236}">
                <a16:creationId xmlns:a16="http://schemas.microsoft.com/office/drawing/2014/main" id="{E2B7CCB8-0144-4CC5-BC4C-9C4E940AC24F}"/>
              </a:ext>
            </a:extLst>
          </p:cNvPr>
          <p:cNvSpPr>
            <a:spLocks noGrp="1"/>
          </p:cNvSpPr>
          <p:nvPr>
            <p:ph idx="1"/>
          </p:nvPr>
        </p:nvSpPr>
        <p:spPr/>
        <p:txBody>
          <a:bodyPr/>
          <a:lstStyle/>
          <a:p>
            <a:pPr marL="365760" indent="-365760">
              <a:buFont typeface="Arial" panose="020B0604020202020204" pitchFamily="34" charset="0"/>
              <a:buChar char="•"/>
            </a:pPr>
            <a:r>
              <a:rPr lang="en-US" dirty="0"/>
              <a:t>Commercial data does not include claims from self-insured employers who elected not to submit, and claims from BCBS MA</a:t>
            </a:r>
          </a:p>
          <a:p>
            <a:pPr marL="365760" indent="-365760">
              <a:buFont typeface="Arial" panose="020B0604020202020204" pitchFamily="34" charset="0"/>
              <a:buChar char="•"/>
            </a:pPr>
            <a:r>
              <a:rPr lang="en-US" dirty="0"/>
              <a:t>Total cost data excludes non-claims-based payments</a:t>
            </a:r>
          </a:p>
          <a:p>
            <a:pPr marL="365760" indent="-365760">
              <a:buFont typeface="Arial" panose="020B0604020202020204" pitchFamily="34" charset="0"/>
              <a:buChar char="•"/>
            </a:pPr>
            <a:r>
              <a:rPr lang="en-US" dirty="0"/>
              <a:t>Data excludes manufacturer rebates, which vary in magnitude from 10% to 20% of total pharmacy costs</a:t>
            </a:r>
          </a:p>
          <a:p>
            <a:pPr marL="365760" indent="-365760">
              <a:buFont typeface="Arial" panose="020B0604020202020204" pitchFamily="34" charset="0"/>
              <a:buChar char="•"/>
            </a:pPr>
            <a:r>
              <a:rPr lang="en-US" dirty="0"/>
              <a:t>If we adjusted for rebates, it would reduce the costs that we show</a:t>
            </a:r>
          </a:p>
          <a:p>
            <a:pPr marL="0" indent="0">
              <a:buNone/>
            </a:pPr>
            <a:endParaRPr lang="en-US" dirty="0"/>
          </a:p>
        </p:txBody>
      </p:sp>
      <p:sp>
        <p:nvSpPr>
          <p:cNvPr id="2" name="Slide Number Placeholder 1">
            <a:extLst>
              <a:ext uri="{FF2B5EF4-FFF2-40B4-BE49-F238E27FC236}">
                <a16:creationId xmlns:a16="http://schemas.microsoft.com/office/drawing/2014/main" id="{5E16BA63-23F7-4E10-9371-15BAC4BF40A3}"/>
              </a:ext>
            </a:extLst>
          </p:cNvPr>
          <p:cNvSpPr>
            <a:spLocks noGrp="1"/>
          </p:cNvSpPr>
          <p:nvPr>
            <p:ph type="sldNum" sz="quarter" idx="12"/>
          </p:nvPr>
        </p:nvSpPr>
        <p:spPr/>
        <p:txBody>
          <a:bodyPr/>
          <a:lstStyle/>
          <a:p>
            <a:fld id="{32BA1B2C-6684-47F0-87CE-B2A009176267}" type="slidenum">
              <a:rPr lang="en-US" smtClean="0"/>
              <a:t>38</a:t>
            </a:fld>
            <a:endParaRPr lang="en-US"/>
          </a:p>
        </p:txBody>
      </p:sp>
    </p:spTree>
    <p:extLst>
      <p:ext uri="{BB962C8B-B14F-4D97-AF65-F5344CB8AC3E}">
        <p14:creationId xmlns:p14="http://schemas.microsoft.com/office/powerpoint/2010/main" val="103429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0176-82AE-4876-B69D-6964EF4552F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BE65E54-60D1-422F-AC10-377DEA99A506}"/>
              </a:ext>
            </a:extLst>
          </p:cNvPr>
          <p:cNvSpPr>
            <a:spLocks noGrp="1"/>
          </p:cNvSpPr>
          <p:nvPr>
            <p:ph idx="1"/>
          </p:nvPr>
        </p:nvSpPr>
        <p:spPr/>
        <p:txBody>
          <a:bodyPr/>
          <a:lstStyle/>
          <a:p>
            <a:pPr marL="365760" indent="-365760">
              <a:buFont typeface="Arial" panose="020B0604020202020204" pitchFamily="34" charset="0"/>
              <a:buChar char="•"/>
            </a:pPr>
            <a:r>
              <a:rPr lang="en-US" dirty="0"/>
              <a:t>Pharmaceutical costs are an important contributor to both costs and trends in costs</a:t>
            </a:r>
          </a:p>
          <a:p>
            <a:pPr marL="365760" indent="-365760">
              <a:buFont typeface="Arial" panose="020B0604020202020204" pitchFamily="34" charset="0"/>
              <a:buChar char="•"/>
            </a:pPr>
            <a:r>
              <a:rPr lang="en-US" dirty="0"/>
              <a:t>Medical pharmacy is an important component of total pharmacy costs and should be monitored closely</a:t>
            </a:r>
          </a:p>
          <a:p>
            <a:pPr marL="365760" indent="-365760">
              <a:buFont typeface="Arial" panose="020B0604020202020204" pitchFamily="34" charset="0"/>
              <a:buChar char="•"/>
            </a:pPr>
            <a:r>
              <a:rPr lang="en-US" dirty="0"/>
              <a:t>Price, not utilization, is what is driving cost increases</a:t>
            </a:r>
          </a:p>
          <a:p>
            <a:pPr marL="365760" indent="-365760">
              <a:buFont typeface="Arial" panose="020B0604020202020204" pitchFamily="34" charset="0"/>
              <a:buChar char="•"/>
            </a:pPr>
            <a:r>
              <a:rPr lang="en-US" dirty="0"/>
              <a:t>Interventions to control pharmaceutical prices are needed</a:t>
            </a:r>
          </a:p>
          <a:p>
            <a:pPr marL="365760" indent="-365760">
              <a:buFont typeface="Arial" panose="020B0604020202020204" pitchFamily="34" charset="0"/>
              <a:buChar char="•"/>
            </a:pPr>
            <a:endParaRPr lang="en-US" dirty="0"/>
          </a:p>
          <a:p>
            <a:r>
              <a:rPr lang="en-US" dirty="0"/>
              <a:t> </a:t>
            </a:r>
          </a:p>
        </p:txBody>
      </p:sp>
      <p:sp>
        <p:nvSpPr>
          <p:cNvPr id="4" name="Slide Number Placeholder 3">
            <a:extLst>
              <a:ext uri="{FF2B5EF4-FFF2-40B4-BE49-F238E27FC236}">
                <a16:creationId xmlns:a16="http://schemas.microsoft.com/office/drawing/2014/main" id="{D40D387A-0FB4-4443-8D2E-808AE10E9263}"/>
              </a:ext>
            </a:extLst>
          </p:cNvPr>
          <p:cNvSpPr>
            <a:spLocks noGrp="1"/>
          </p:cNvSpPr>
          <p:nvPr>
            <p:ph type="sldNum" sz="quarter" idx="12"/>
          </p:nvPr>
        </p:nvSpPr>
        <p:spPr/>
        <p:txBody>
          <a:bodyPr/>
          <a:lstStyle/>
          <a:p>
            <a:fld id="{32BA1B2C-6684-47F0-87CE-B2A009176267}" type="slidenum">
              <a:rPr lang="en-US" smtClean="0"/>
              <a:t>39</a:t>
            </a:fld>
            <a:endParaRPr lang="en-US"/>
          </a:p>
        </p:txBody>
      </p:sp>
    </p:spTree>
    <p:extLst>
      <p:ext uri="{BB962C8B-B14F-4D97-AF65-F5344CB8AC3E}">
        <p14:creationId xmlns:p14="http://schemas.microsoft.com/office/powerpoint/2010/main" val="139931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D8DE-3216-48E4-A6BA-D0B2C060D8B1}"/>
              </a:ext>
            </a:extLst>
          </p:cNvPr>
          <p:cNvSpPr>
            <a:spLocks noGrp="1"/>
          </p:cNvSpPr>
          <p:nvPr>
            <p:ph type="title"/>
          </p:nvPr>
        </p:nvSpPr>
        <p:spPr/>
        <p:txBody>
          <a:bodyPr/>
          <a:lstStyle/>
          <a:p>
            <a:r>
              <a:rPr lang="en-US" dirty="0"/>
              <a:t>Brief project funding update</a:t>
            </a:r>
          </a:p>
        </p:txBody>
      </p:sp>
      <p:sp>
        <p:nvSpPr>
          <p:cNvPr id="3" name="Content Placeholder 2">
            <a:extLst>
              <a:ext uri="{FF2B5EF4-FFF2-40B4-BE49-F238E27FC236}">
                <a16:creationId xmlns:a16="http://schemas.microsoft.com/office/drawing/2014/main" id="{692981EF-AF80-486F-A7A8-1E67A4F10C56}"/>
              </a:ext>
            </a:extLst>
          </p:cNvPr>
          <p:cNvSpPr>
            <a:spLocks noGrp="1"/>
          </p:cNvSpPr>
          <p:nvPr>
            <p:ph idx="1"/>
          </p:nvPr>
        </p:nvSpPr>
        <p:spPr/>
        <p:txBody>
          <a:bodyPr>
            <a:normAutofit fontScale="92500"/>
          </a:bodyPr>
          <a:lstStyle/>
          <a:p>
            <a:pPr>
              <a:buFont typeface="Wingdings" panose="05000000000000000000" pitchFamily="2" charset="2"/>
              <a:buChar char="§"/>
            </a:pPr>
            <a:r>
              <a:rPr lang="en-US" dirty="0"/>
              <a:t>During our August meeting, we shared that the state budget was in flux due to the pandemic and that project staff were discussing continency plans with the Peterson Foundation, but limited funding would result in a decrease in the project’s scope.  </a:t>
            </a:r>
          </a:p>
          <a:p>
            <a:pPr>
              <a:buFont typeface="Wingdings" panose="05000000000000000000" pitchFamily="2" charset="2"/>
              <a:buChar char="§"/>
            </a:pPr>
            <a:r>
              <a:rPr lang="en-US" dirty="0"/>
              <a:t>The Governor’s proposed funding mechanism via an </a:t>
            </a:r>
            <a:r>
              <a:rPr lang="en-US" b="1" dirty="0"/>
              <a:t>assessment </a:t>
            </a:r>
            <a:r>
              <a:rPr lang="en-US" dirty="0"/>
              <a:t>has had hearings in both the House and Senate. The State FY 21 budget may be voted on in November of 2020, amid uncertainty associated with revenues and deficits.</a:t>
            </a:r>
          </a:p>
          <a:p>
            <a:pPr>
              <a:buFont typeface="Wingdings" panose="05000000000000000000" pitchFamily="2" charset="2"/>
              <a:buChar char="§"/>
            </a:pPr>
            <a:r>
              <a:rPr lang="en-US" dirty="0"/>
              <a:t>We are grateful that a few weeks ago, the Peterson Foundation approved a revised </a:t>
            </a:r>
            <a:r>
              <a:rPr lang="en-US" b="1" dirty="0"/>
              <a:t>project scope and budget </a:t>
            </a:r>
            <a:r>
              <a:rPr lang="en-US" dirty="0"/>
              <a:t>for project funding until August of 2021.</a:t>
            </a:r>
          </a:p>
          <a:p>
            <a:pPr>
              <a:buFont typeface="Wingdings" panose="05000000000000000000" pitchFamily="2" charset="2"/>
              <a:buChar char="§"/>
            </a:pPr>
            <a:r>
              <a:rPr lang="en-US" dirty="0"/>
              <a:t>The RI Foundation has also agreed to fund the development of a </a:t>
            </a:r>
            <a:r>
              <a:rPr lang="en-US" b="1" dirty="0"/>
              <a:t>communications strategy </a:t>
            </a:r>
            <a:r>
              <a:rPr lang="en-US" dirty="0"/>
              <a:t>for both internal and public stakeholder engagement. </a:t>
            </a:r>
          </a:p>
        </p:txBody>
      </p:sp>
      <p:sp>
        <p:nvSpPr>
          <p:cNvPr id="4" name="Slide Number Placeholder 3">
            <a:extLst>
              <a:ext uri="{FF2B5EF4-FFF2-40B4-BE49-F238E27FC236}">
                <a16:creationId xmlns:a16="http://schemas.microsoft.com/office/drawing/2014/main" id="{6D776C6D-3EE5-4EB5-BF21-5C64C1A730B9}"/>
              </a:ext>
            </a:extLst>
          </p:cNvPr>
          <p:cNvSpPr>
            <a:spLocks noGrp="1"/>
          </p:cNvSpPr>
          <p:nvPr>
            <p:ph type="sldNum" sz="quarter" idx="12"/>
          </p:nvPr>
        </p:nvSpPr>
        <p:spPr/>
        <p:txBody>
          <a:bodyPr/>
          <a:lstStyle/>
          <a:p>
            <a:fld id="{32BA1B2C-6684-47F0-87CE-B2A009176267}" type="slidenum">
              <a:rPr lang="en-US" smtClean="0"/>
              <a:t>4</a:t>
            </a:fld>
            <a:endParaRPr lang="en-US"/>
          </a:p>
        </p:txBody>
      </p:sp>
    </p:spTree>
    <p:extLst>
      <p:ext uri="{BB962C8B-B14F-4D97-AF65-F5344CB8AC3E}">
        <p14:creationId xmlns:p14="http://schemas.microsoft.com/office/powerpoint/2010/main" val="1489332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8CCD-0AE1-4DC1-94B1-CF553DE8B62F}"/>
              </a:ext>
            </a:extLst>
          </p:cNvPr>
          <p:cNvSpPr>
            <a:spLocks noGrp="1"/>
          </p:cNvSpPr>
          <p:nvPr>
            <p:ph type="title"/>
          </p:nvPr>
        </p:nvSpPr>
        <p:spPr/>
        <p:txBody>
          <a:bodyPr/>
          <a:lstStyle/>
          <a:p>
            <a:r>
              <a:rPr lang="en-US" dirty="0"/>
              <a:t>Policy options to address pharmacy spending</a:t>
            </a:r>
          </a:p>
        </p:txBody>
      </p:sp>
      <p:sp>
        <p:nvSpPr>
          <p:cNvPr id="3" name="Content Placeholder 2">
            <a:extLst>
              <a:ext uri="{FF2B5EF4-FFF2-40B4-BE49-F238E27FC236}">
                <a16:creationId xmlns:a16="http://schemas.microsoft.com/office/drawing/2014/main" id="{7A5AC62D-B8CD-4583-BAED-ACA4B82E801C}"/>
              </a:ext>
            </a:extLst>
          </p:cNvPr>
          <p:cNvSpPr>
            <a:spLocks noGrp="1"/>
          </p:cNvSpPr>
          <p:nvPr>
            <p:ph idx="1"/>
          </p:nvPr>
        </p:nvSpPr>
        <p:spPr>
          <a:xfrm>
            <a:off x="444137" y="1352693"/>
            <a:ext cx="11312433" cy="5107092"/>
          </a:xfrm>
        </p:spPr>
        <p:txBody>
          <a:bodyPr>
            <a:normAutofit fontScale="92500" lnSpcReduction="10000"/>
          </a:bodyPr>
          <a:lstStyle/>
          <a:p>
            <a:pPr>
              <a:buFont typeface="Wingdings" panose="05000000000000000000" pitchFamily="2" charset="2"/>
              <a:buChar char="§"/>
            </a:pPr>
            <a:r>
              <a:rPr lang="en-US" dirty="0"/>
              <a:t>As a reminder, our data use strategy outlines the importance of reviewing findings of analyses </a:t>
            </a:r>
            <a:r>
              <a:rPr lang="en-US" u="sng" dirty="0"/>
              <a:t>to identify possible actions</a:t>
            </a:r>
            <a:r>
              <a:rPr lang="en-US" dirty="0"/>
              <a:t> to address identified opportunities. </a:t>
            </a:r>
          </a:p>
          <a:p>
            <a:pPr>
              <a:buFont typeface="Wingdings" panose="05000000000000000000" pitchFamily="2" charset="2"/>
              <a:buChar char="§"/>
            </a:pPr>
            <a:r>
              <a:rPr lang="en-US" dirty="0"/>
              <a:t>Policy solutions could include collaborative quality improvement activity, use of regulatory levers, introduction of legislation, among other options. </a:t>
            </a:r>
          </a:p>
          <a:p>
            <a:pPr>
              <a:buFont typeface="Wingdings" panose="05000000000000000000" pitchFamily="2" charset="2"/>
              <a:buChar char="§"/>
            </a:pPr>
            <a:r>
              <a:rPr lang="en-US" dirty="0"/>
              <a:t>During the public meeting, Trish Riley recommended the following strategies:</a:t>
            </a:r>
          </a:p>
          <a:p>
            <a:pPr marL="658368" lvl="1" indent="-457200">
              <a:buFont typeface="+mj-lt"/>
              <a:buAutoNum type="arabicPeriod"/>
            </a:pPr>
            <a:r>
              <a:rPr lang="en-US" dirty="0">
                <a:solidFill>
                  <a:schemeClr val="accent3">
                    <a:lumMod val="50000"/>
                  </a:schemeClr>
                </a:solidFill>
              </a:rPr>
              <a:t>Assess penalties on manufacturers identified in annual ICER report as having a drug with an unsupported price increase</a:t>
            </a:r>
          </a:p>
          <a:p>
            <a:pPr marL="658368" lvl="1" indent="-457200">
              <a:buFont typeface="+mj-lt"/>
              <a:buAutoNum type="arabicPeriod"/>
            </a:pPr>
            <a:r>
              <a:rPr lang="en-US" dirty="0">
                <a:solidFill>
                  <a:schemeClr val="accent3">
                    <a:lumMod val="50000"/>
                  </a:schemeClr>
                </a:solidFill>
              </a:rPr>
              <a:t>Develop an international reference rate using Canadian prices for a list of the 250 drugs costing the state the most</a:t>
            </a:r>
          </a:p>
          <a:p>
            <a:pPr>
              <a:buFont typeface="Wingdings" panose="05000000000000000000" pitchFamily="2" charset="2"/>
              <a:buChar char="§"/>
            </a:pPr>
            <a:r>
              <a:rPr lang="en-US" dirty="0"/>
              <a:t>Panelists reacted to these proposals and recommended additional potential policy options to address pharmacy spending.</a:t>
            </a:r>
          </a:p>
          <a:p>
            <a:pPr>
              <a:buFont typeface="Wingdings" panose="05000000000000000000" pitchFamily="2" charset="2"/>
              <a:buChar char="§"/>
            </a:pPr>
            <a:r>
              <a:rPr lang="en-US" b="1" dirty="0"/>
              <a:t>We will review these recommendations and then ask you for your recommendation for actions to address rising pharmacy spending.</a:t>
            </a:r>
          </a:p>
        </p:txBody>
      </p:sp>
      <p:sp>
        <p:nvSpPr>
          <p:cNvPr id="4" name="Slide Number Placeholder 3">
            <a:extLst>
              <a:ext uri="{FF2B5EF4-FFF2-40B4-BE49-F238E27FC236}">
                <a16:creationId xmlns:a16="http://schemas.microsoft.com/office/drawing/2014/main" id="{AD75A26D-538F-453A-B8C0-9944D7DB7539}"/>
              </a:ext>
            </a:extLst>
          </p:cNvPr>
          <p:cNvSpPr>
            <a:spLocks noGrp="1"/>
          </p:cNvSpPr>
          <p:nvPr>
            <p:ph type="sldNum" sz="quarter" idx="12"/>
          </p:nvPr>
        </p:nvSpPr>
        <p:spPr/>
        <p:txBody>
          <a:bodyPr/>
          <a:lstStyle/>
          <a:p>
            <a:fld id="{32BA1B2C-6684-47F0-87CE-B2A009176267}" type="slidenum">
              <a:rPr lang="en-US" smtClean="0"/>
              <a:t>40</a:t>
            </a:fld>
            <a:endParaRPr lang="en-US"/>
          </a:p>
        </p:txBody>
      </p:sp>
    </p:spTree>
    <p:extLst>
      <p:ext uri="{BB962C8B-B14F-4D97-AF65-F5344CB8AC3E}">
        <p14:creationId xmlns:p14="http://schemas.microsoft.com/office/powerpoint/2010/main" val="28287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658707" y="396477"/>
            <a:ext cx="10874585" cy="1014957"/>
          </a:xfrm>
        </p:spPr>
        <p:txBody>
          <a:bodyPr anchor="ctr">
            <a:normAutofit fontScale="90000"/>
          </a:bodyPr>
          <a:lstStyle/>
          <a:p>
            <a:r>
              <a:rPr lang="en-US" sz="4400" b="1" dirty="0">
                <a:solidFill>
                  <a:srgbClr val="2D7741"/>
                </a:solidFill>
              </a:rPr>
              <a:t> Option #1: Penalties for Unsupported Price Increases</a:t>
            </a:r>
          </a:p>
        </p:txBody>
      </p:sp>
      <p:sp>
        <p:nvSpPr>
          <p:cNvPr id="3" name="Subtitle 2">
            <a:extLst>
              <a:ext uri="{FF2B5EF4-FFF2-40B4-BE49-F238E27FC236}">
                <a16:creationId xmlns:a16="http://schemas.microsoft.com/office/drawing/2014/main" id="{7F26F290-C8EA-F640-82FB-0204D180B253}"/>
              </a:ext>
            </a:extLst>
          </p:cNvPr>
          <p:cNvSpPr>
            <a:spLocks noGrp="1"/>
          </p:cNvSpPr>
          <p:nvPr>
            <p:ph type="subTitle" idx="1"/>
          </p:nvPr>
        </p:nvSpPr>
        <p:spPr>
          <a:xfrm>
            <a:off x="1205155" y="1411434"/>
            <a:ext cx="9579686" cy="5446566"/>
          </a:xfrm>
        </p:spPr>
        <p:txBody>
          <a:bodyPr>
            <a:normAutofit fontScale="92500" lnSpcReduction="20000"/>
          </a:bodyPr>
          <a:lstStyle/>
          <a:p>
            <a:pPr algn="l">
              <a:lnSpc>
                <a:spcPct val="120000"/>
              </a:lnSpc>
            </a:pPr>
            <a:r>
              <a:rPr lang="en-US" b="1" dirty="0"/>
              <a:t>Background: </a:t>
            </a:r>
          </a:p>
          <a:p>
            <a:pPr marL="800100" lvl="1" indent="-342900" algn="l">
              <a:lnSpc>
                <a:spcPct val="120000"/>
              </a:lnSpc>
              <a:buFont typeface="Arial" panose="020B0604020202020204" pitchFamily="34" charset="0"/>
              <a:buChar char="•"/>
            </a:pPr>
            <a:r>
              <a:rPr lang="en-US" sz="2200" dirty="0"/>
              <a:t>The Institute for Clinical and Economic Review (ICER) produces an annual report identifying the drugs with unsupported price increases outpacing 2x medical inflation that are the greatest drivers of net spending</a:t>
            </a:r>
          </a:p>
          <a:p>
            <a:pPr marL="800100" lvl="1" indent="-342900" algn="l">
              <a:lnSpc>
                <a:spcPct val="120000"/>
              </a:lnSpc>
              <a:spcBef>
                <a:spcPts val="0"/>
              </a:spcBef>
              <a:buFont typeface="Arial" panose="020B0604020202020204" pitchFamily="34" charset="0"/>
              <a:buChar char="•"/>
            </a:pPr>
            <a:r>
              <a:rPr lang="en-US" sz="2200" dirty="0"/>
              <a:t>Unsupported price increases = unjustified by new clinical data</a:t>
            </a:r>
          </a:p>
          <a:p>
            <a:pPr algn="l">
              <a:lnSpc>
                <a:spcPct val="120000"/>
              </a:lnSpc>
            </a:pPr>
            <a:r>
              <a:rPr lang="en-US" b="1" dirty="0"/>
              <a:t>What: </a:t>
            </a:r>
          </a:p>
          <a:p>
            <a:pPr marL="800100" lvl="1" indent="-342900" algn="l">
              <a:lnSpc>
                <a:spcPct val="120000"/>
              </a:lnSpc>
              <a:buFont typeface="Arial" panose="020B0604020202020204" pitchFamily="34" charset="0"/>
              <a:buChar char="•"/>
            </a:pPr>
            <a:r>
              <a:rPr lang="en-US" sz="2200" dirty="0"/>
              <a:t>State tax authority is used to assess penalties on manufacturers identified in annual ICER report as having a drug with an unsupported price increase</a:t>
            </a:r>
          </a:p>
          <a:p>
            <a:pPr marL="800100" lvl="1" indent="-342900" algn="l">
              <a:lnSpc>
                <a:spcPct val="120000"/>
              </a:lnSpc>
              <a:spcBef>
                <a:spcPts val="0"/>
              </a:spcBef>
              <a:buFont typeface="Arial" panose="020B0604020202020204" pitchFamily="34" charset="0"/>
              <a:buChar char="•"/>
            </a:pPr>
            <a:r>
              <a:rPr lang="en-US" sz="2200" dirty="0"/>
              <a:t>Penalties = 80% of excess revenues (i.e., revenue from unsupported portion of price increase)</a:t>
            </a:r>
          </a:p>
          <a:p>
            <a:pPr marL="800100" lvl="1" indent="-342900" algn="l">
              <a:lnSpc>
                <a:spcPct val="120000"/>
              </a:lnSpc>
              <a:spcBef>
                <a:spcPts val="0"/>
              </a:spcBef>
              <a:buFont typeface="Arial" panose="020B0604020202020204" pitchFamily="34" charset="0"/>
              <a:buChar char="•"/>
            </a:pPr>
            <a:r>
              <a:rPr lang="en-US" sz="2200" dirty="0"/>
              <a:t>Manufacturers must report information on total sales revenue in the state to the Tax Assessor to determine the penalty owed</a:t>
            </a:r>
          </a:p>
          <a:p>
            <a:pPr algn="l">
              <a:lnSpc>
                <a:spcPct val="120000"/>
              </a:lnSpc>
            </a:pPr>
            <a:r>
              <a:rPr lang="en-US" b="1" u="sng" dirty="0"/>
              <a:t>Impact</a:t>
            </a:r>
            <a:r>
              <a:rPr lang="en-US" b="1" dirty="0"/>
              <a:t>:  </a:t>
            </a:r>
            <a:r>
              <a:rPr lang="en-US" sz="2200" dirty="0"/>
              <a:t>Because ICER’s analysis targets drugs with the greatest impact on net spending, penalties can result in millions in revenue for a state -- revenue that the Model Act specifies must be used to offset costs to consumers</a:t>
            </a:r>
          </a:p>
          <a:p>
            <a:pPr algn="l">
              <a:lnSpc>
                <a:spcPct val="120000"/>
              </a:lnSpc>
            </a:pPr>
            <a:endParaRPr lang="en-US" dirty="0"/>
          </a:p>
          <a:p>
            <a:pPr algn="l"/>
            <a:endParaRPr lang="en-US" dirty="0"/>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309359"/>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3" y="6557554"/>
            <a:ext cx="11679646" cy="13062"/>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2" name="image1.jpeg">
            <a:extLst>
              <a:ext uri="{FF2B5EF4-FFF2-40B4-BE49-F238E27FC236}">
                <a16:creationId xmlns:a16="http://schemas.microsoft.com/office/drawing/2014/main" id="{13C38B70-319D-4141-AC5B-E593C69A22CC}"/>
              </a:ext>
            </a:extLst>
          </p:cNvPr>
          <p:cNvPicPr/>
          <p:nvPr/>
        </p:nvPicPr>
        <p:blipFill>
          <a:blip r:embed="rId3" cstate="print"/>
          <a:stretch>
            <a:fillRect/>
          </a:stretch>
        </p:blipFill>
        <p:spPr>
          <a:xfrm>
            <a:off x="10784841" y="5506629"/>
            <a:ext cx="1092200" cy="1050925"/>
          </a:xfrm>
          <a:prstGeom prst="rect">
            <a:avLst/>
          </a:prstGeom>
        </p:spPr>
      </p:pic>
    </p:spTree>
    <p:extLst>
      <p:ext uri="{BB962C8B-B14F-4D97-AF65-F5344CB8AC3E}">
        <p14:creationId xmlns:p14="http://schemas.microsoft.com/office/powerpoint/2010/main" val="4068077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799019" y="0"/>
            <a:ext cx="10554759" cy="1633059"/>
          </a:xfrm>
        </p:spPr>
        <p:txBody>
          <a:bodyPr anchor="ctr">
            <a:normAutofit/>
          </a:bodyPr>
          <a:lstStyle/>
          <a:p>
            <a:r>
              <a:rPr lang="en-US" sz="4400" b="1" dirty="0">
                <a:solidFill>
                  <a:srgbClr val="2D7741"/>
                </a:solidFill>
              </a:rPr>
              <a:t> Option #2: International Reference Rates</a:t>
            </a:r>
          </a:p>
        </p:txBody>
      </p:sp>
      <p:sp>
        <p:nvSpPr>
          <p:cNvPr id="3" name="Subtitle 2">
            <a:extLst>
              <a:ext uri="{FF2B5EF4-FFF2-40B4-BE49-F238E27FC236}">
                <a16:creationId xmlns:a16="http://schemas.microsoft.com/office/drawing/2014/main" id="{7F26F290-C8EA-F640-82FB-0204D180B253}"/>
              </a:ext>
            </a:extLst>
          </p:cNvPr>
          <p:cNvSpPr>
            <a:spLocks noGrp="1"/>
          </p:cNvSpPr>
          <p:nvPr>
            <p:ph type="subTitle" idx="1"/>
          </p:nvPr>
        </p:nvSpPr>
        <p:spPr>
          <a:xfrm>
            <a:off x="838222" y="1206016"/>
            <a:ext cx="10061657" cy="5323659"/>
          </a:xfrm>
        </p:spPr>
        <p:txBody>
          <a:bodyPr>
            <a:normAutofit fontScale="70000" lnSpcReduction="20000"/>
          </a:bodyPr>
          <a:lstStyle/>
          <a:p>
            <a:pPr algn="l">
              <a:lnSpc>
                <a:spcPct val="120000"/>
              </a:lnSpc>
              <a:spcBef>
                <a:spcPts val="600"/>
              </a:spcBef>
            </a:pPr>
            <a:r>
              <a:rPr lang="en-US" sz="3200" b="1" dirty="0"/>
              <a:t>Why: </a:t>
            </a:r>
          </a:p>
          <a:p>
            <a:pPr marL="800100" lvl="1" indent="-342900" algn="l">
              <a:lnSpc>
                <a:spcPct val="120000"/>
              </a:lnSpc>
              <a:spcBef>
                <a:spcPts val="600"/>
              </a:spcBef>
              <a:buFont typeface="Arial" panose="020B0604020202020204" pitchFamily="34" charset="0"/>
              <a:buChar char="•"/>
            </a:pPr>
            <a:r>
              <a:rPr lang="en-US" sz="3200" dirty="0"/>
              <a:t>Foreign countries pay a fraction of what Americans pay for prescription drugs</a:t>
            </a:r>
          </a:p>
          <a:p>
            <a:pPr marL="800100" lvl="1" indent="-342900" algn="l">
              <a:lnSpc>
                <a:spcPct val="120000"/>
              </a:lnSpc>
              <a:spcBef>
                <a:spcPts val="600"/>
              </a:spcBef>
              <a:buFont typeface="Arial" panose="020B0604020202020204" pitchFamily="34" charset="0"/>
              <a:buChar char="•"/>
            </a:pPr>
            <a:r>
              <a:rPr lang="en-US" sz="3200" dirty="0"/>
              <a:t>Rate setting is a common approach in the health care sector – one that can be extended to setting rates for prescription drugs</a:t>
            </a:r>
          </a:p>
          <a:p>
            <a:pPr marL="800100" lvl="1" indent="-342900" algn="l">
              <a:lnSpc>
                <a:spcPct val="120000"/>
              </a:lnSpc>
              <a:spcBef>
                <a:spcPts val="600"/>
              </a:spcBef>
              <a:buFont typeface="Arial" panose="020B0604020202020204" pitchFamily="34" charset="0"/>
              <a:buChar char="•"/>
            </a:pPr>
            <a:r>
              <a:rPr lang="en-US" sz="3200" dirty="0"/>
              <a:t>International prices offer a fair, easy-to-implement approach to rate setting</a:t>
            </a:r>
            <a:endParaRPr lang="en-US" sz="3200" b="1" dirty="0"/>
          </a:p>
          <a:p>
            <a:pPr algn="l">
              <a:lnSpc>
                <a:spcPct val="120000"/>
              </a:lnSpc>
              <a:spcBef>
                <a:spcPts val="600"/>
              </a:spcBef>
            </a:pPr>
            <a:r>
              <a:rPr lang="en-US" sz="3200" b="1" dirty="0"/>
              <a:t>What: </a:t>
            </a:r>
          </a:p>
          <a:p>
            <a:pPr marL="800100" lvl="1" indent="-342900" algn="l">
              <a:lnSpc>
                <a:spcPct val="120000"/>
              </a:lnSpc>
              <a:spcBef>
                <a:spcPts val="600"/>
              </a:spcBef>
              <a:buFont typeface="Arial" panose="020B0604020202020204" pitchFamily="34" charset="0"/>
              <a:buChar char="•"/>
            </a:pPr>
            <a:r>
              <a:rPr lang="en-US" sz="3200" dirty="0"/>
              <a:t>Develop a list of the 250 drugs costing the state the most </a:t>
            </a:r>
          </a:p>
          <a:p>
            <a:pPr marL="800100" lvl="1" indent="-342900" algn="l">
              <a:lnSpc>
                <a:spcPct val="120000"/>
              </a:lnSpc>
              <a:spcBef>
                <a:spcPts val="600"/>
              </a:spcBef>
              <a:buFont typeface="Arial" panose="020B0604020202020204" pitchFamily="34" charset="0"/>
              <a:buChar char="•"/>
            </a:pPr>
            <a:r>
              <a:rPr lang="en-US" sz="3200" dirty="0"/>
              <a:t>The state references Canadian prices </a:t>
            </a:r>
          </a:p>
          <a:p>
            <a:pPr marL="800100" lvl="1" indent="-342900" algn="l">
              <a:lnSpc>
                <a:spcPct val="120000"/>
              </a:lnSpc>
              <a:spcBef>
                <a:spcPts val="600"/>
              </a:spcBef>
              <a:buFont typeface="Arial" panose="020B0604020202020204" pitchFamily="34" charset="0"/>
              <a:buChar char="•"/>
            </a:pPr>
            <a:r>
              <a:rPr lang="en-US" sz="3200" dirty="0"/>
              <a:t>The lowest price becomes the international reference rate for payers in the state</a:t>
            </a:r>
            <a:endParaRPr lang="en-US" sz="3200" b="1" dirty="0"/>
          </a:p>
          <a:p>
            <a:pPr algn="l">
              <a:lnSpc>
                <a:spcPct val="120000"/>
              </a:lnSpc>
              <a:spcBef>
                <a:spcPts val="1800"/>
              </a:spcBef>
            </a:pPr>
            <a:r>
              <a:rPr lang="en-US" sz="3400" b="1" u="sng" dirty="0"/>
              <a:t>Impact</a:t>
            </a:r>
            <a:r>
              <a:rPr lang="en-US" sz="3400" b="1" dirty="0"/>
              <a:t>: </a:t>
            </a:r>
            <a:r>
              <a:rPr lang="en-US" sz="3400" dirty="0"/>
              <a:t>This model act can greatly lower prescription drug spending in a state - without running afoul of patent law through price setting.</a:t>
            </a:r>
          </a:p>
          <a:p>
            <a:pPr algn="l">
              <a:lnSpc>
                <a:spcPct val="120000"/>
              </a:lnSpc>
              <a:spcBef>
                <a:spcPts val="600"/>
              </a:spcBef>
            </a:pPr>
            <a:endParaRPr lang="en-US" dirty="0"/>
          </a:p>
          <a:p>
            <a:pPr algn="l"/>
            <a:endParaRPr lang="en-US" dirty="0"/>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296297"/>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4" y="6570616"/>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4" name="image1.jpeg">
            <a:extLst>
              <a:ext uri="{FF2B5EF4-FFF2-40B4-BE49-F238E27FC236}">
                <a16:creationId xmlns:a16="http://schemas.microsoft.com/office/drawing/2014/main" id="{120CBB9B-5857-CE40-80BD-C3AD4C7ED175}"/>
              </a:ext>
            </a:extLst>
          </p:cNvPr>
          <p:cNvPicPr/>
          <p:nvPr/>
        </p:nvPicPr>
        <p:blipFill>
          <a:blip r:embed="rId3" cstate="print"/>
          <a:stretch>
            <a:fillRect/>
          </a:stretch>
        </p:blipFill>
        <p:spPr>
          <a:xfrm>
            <a:off x="10784841" y="5513160"/>
            <a:ext cx="1092200" cy="1050925"/>
          </a:xfrm>
          <a:prstGeom prst="rect">
            <a:avLst/>
          </a:prstGeom>
        </p:spPr>
      </p:pic>
    </p:spTree>
    <p:extLst>
      <p:ext uri="{BB962C8B-B14F-4D97-AF65-F5344CB8AC3E}">
        <p14:creationId xmlns:p14="http://schemas.microsoft.com/office/powerpoint/2010/main" val="1955492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8BC-78A7-4C3D-9B7D-3D45543BFA3F}"/>
              </a:ext>
            </a:extLst>
          </p:cNvPr>
          <p:cNvSpPr>
            <a:spLocks noGrp="1"/>
          </p:cNvSpPr>
          <p:nvPr>
            <p:ph type="title"/>
          </p:nvPr>
        </p:nvSpPr>
        <p:spPr/>
        <p:txBody>
          <a:bodyPr/>
          <a:lstStyle/>
          <a:p>
            <a:r>
              <a:rPr lang="en-US" dirty="0"/>
              <a:t>Panel reactions and recommendations</a:t>
            </a:r>
          </a:p>
        </p:txBody>
      </p:sp>
      <p:sp>
        <p:nvSpPr>
          <p:cNvPr id="3" name="Content Placeholder 2">
            <a:extLst>
              <a:ext uri="{FF2B5EF4-FFF2-40B4-BE49-F238E27FC236}">
                <a16:creationId xmlns:a16="http://schemas.microsoft.com/office/drawing/2014/main" id="{9E06245E-631E-48A6-B0F6-58D257300608}"/>
              </a:ext>
            </a:extLst>
          </p:cNvPr>
          <p:cNvSpPr>
            <a:spLocks noGrp="1"/>
          </p:cNvSpPr>
          <p:nvPr>
            <p:ph idx="1"/>
          </p:nvPr>
        </p:nvSpPr>
        <p:spPr>
          <a:xfrm>
            <a:off x="444137" y="1352692"/>
            <a:ext cx="11513401" cy="5218703"/>
          </a:xfrm>
        </p:spPr>
        <p:txBody>
          <a:bodyPr>
            <a:normAutofit/>
          </a:bodyPr>
          <a:lstStyle/>
          <a:p>
            <a:pPr>
              <a:buFont typeface="Wingdings" panose="05000000000000000000" pitchFamily="2" charset="2"/>
              <a:buChar char="§"/>
            </a:pPr>
            <a:r>
              <a:rPr lang="en-US" dirty="0"/>
              <a:t>Panelists expressed interest in further examining:</a:t>
            </a:r>
          </a:p>
          <a:p>
            <a:pPr marL="658368" lvl="1" indent="-457200">
              <a:buFont typeface="+mj-lt"/>
              <a:buAutoNum type="arabicPeriod"/>
            </a:pPr>
            <a:r>
              <a:rPr lang="en-US" dirty="0"/>
              <a:t>ICER analyses of drugs with unsupported price increases</a:t>
            </a:r>
          </a:p>
          <a:p>
            <a:pPr marL="658368" lvl="1" indent="-457200">
              <a:buFont typeface="+mj-lt"/>
              <a:buAutoNum type="arabicPeriod"/>
            </a:pPr>
            <a:r>
              <a:rPr lang="en-US" dirty="0"/>
              <a:t>Lessons learned from the Rhode Island opioid tax when considering taxing drugs with unsupported price increases</a:t>
            </a:r>
          </a:p>
          <a:p>
            <a:pPr marL="658368" lvl="1" indent="-457200">
              <a:buFont typeface="+mj-lt"/>
              <a:buAutoNum type="arabicPeriod"/>
            </a:pPr>
            <a:r>
              <a:rPr lang="en-US" dirty="0"/>
              <a:t>Senator </a:t>
            </a:r>
            <a:r>
              <a:rPr lang="en-US" dirty="0" err="1"/>
              <a:t>DiPalma’s</a:t>
            </a:r>
            <a:r>
              <a:rPr lang="en-US" dirty="0"/>
              <a:t> legislation to create an assessment on payers to help pay for high cost specialty drugs; these would be purchased by the State through negotiations with manufacturers</a:t>
            </a:r>
          </a:p>
          <a:p>
            <a:pPr marL="658368" lvl="1" indent="-457200">
              <a:buFont typeface="+mj-lt"/>
              <a:buAutoNum type="arabicPeriod"/>
            </a:pPr>
            <a:r>
              <a:rPr lang="en-US" dirty="0"/>
              <a:t>Prohibition of coupons or ensuring that all, including the uninsured, can access coupons</a:t>
            </a:r>
          </a:p>
          <a:p>
            <a:pPr>
              <a:buFont typeface="Wingdings" panose="05000000000000000000" pitchFamily="2" charset="2"/>
              <a:buChar char="§"/>
            </a:pPr>
            <a:r>
              <a:rPr lang="en-US" dirty="0"/>
              <a:t>Overall, the issue is complicated and there is room for action through legislation, regulation, and employer choice.</a:t>
            </a:r>
          </a:p>
          <a:p>
            <a:pPr>
              <a:buFont typeface="Wingdings" panose="05000000000000000000" pitchFamily="2" charset="2"/>
              <a:buChar char="§"/>
            </a:pPr>
            <a:r>
              <a:rPr lang="en-US" dirty="0"/>
              <a:t>But in taking action it is important to consider potential unintended consequences.</a:t>
            </a:r>
          </a:p>
          <a:p>
            <a:pPr lvl="1">
              <a:buFont typeface="Wingdings" panose="05000000000000000000" pitchFamily="2" charset="2"/>
              <a:buChar char="§"/>
            </a:pPr>
            <a:endParaRPr lang="en-US" i="1" dirty="0"/>
          </a:p>
        </p:txBody>
      </p:sp>
      <p:sp>
        <p:nvSpPr>
          <p:cNvPr id="4" name="Slide Number Placeholder 3">
            <a:extLst>
              <a:ext uri="{FF2B5EF4-FFF2-40B4-BE49-F238E27FC236}">
                <a16:creationId xmlns:a16="http://schemas.microsoft.com/office/drawing/2014/main" id="{022A838A-7F5D-4B06-81C7-353AAB5E7EE9}"/>
              </a:ext>
            </a:extLst>
          </p:cNvPr>
          <p:cNvSpPr>
            <a:spLocks noGrp="1"/>
          </p:cNvSpPr>
          <p:nvPr>
            <p:ph type="sldNum" sz="quarter" idx="12"/>
          </p:nvPr>
        </p:nvSpPr>
        <p:spPr/>
        <p:txBody>
          <a:bodyPr/>
          <a:lstStyle/>
          <a:p>
            <a:fld id="{32BA1B2C-6684-47F0-87CE-B2A009176267}" type="slidenum">
              <a:rPr lang="en-US" smtClean="0"/>
              <a:t>43</a:t>
            </a:fld>
            <a:endParaRPr lang="en-US"/>
          </a:p>
        </p:txBody>
      </p:sp>
    </p:spTree>
    <p:extLst>
      <p:ext uri="{BB962C8B-B14F-4D97-AF65-F5344CB8AC3E}">
        <p14:creationId xmlns:p14="http://schemas.microsoft.com/office/powerpoint/2010/main" val="346254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8BC-78A7-4C3D-9B7D-3D45543BFA3F}"/>
              </a:ext>
            </a:extLst>
          </p:cNvPr>
          <p:cNvSpPr>
            <a:spLocks noGrp="1"/>
          </p:cNvSpPr>
          <p:nvPr>
            <p:ph type="title"/>
          </p:nvPr>
        </p:nvSpPr>
        <p:spPr/>
        <p:txBody>
          <a:bodyPr/>
          <a:lstStyle/>
          <a:p>
            <a:r>
              <a:rPr lang="en-US" dirty="0"/>
              <a:t>Panel reactions and recommendations</a:t>
            </a:r>
          </a:p>
        </p:txBody>
      </p:sp>
      <p:sp>
        <p:nvSpPr>
          <p:cNvPr id="3" name="Content Placeholder 2">
            <a:extLst>
              <a:ext uri="{FF2B5EF4-FFF2-40B4-BE49-F238E27FC236}">
                <a16:creationId xmlns:a16="http://schemas.microsoft.com/office/drawing/2014/main" id="{9E06245E-631E-48A6-B0F6-58D257300608}"/>
              </a:ext>
            </a:extLst>
          </p:cNvPr>
          <p:cNvSpPr>
            <a:spLocks noGrp="1"/>
          </p:cNvSpPr>
          <p:nvPr>
            <p:ph idx="1"/>
          </p:nvPr>
        </p:nvSpPr>
        <p:spPr>
          <a:xfrm>
            <a:off x="444137" y="1263047"/>
            <a:ext cx="11312433" cy="5218703"/>
          </a:xfrm>
        </p:spPr>
        <p:txBody>
          <a:bodyPr>
            <a:normAutofit fontScale="92500" lnSpcReduction="10000"/>
          </a:bodyPr>
          <a:lstStyle/>
          <a:p>
            <a:pPr marL="0" indent="0">
              <a:buNone/>
            </a:pPr>
            <a:r>
              <a:rPr lang="en-US" dirty="0"/>
              <a:t>Specific considerations include:</a:t>
            </a:r>
          </a:p>
          <a:p>
            <a:pPr>
              <a:buFont typeface="Wingdings" panose="05000000000000000000" pitchFamily="2" charset="2"/>
              <a:buChar char="§"/>
            </a:pPr>
            <a:r>
              <a:rPr lang="en-US" b="1" dirty="0"/>
              <a:t>Clinical Feasibility: </a:t>
            </a:r>
            <a:r>
              <a:rPr lang="en-US" dirty="0"/>
              <a:t>Levers may be different for older drugs versus newer drugs that are still under patent protection</a:t>
            </a:r>
          </a:p>
          <a:p>
            <a:pPr>
              <a:buFont typeface="Wingdings" panose="05000000000000000000" pitchFamily="2" charset="2"/>
              <a:buChar char="§"/>
            </a:pPr>
            <a:r>
              <a:rPr lang="en-US" b="1" dirty="0"/>
              <a:t>Accessibility: </a:t>
            </a:r>
            <a:r>
              <a:rPr lang="en-US" dirty="0"/>
              <a:t>It is important to consider what impact these policies may have on access to ensure that there is not an impact on access for Rhode Islanders (as seen with the opioid tax)</a:t>
            </a:r>
          </a:p>
          <a:p>
            <a:pPr>
              <a:buFont typeface="Wingdings" panose="05000000000000000000" pitchFamily="2" charset="2"/>
              <a:buChar char="§"/>
            </a:pPr>
            <a:r>
              <a:rPr lang="en-US" b="1" dirty="0"/>
              <a:t>Self-funded Plans: </a:t>
            </a:r>
            <a:r>
              <a:rPr lang="en-US" dirty="0"/>
              <a:t>Make sure policies don’t encourage markets to move to self-funded plans through voluntary inclusion; consider opportunities to link access to lower prices with self-funded plan data submission to the APCD (</a:t>
            </a:r>
            <a:r>
              <a:rPr lang="en-US" i="1" dirty="0" err="1"/>
              <a:t>Gobeille</a:t>
            </a:r>
            <a:r>
              <a:rPr lang="en-US" dirty="0"/>
              <a:t>?)</a:t>
            </a:r>
          </a:p>
          <a:p>
            <a:pPr>
              <a:buFont typeface="Wingdings" panose="05000000000000000000" pitchFamily="2" charset="2"/>
              <a:buChar char="§"/>
            </a:pPr>
            <a:r>
              <a:rPr lang="en-US" b="1" dirty="0"/>
              <a:t>Uninsured: </a:t>
            </a:r>
            <a:r>
              <a:rPr lang="en-US" dirty="0"/>
              <a:t>Any policies created need to help the uninsured as well as those covered by insurance</a:t>
            </a:r>
          </a:p>
          <a:p>
            <a:pPr>
              <a:buFont typeface="Wingdings" panose="05000000000000000000" pitchFamily="2" charset="2"/>
              <a:buChar char="§"/>
            </a:pPr>
            <a:r>
              <a:rPr lang="en-US" b="1" dirty="0"/>
              <a:t>Impact on Consumers: </a:t>
            </a:r>
            <a:r>
              <a:rPr lang="en-US" dirty="0"/>
              <a:t>Should reference prices be used, any legislation should consumers from paying </a:t>
            </a:r>
            <a:r>
              <a:rPr lang="en-US"/>
              <a:t>the difference</a:t>
            </a:r>
            <a:endParaRPr lang="en-US" i="1" dirty="0"/>
          </a:p>
          <a:p>
            <a:pPr lvl="1">
              <a:buFont typeface="Wingdings" panose="05000000000000000000" pitchFamily="2" charset="2"/>
              <a:buChar char="§"/>
            </a:pPr>
            <a:endParaRPr lang="en-US" i="1" dirty="0"/>
          </a:p>
        </p:txBody>
      </p:sp>
      <p:sp>
        <p:nvSpPr>
          <p:cNvPr id="4" name="Slide Number Placeholder 3">
            <a:extLst>
              <a:ext uri="{FF2B5EF4-FFF2-40B4-BE49-F238E27FC236}">
                <a16:creationId xmlns:a16="http://schemas.microsoft.com/office/drawing/2014/main" id="{022A838A-7F5D-4B06-81C7-353AAB5E7EE9}"/>
              </a:ext>
            </a:extLst>
          </p:cNvPr>
          <p:cNvSpPr>
            <a:spLocks noGrp="1"/>
          </p:cNvSpPr>
          <p:nvPr>
            <p:ph type="sldNum" sz="quarter" idx="12"/>
          </p:nvPr>
        </p:nvSpPr>
        <p:spPr/>
        <p:txBody>
          <a:bodyPr/>
          <a:lstStyle/>
          <a:p>
            <a:fld id="{32BA1B2C-6684-47F0-87CE-B2A009176267}" type="slidenum">
              <a:rPr lang="en-US" smtClean="0"/>
              <a:t>44</a:t>
            </a:fld>
            <a:endParaRPr lang="en-US"/>
          </a:p>
        </p:txBody>
      </p:sp>
    </p:spTree>
    <p:extLst>
      <p:ext uri="{BB962C8B-B14F-4D97-AF65-F5344CB8AC3E}">
        <p14:creationId xmlns:p14="http://schemas.microsoft.com/office/powerpoint/2010/main" val="4220276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EBB9-CB83-44BA-9461-B7BAB126567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2C02BE4-C680-42E2-B62A-74B91D96D387}"/>
              </a:ext>
            </a:extLst>
          </p:cNvPr>
          <p:cNvSpPr>
            <a:spLocks noGrp="1"/>
          </p:cNvSpPr>
          <p:nvPr>
            <p:ph idx="1"/>
          </p:nvPr>
        </p:nvSpPr>
        <p:spPr>
          <a:xfrm>
            <a:off x="444137" y="1758424"/>
            <a:ext cx="10993358" cy="4812972"/>
          </a:xfrm>
        </p:spPr>
        <p:txBody>
          <a:bodyPr/>
          <a:lstStyle/>
          <a:p>
            <a:pPr>
              <a:buFont typeface="Wingdings" panose="05000000000000000000" pitchFamily="2" charset="2"/>
              <a:buChar char="§"/>
            </a:pPr>
            <a:r>
              <a:rPr lang="en-US" b="1" dirty="0"/>
              <a:t>Does the Steering Committee wish to act to advance either of Trish Riley’s strategies, or other ideas discussed by the panel?</a:t>
            </a:r>
          </a:p>
          <a:p>
            <a:pPr>
              <a:buFont typeface="Wingdings" panose="05000000000000000000" pitchFamily="2" charset="2"/>
              <a:buChar char="§"/>
            </a:pPr>
            <a:r>
              <a:rPr lang="en-US" b="1" dirty="0"/>
              <a:t>Are there other pharmacy strategies of interest to Steering Committee members?</a:t>
            </a:r>
          </a:p>
          <a:p>
            <a:pPr>
              <a:buFont typeface="Wingdings" panose="05000000000000000000" pitchFamily="2" charset="2"/>
              <a:buChar char="§"/>
            </a:pPr>
            <a:r>
              <a:rPr lang="en-US" b="1" dirty="0"/>
              <a:t>What is the Steering Committee’s recommendation for specific next steps to address rising pharmacy spending?</a:t>
            </a:r>
          </a:p>
          <a:p>
            <a:endParaRPr lang="en-US" dirty="0"/>
          </a:p>
        </p:txBody>
      </p:sp>
      <p:sp>
        <p:nvSpPr>
          <p:cNvPr id="4" name="Slide Number Placeholder 3">
            <a:extLst>
              <a:ext uri="{FF2B5EF4-FFF2-40B4-BE49-F238E27FC236}">
                <a16:creationId xmlns:a16="http://schemas.microsoft.com/office/drawing/2014/main" id="{727198DE-E0FA-451D-AB7C-4E0DF47AA9C9}"/>
              </a:ext>
            </a:extLst>
          </p:cNvPr>
          <p:cNvSpPr>
            <a:spLocks noGrp="1"/>
          </p:cNvSpPr>
          <p:nvPr>
            <p:ph type="sldNum" sz="quarter" idx="12"/>
          </p:nvPr>
        </p:nvSpPr>
        <p:spPr/>
        <p:txBody>
          <a:bodyPr/>
          <a:lstStyle/>
          <a:p>
            <a:fld id="{32BA1B2C-6684-47F0-87CE-B2A009176267}" type="slidenum">
              <a:rPr lang="en-US" smtClean="0"/>
              <a:t>45</a:t>
            </a:fld>
            <a:endParaRPr lang="en-US"/>
          </a:p>
        </p:txBody>
      </p:sp>
    </p:spTree>
    <p:extLst>
      <p:ext uri="{BB962C8B-B14F-4D97-AF65-F5344CB8AC3E}">
        <p14:creationId xmlns:p14="http://schemas.microsoft.com/office/powerpoint/2010/main" val="357586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15DF-649E-44BE-ACB1-C5CB834E22D7}"/>
              </a:ext>
            </a:extLst>
          </p:cNvPr>
          <p:cNvSpPr>
            <a:spLocks noGrp="1"/>
          </p:cNvSpPr>
          <p:nvPr>
            <p:ph type="title"/>
          </p:nvPr>
        </p:nvSpPr>
        <p:spPr/>
        <p:txBody>
          <a:bodyPr/>
          <a:lstStyle/>
          <a:p>
            <a:r>
              <a:rPr lang="en-US" dirty="0"/>
              <a:t>Value-based payment</a:t>
            </a:r>
          </a:p>
        </p:txBody>
      </p:sp>
      <p:sp>
        <p:nvSpPr>
          <p:cNvPr id="4" name="Slide Number Placeholder 3">
            <a:extLst>
              <a:ext uri="{FF2B5EF4-FFF2-40B4-BE49-F238E27FC236}">
                <a16:creationId xmlns:a16="http://schemas.microsoft.com/office/drawing/2014/main" id="{83E606CF-F0C9-4EB7-B134-781F7131A1C1}"/>
              </a:ext>
            </a:extLst>
          </p:cNvPr>
          <p:cNvSpPr>
            <a:spLocks noGrp="1"/>
          </p:cNvSpPr>
          <p:nvPr>
            <p:ph type="sldNum" sz="quarter" idx="12"/>
          </p:nvPr>
        </p:nvSpPr>
        <p:spPr/>
        <p:txBody>
          <a:bodyPr/>
          <a:lstStyle/>
          <a:p>
            <a:fld id="{32BA1B2C-6684-47F0-87CE-B2A009176267}" type="slidenum">
              <a:rPr lang="en-US" smtClean="0"/>
              <a:t>46</a:t>
            </a:fld>
            <a:endParaRPr lang="en-US"/>
          </a:p>
        </p:txBody>
      </p:sp>
    </p:spTree>
    <p:extLst>
      <p:ext uri="{BB962C8B-B14F-4D97-AF65-F5344CB8AC3E}">
        <p14:creationId xmlns:p14="http://schemas.microsoft.com/office/powerpoint/2010/main" val="2710852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EBB9-CB83-44BA-9461-B7BAB126567A}"/>
              </a:ext>
            </a:extLst>
          </p:cNvPr>
          <p:cNvSpPr>
            <a:spLocks noGrp="1"/>
          </p:cNvSpPr>
          <p:nvPr>
            <p:ph type="title"/>
          </p:nvPr>
        </p:nvSpPr>
        <p:spPr/>
        <p:txBody>
          <a:bodyPr/>
          <a:lstStyle/>
          <a:p>
            <a:r>
              <a:rPr lang="en-US" dirty="0"/>
              <a:t>Methods to slow cost growth</a:t>
            </a:r>
          </a:p>
        </p:txBody>
      </p:sp>
      <p:sp>
        <p:nvSpPr>
          <p:cNvPr id="3" name="Content Placeholder 2">
            <a:extLst>
              <a:ext uri="{FF2B5EF4-FFF2-40B4-BE49-F238E27FC236}">
                <a16:creationId xmlns:a16="http://schemas.microsoft.com/office/drawing/2014/main" id="{22C02BE4-C680-42E2-B62A-74B91D96D387}"/>
              </a:ext>
            </a:extLst>
          </p:cNvPr>
          <p:cNvSpPr>
            <a:spLocks noGrp="1"/>
          </p:cNvSpPr>
          <p:nvPr>
            <p:ph idx="1"/>
          </p:nvPr>
        </p:nvSpPr>
        <p:spPr>
          <a:xfrm>
            <a:off x="444138" y="1393299"/>
            <a:ext cx="11312432" cy="5178097"/>
          </a:xfrm>
        </p:spPr>
        <p:txBody>
          <a:bodyPr>
            <a:normAutofit/>
          </a:bodyPr>
          <a:lstStyle/>
          <a:p>
            <a:pPr>
              <a:buFont typeface="Wingdings" panose="05000000000000000000" pitchFamily="2" charset="2"/>
              <a:buChar char="§"/>
            </a:pPr>
            <a:r>
              <a:rPr lang="en-US" dirty="0"/>
              <a:t>The primary objective of the Cost Trends project is to slow health care cost growth and thereby improve affordability for consumers, employers and state government.</a:t>
            </a:r>
          </a:p>
          <a:p>
            <a:pPr>
              <a:buFont typeface="Wingdings" panose="05000000000000000000" pitchFamily="2" charset="2"/>
              <a:buChar char="§"/>
            </a:pPr>
            <a:r>
              <a:rPr lang="en-US" dirty="0"/>
              <a:t>One method the Steering Committee has adopted to support cost growth target attainment is to mine APCD data to identify cost drivers and cost growth drivers, and then devise strategies to address them.</a:t>
            </a:r>
          </a:p>
          <a:p>
            <a:pPr>
              <a:buFont typeface="Wingdings" panose="05000000000000000000" pitchFamily="2" charset="2"/>
              <a:buChar char="§"/>
            </a:pPr>
            <a:r>
              <a:rPr lang="en-US" dirty="0"/>
              <a:t>A second potential approach is to identify and advance broad-based strategies that may impact overall cost growth without targeting one contributor in particular.</a:t>
            </a:r>
          </a:p>
          <a:p>
            <a:pPr>
              <a:buFont typeface="Wingdings" panose="05000000000000000000" pitchFamily="2" charset="2"/>
              <a:buChar char="§"/>
            </a:pPr>
            <a:r>
              <a:rPr lang="en-US" dirty="0"/>
              <a:t>Advanced valued-based payment is one such strategy the co-chairs have suggested.</a:t>
            </a:r>
          </a:p>
          <a:p>
            <a:endParaRPr lang="en-US" dirty="0"/>
          </a:p>
        </p:txBody>
      </p:sp>
      <p:sp>
        <p:nvSpPr>
          <p:cNvPr id="4" name="Slide Number Placeholder 3">
            <a:extLst>
              <a:ext uri="{FF2B5EF4-FFF2-40B4-BE49-F238E27FC236}">
                <a16:creationId xmlns:a16="http://schemas.microsoft.com/office/drawing/2014/main" id="{727198DE-E0FA-451D-AB7C-4E0DF47AA9C9}"/>
              </a:ext>
            </a:extLst>
          </p:cNvPr>
          <p:cNvSpPr>
            <a:spLocks noGrp="1"/>
          </p:cNvSpPr>
          <p:nvPr>
            <p:ph type="sldNum" sz="quarter" idx="12"/>
          </p:nvPr>
        </p:nvSpPr>
        <p:spPr/>
        <p:txBody>
          <a:bodyPr/>
          <a:lstStyle/>
          <a:p>
            <a:fld id="{32BA1B2C-6684-47F0-87CE-B2A009176267}" type="slidenum">
              <a:rPr lang="en-US" smtClean="0"/>
              <a:t>47</a:t>
            </a:fld>
            <a:endParaRPr lang="en-US"/>
          </a:p>
        </p:txBody>
      </p:sp>
    </p:spTree>
    <p:extLst>
      <p:ext uri="{BB962C8B-B14F-4D97-AF65-F5344CB8AC3E}">
        <p14:creationId xmlns:p14="http://schemas.microsoft.com/office/powerpoint/2010/main" val="39250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EBB9-CB83-44BA-9461-B7BAB126567A}"/>
              </a:ext>
            </a:extLst>
          </p:cNvPr>
          <p:cNvSpPr>
            <a:spLocks noGrp="1"/>
          </p:cNvSpPr>
          <p:nvPr>
            <p:ph type="title"/>
          </p:nvPr>
        </p:nvSpPr>
        <p:spPr/>
        <p:txBody>
          <a:bodyPr/>
          <a:lstStyle/>
          <a:p>
            <a:r>
              <a:rPr lang="en-US" dirty="0"/>
              <a:t>Value-based payment</a:t>
            </a:r>
          </a:p>
        </p:txBody>
      </p:sp>
      <p:sp>
        <p:nvSpPr>
          <p:cNvPr id="3" name="Content Placeholder 2">
            <a:extLst>
              <a:ext uri="{FF2B5EF4-FFF2-40B4-BE49-F238E27FC236}">
                <a16:creationId xmlns:a16="http://schemas.microsoft.com/office/drawing/2014/main" id="{22C02BE4-C680-42E2-B62A-74B91D96D387}"/>
              </a:ext>
            </a:extLst>
          </p:cNvPr>
          <p:cNvSpPr>
            <a:spLocks noGrp="1"/>
          </p:cNvSpPr>
          <p:nvPr>
            <p:ph idx="1"/>
          </p:nvPr>
        </p:nvSpPr>
        <p:spPr>
          <a:xfrm>
            <a:off x="444138" y="1393299"/>
            <a:ext cx="11443062" cy="5178097"/>
          </a:xfrm>
        </p:spPr>
        <p:txBody>
          <a:bodyPr>
            <a:normAutofit/>
          </a:bodyPr>
          <a:lstStyle/>
          <a:p>
            <a:pPr>
              <a:buFont typeface="Wingdings" panose="05000000000000000000" pitchFamily="2" charset="2"/>
              <a:buChar char="§"/>
            </a:pPr>
            <a:r>
              <a:rPr lang="en-US" b="1" dirty="0"/>
              <a:t>Advanced value-based payment models </a:t>
            </a:r>
            <a:r>
              <a:rPr lang="en-US" dirty="0"/>
              <a:t>are defined here to mean arrangements with:</a:t>
            </a:r>
          </a:p>
          <a:p>
            <a:pPr lvl="1">
              <a:buFont typeface="Wingdings" panose="05000000000000000000" pitchFamily="2" charset="2"/>
              <a:buChar char="§"/>
            </a:pPr>
            <a:r>
              <a:rPr lang="en-US" dirty="0"/>
              <a:t>a prospectively defined budget with </a:t>
            </a:r>
            <a:r>
              <a:rPr lang="en-US" i="1" dirty="0"/>
              <a:t>retrospective reconciliation </a:t>
            </a:r>
            <a:r>
              <a:rPr lang="en-US" dirty="0"/>
              <a:t>and meaningful shared risk </a:t>
            </a:r>
            <a:r>
              <a:rPr lang="en-US" u="sng" dirty="0"/>
              <a:t>or</a:t>
            </a:r>
            <a:r>
              <a:rPr lang="en-US" dirty="0"/>
              <a:t> a prospectively defined budget with </a:t>
            </a:r>
            <a:r>
              <a:rPr lang="en-US" i="1" dirty="0"/>
              <a:t>prospective payment</a:t>
            </a:r>
            <a:r>
              <a:rPr lang="en-US" dirty="0"/>
              <a:t>, and </a:t>
            </a:r>
          </a:p>
          <a:p>
            <a:pPr lvl="1">
              <a:buFont typeface="Wingdings" panose="05000000000000000000" pitchFamily="2" charset="2"/>
              <a:buChar char="§"/>
            </a:pPr>
            <a:r>
              <a:rPr lang="en-US" dirty="0"/>
              <a:t>financial consequences for quality, </a:t>
            </a:r>
          </a:p>
          <a:p>
            <a:pPr>
              <a:buFont typeface="Wingdings" panose="05000000000000000000" pitchFamily="2" charset="2"/>
              <a:buChar char="§"/>
            </a:pPr>
            <a:r>
              <a:rPr lang="en-US" dirty="0"/>
              <a:t>These VBP models can align delivery system financial incentives with slowed cost growth and motivate substantial changes in care delivery.</a:t>
            </a:r>
          </a:p>
          <a:p>
            <a:pPr>
              <a:buFont typeface="Wingdings" panose="05000000000000000000" pitchFamily="2" charset="2"/>
              <a:buChar char="§"/>
            </a:pPr>
            <a:r>
              <a:rPr lang="en-US" dirty="0"/>
              <a:t>For this reason, </a:t>
            </a:r>
            <a:r>
              <a:rPr lang="en-US" b="1" dirty="0"/>
              <a:t>OHIC’s Affordability Standards </a:t>
            </a:r>
            <a:r>
              <a:rPr lang="en-US" dirty="0"/>
              <a:t>have targeted increased adoption of value-based payment (aka alternative payment models).</a:t>
            </a:r>
          </a:p>
          <a:p>
            <a:pPr>
              <a:buFont typeface="Wingdings" panose="05000000000000000000" pitchFamily="2" charset="2"/>
              <a:buChar char="§"/>
            </a:pPr>
            <a:r>
              <a:rPr lang="en-US" dirty="0"/>
              <a:t>For the same reason, </a:t>
            </a:r>
            <a:r>
              <a:rPr lang="en-US" b="1" dirty="0"/>
              <a:t>Oregon</a:t>
            </a:r>
            <a:r>
              <a:rPr lang="en-US" dirty="0"/>
              <a:t>’s equivalent of this Steering Committee has prioritized its collaborative work to further adoption of advanced VBP models.</a:t>
            </a:r>
          </a:p>
          <a:p>
            <a:pPr>
              <a:buFont typeface="Wingdings" panose="05000000000000000000" pitchFamily="2" charset="2"/>
              <a:buChar char="§"/>
            </a:pPr>
            <a:endParaRPr lang="en-US" dirty="0"/>
          </a:p>
          <a:p>
            <a:endParaRPr lang="en-US" dirty="0"/>
          </a:p>
        </p:txBody>
      </p:sp>
      <p:sp>
        <p:nvSpPr>
          <p:cNvPr id="4" name="Slide Number Placeholder 3">
            <a:extLst>
              <a:ext uri="{FF2B5EF4-FFF2-40B4-BE49-F238E27FC236}">
                <a16:creationId xmlns:a16="http://schemas.microsoft.com/office/drawing/2014/main" id="{727198DE-E0FA-451D-AB7C-4E0DF47AA9C9}"/>
              </a:ext>
            </a:extLst>
          </p:cNvPr>
          <p:cNvSpPr>
            <a:spLocks noGrp="1"/>
          </p:cNvSpPr>
          <p:nvPr>
            <p:ph type="sldNum" sz="quarter" idx="12"/>
          </p:nvPr>
        </p:nvSpPr>
        <p:spPr/>
        <p:txBody>
          <a:bodyPr/>
          <a:lstStyle/>
          <a:p>
            <a:fld id="{32BA1B2C-6684-47F0-87CE-B2A009176267}" type="slidenum">
              <a:rPr lang="en-US" smtClean="0"/>
              <a:t>48</a:t>
            </a:fld>
            <a:endParaRPr lang="en-US"/>
          </a:p>
        </p:txBody>
      </p:sp>
    </p:spTree>
    <p:extLst>
      <p:ext uri="{BB962C8B-B14F-4D97-AF65-F5344CB8AC3E}">
        <p14:creationId xmlns:p14="http://schemas.microsoft.com/office/powerpoint/2010/main" val="187789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E5E8-FCB9-4B10-BFB5-13AEC67FCBBC}"/>
              </a:ext>
            </a:extLst>
          </p:cNvPr>
          <p:cNvSpPr>
            <a:spLocks noGrp="1"/>
          </p:cNvSpPr>
          <p:nvPr>
            <p:ph type="title"/>
          </p:nvPr>
        </p:nvSpPr>
        <p:spPr/>
        <p:txBody>
          <a:bodyPr/>
          <a:lstStyle/>
          <a:p>
            <a:r>
              <a:rPr lang="en-US" dirty="0"/>
              <a:t>OHIC Affordability Standards (selected text)</a:t>
            </a:r>
          </a:p>
        </p:txBody>
      </p:sp>
      <p:sp>
        <p:nvSpPr>
          <p:cNvPr id="3" name="Content Placeholder 2">
            <a:extLst>
              <a:ext uri="{FF2B5EF4-FFF2-40B4-BE49-F238E27FC236}">
                <a16:creationId xmlns:a16="http://schemas.microsoft.com/office/drawing/2014/main" id="{DDBA0F9D-24CE-4DD3-974E-985AA12A5D05}"/>
              </a:ext>
            </a:extLst>
          </p:cNvPr>
          <p:cNvSpPr>
            <a:spLocks noGrp="1"/>
          </p:cNvSpPr>
          <p:nvPr>
            <p:ph idx="1"/>
          </p:nvPr>
        </p:nvSpPr>
        <p:spPr>
          <a:xfrm>
            <a:off x="444137" y="1366760"/>
            <a:ext cx="11312433" cy="5204635"/>
          </a:xfrm>
        </p:spPr>
        <p:txBody>
          <a:bodyPr>
            <a:normAutofit/>
          </a:bodyPr>
          <a:lstStyle/>
          <a:p>
            <a:pPr marL="514350" indent="-514350" algn="l">
              <a:buFont typeface="+mj-lt"/>
              <a:buAutoNum type="arabicPeriod"/>
            </a:pPr>
            <a:r>
              <a:rPr lang="en-US" b="0" i="0" u="none" strike="noStrike" baseline="0" dirty="0">
                <a:latin typeface="NimbusSanL-Regu"/>
              </a:rPr>
              <a:t>Health insurers shall take such actions as necessary to have fifty percent (</a:t>
            </a:r>
            <a:r>
              <a:rPr lang="en-US" b="1" i="0" u="none" strike="noStrike" baseline="0" dirty="0">
                <a:latin typeface="NimbusSanL-Regu"/>
              </a:rPr>
              <a:t>50%</a:t>
            </a:r>
            <a:r>
              <a:rPr lang="en-US" b="0" i="0" u="none" strike="noStrike" baseline="0" dirty="0">
                <a:latin typeface="NimbusSanL-Regu"/>
              </a:rPr>
              <a:t>) of insured medical payments made through an </a:t>
            </a:r>
            <a:r>
              <a:rPr lang="en-US" b="1" i="0" u="none" strike="noStrike" baseline="0" dirty="0">
                <a:latin typeface="NimbusSanL-Regu"/>
              </a:rPr>
              <a:t>alternative payment model</a:t>
            </a:r>
            <a:r>
              <a:rPr lang="en-US" b="0" i="0" u="none" strike="noStrike" baseline="0" dirty="0">
                <a:latin typeface="NimbusSanL-Regu"/>
              </a:rPr>
              <a:t> by January 1, 2021, and annually thereafter.</a:t>
            </a:r>
          </a:p>
          <a:p>
            <a:pPr marL="806958" lvl="1" indent="-514350">
              <a:buFont typeface="Wingdings" panose="05000000000000000000" pitchFamily="2" charset="2"/>
              <a:buChar char="§"/>
            </a:pPr>
            <a:r>
              <a:rPr lang="en-US" dirty="0">
                <a:latin typeface="NimbusSanL-Regu"/>
              </a:rPr>
              <a:t>T</a:t>
            </a:r>
            <a:r>
              <a:rPr lang="en-US" b="0" i="0" u="none" strike="noStrike" baseline="0" dirty="0">
                <a:latin typeface="NimbusSanL-Regu"/>
              </a:rPr>
              <a:t>he Commissioner shall issue a policy and guidelines manual by January 1 of each year that specifies the types of payments and payment models which may be credited toward the fifty percent (50%) target.</a:t>
            </a:r>
          </a:p>
          <a:p>
            <a:pPr lvl="3">
              <a:buFont typeface="Courier New" panose="02070309020205020404" pitchFamily="49" charset="0"/>
              <a:buChar char="o"/>
            </a:pPr>
            <a:endParaRPr lang="en-US" sz="600" b="0" i="0" u="none" strike="noStrike" baseline="0" dirty="0">
              <a:latin typeface="NimbusSanL-Regu"/>
            </a:endParaRPr>
          </a:p>
          <a:p>
            <a:pPr marL="514350" indent="-514350" algn="l">
              <a:buFont typeface="+mj-lt"/>
              <a:buAutoNum type="arabicPeriod"/>
            </a:pPr>
            <a:r>
              <a:rPr lang="en-US" b="0" i="0" u="none" strike="noStrike" baseline="0" dirty="0">
                <a:latin typeface="NimbusSanL-Regu"/>
              </a:rPr>
              <a:t>By January 2021, health insurers shall take such actions as necessary to have thirty percent (</a:t>
            </a:r>
            <a:r>
              <a:rPr lang="en-US" b="1" i="0" u="none" strike="noStrike" baseline="0" dirty="0">
                <a:latin typeface="NimbusSanL-Regu"/>
              </a:rPr>
              <a:t>30%</a:t>
            </a:r>
            <a:r>
              <a:rPr lang="en-US" b="0" i="0" u="none" strike="noStrike" baseline="0" dirty="0">
                <a:latin typeface="NimbusSanL-Regu"/>
              </a:rPr>
              <a:t>) of Rhode Island resident commercial insured covered lives attributed to a </a:t>
            </a:r>
            <a:r>
              <a:rPr lang="en-US" b="1" i="0" u="none" strike="noStrike" baseline="0" dirty="0">
                <a:latin typeface="NimbusSanL-Regu"/>
              </a:rPr>
              <a:t>risk-sharing contract or global capitation contract</a:t>
            </a:r>
            <a:r>
              <a:rPr lang="en-US" b="0" i="0" u="none" strike="noStrike" baseline="0" dirty="0">
                <a:latin typeface="NimbusSanL-Regu"/>
              </a:rPr>
              <a:t>.</a:t>
            </a:r>
          </a:p>
          <a:p>
            <a:pPr marL="806958" lvl="1" indent="-514350">
              <a:buFont typeface="Wingdings" panose="05000000000000000000" pitchFamily="2" charset="2"/>
              <a:buChar char="§"/>
            </a:pPr>
            <a:r>
              <a:rPr lang="en-US" b="0" i="0" u="none" strike="noStrike" baseline="0" dirty="0">
                <a:latin typeface="NimbusSanL-Regu"/>
              </a:rPr>
              <a:t>Risk-sharing contracts with ten thousand (10,000) or more attributed lives shall meet the Minimum Downside Risk requirements of this § 4.10(D)(2)(d) of this Part.</a:t>
            </a:r>
          </a:p>
        </p:txBody>
      </p:sp>
      <p:sp>
        <p:nvSpPr>
          <p:cNvPr id="4" name="Slide Number Placeholder 3">
            <a:extLst>
              <a:ext uri="{FF2B5EF4-FFF2-40B4-BE49-F238E27FC236}">
                <a16:creationId xmlns:a16="http://schemas.microsoft.com/office/drawing/2014/main" id="{BB8D437A-5595-42EE-B847-815049C0CDB8}"/>
              </a:ext>
            </a:extLst>
          </p:cNvPr>
          <p:cNvSpPr>
            <a:spLocks noGrp="1"/>
          </p:cNvSpPr>
          <p:nvPr>
            <p:ph type="sldNum" sz="quarter" idx="12"/>
          </p:nvPr>
        </p:nvSpPr>
        <p:spPr/>
        <p:txBody>
          <a:bodyPr/>
          <a:lstStyle/>
          <a:p>
            <a:fld id="{32BA1B2C-6684-47F0-87CE-B2A009176267}" type="slidenum">
              <a:rPr lang="en-US" smtClean="0"/>
              <a:t>49</a:t>
            </a:fld>
            <a:endParaRPr lang="en-US"/>
          </a:p>
        </p:txBody>
      </p:sp>
    </p:spTree>
    <p:extLst>
      <p:ext uri="{BB962C8B-B14F-4D97-AF65-F5344CB8AC3E}">
        <p14:creationId xmlns:p14="http://schemas.microsoft.com/office/powerpoint/2010/main" val="27849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6C2966-9B71-4A56-905E-3A815A0ADCEB}"/>
              </a:ext>
            </a:extLst>
          </p:cNvPr>
          <p:cNvSpPr>
            <a:spLocks noGrp="1"/>
          </p:cNvSpPr>
          <p:nvPr>
            <p:ph type="title"/>
          </p:nvPr>
        </p:nvSpPr>
        <p:spPr>
          <a:xfrm>
            <a:off x="-1" y="1238866"/>
            <a:ext cx="12188825" cy="1714646"/>
          </a:xfrm>
        </p:spPr>
        <p:txBody>
          <a:bodyPr>
            <a:normAutofit/>
          </a:bodyPr>
          <a:lstStyle/>
          <a:p>
            <a:pPr>
              <a:lnSpc>
                <a:spcPct val="110000"/>
              </a:lnSpc>
              <a:spcBef>
                <a:spcPts val="600"/>
              </a:spcBef>
              <a:spcAft>
                <a:spcPts val="0"/>
              </a:spcAft>
            </a:pPr>
            <a:r>
              <a:rPr lang="en-US" sz="4200" dirty="0"/>
              <a:t>Highlights from Brown’s analyses of pharmacy spending, review of policy options, and recommendations for action</a:t>
            </a:r>
          </a:p>
        </p:txBody>
      </p:sp>
      <p:sp>
        <p:nvSpPr>
          <p:cNvPr id="4" name="Slide Number Placeholder 3">
            <a:extLst>
              <a:ext uri="{FF2B5EF4-FFF2-40B4-BE49-F238E27FC236}">
                <a16:creationId xmlns:a16="http://schemas.microsoft.com/office/drawing/2014/main" id="{F33B0E4A-8C3F-439E-BC5A-7D9201ABE8D5}"/>
              </a:ext>
            </a:extLst>
          </p:cNvPr>
          <p:cNvSpPr>
            <a:spLocks noGrp="1"/>
          </p:cNvSpPr>
          <p:nvPr>
            <p:ph type="sldNum" sz="quarter" idx="12"/>
          </p:nvPr>
        </p:nvSpPr>
        <p:spPr/>
        <p:txBody>
          <a:bodyPr/>
          <a:lstStyle/>
          <a:p>
            <a:fld id="{32BA1B2C-6684-47F0-87CE-B2A009176267}" type="slidenum">
              <a:rPr lang="en-US" smtClean="0"/>
              <a:t>5</a:t>
            </a:fld>
            <a:endParaRPr lang="en-US"/>
          </a:p>
        </p:txBody>
      </p:sp>
      <p:sp>
        <p:nvSpPr>
          <p:cNvPr id="2" name="TextBox 1">
            <a:extLst>
              <a:ext uri="{FF2B5EF4-FFF2-40B4-BE49-F238E27FC236}">
                <a16:creationId xmlns:a16="http://schemas.microsoft.com/office/drawing/2014/main" id="{7CF34D6B-08D9-4387-B9A8-3407484F2560}"/>
              </a:ext>
            </a:extLst>
          </p:cNvPr>
          <p:cNvSpPr txBox="1"/>
          <p:nvPr/>
        </p:nvSpPr>
        <p:spPr>
          <a:xfrm>
            <a:off x="1" y="2993926"/>
            <a:ext cx="12192000" cy="1477328"/>
          </a:xfrm>
          <a:prstGeom prst="rect">
            <a:avLst/>
          </a:prstGeom>
          <a:noFill/>
        </p:spPr>
        <p:txBody>
          <a:bodyPr wrap="square" rtlCol="0">
            <a:spAutoFit/>
          </a:bodyPr>
          <a:lstStyle/>
          <a:p>
            <a:r>
              <a:rPr lang="en-US" sz="2400" i="1" dirty="0">
                <a:solidFill>
                  <a:srgbClr val="1D4268"/>
                </a:solidFill>
              </a:rPr>
              <a:t>Note for the Steering Committee: This presentation includes the full materials shared for the 10/23 public meeting.  Only a subset of these slides will be presented during the Steering Committee meeting.</a:t>
            </a:r>
          </a:p>
          <a:p>
            <a:endParaRPr lang="en-US" dirty="0"/>
          </a:p>
        </p:txBody>
      </p:sp>
    </p:spTree>
    <p:extLst>
      <p:ext uri="{BB962C8B-B14F-4D97-AF65-F5344CB8AC3E}">
        <p14:creationId xmlns:p14="http://schemas.microsoft.com/office/powerpoint/2010/main" val="54659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E5E8-FCB9-4B10-BFB5-13AEC67FCBBC}"/>
              </a:ext>
            </a:extLst>
          </p:cNvPr>
          <p:cNvSpPr>
            <a:spLocks noGrp="1"/>
          </p:cNvSpPr>
          <p:nvPr>
            <p:ph type="title"/>
          </p:nvPr>
        </p:nvSpPr>
        <p:spPr/>
        <p:txBody>
          <a:bodyPr/>
          <a:lstStyle/>
          <a:p>
            <a:r>
              <a:rPr lang="en-US" dirty="0"/>
              <a:t>OHIC Affordability Standards (selected text)</a:t>
            </a:r>
          </a:p>
        </p:txBody>
      </p:sp>
      <p:sp>
        <p:nvSpPr>
          <p:cNvPr id="3" name="Content Placeholder 2">
            <a:extLst>
              <a:ext uri="{FF2B5EF4-FFF2-40B4-BE49-F238E27FC236}">
                <a16:creationId xmlns:a16="http://schemas.microsoft.com/office/drawing/2014/main" id="{DDBA0F9D-24CE-4DD3-974E-985AA12A5D05}"/>
              </a:ext>
            </a:extLst>
          </p:cNvPr>
          <p:cNvSpPr>
            <a:spLocks noGrp="1"/>
          </p:cNvSpPr>
          <p:nvPr>
            <p:ph idx="1"/>
          </p:nvPr>
        </p:nvSpPr>
        <p:spPr>
          <a:xfrm>
            <a:off x="444137" y="1366761"/>
            <a:ext cx="11457131" cy="5093024"/>
          </a:xfrm>
        </p:spPr>
        <p:txBody>
          <a:bodyPr>
            <a:normAutofit lnSpcReduction="10000"/>
          </a:bodyPr>
          <a:lstStyle/>
          <a:p>
            <a:pPr marL="514350" indent="-514350" algn="l">
              <a:buFont typeface="+mj-lt"/>
              <a:buAutoNum type="arabicPeriod" startAt="3"/>
            </a:pPr>
            <a:r>
              <a:rPr lang="en-US" b="0" i="0" u="none" strike="noStrike" baseline="0" dirty="0">
                <a:latin typeface="NimbusSanL-Regu"/>
              </a:rPr>
              <a:t>By January 1, 2021, at least ten percent (10%) of insured Rhode Island resident covered lives shall be attributed to a </a:t>
            </a:r>
            <a:r>
              <a:rPr lang="en-US" b="1" i="0" u="none" strike="noStrike" baseline="0" dirty="0">
                <a:latin typeface="NimbusSanL-Regu"/>
              </a:rPr>
              <a:t>prospectively paid primary care alternative payment model</a:t>
            </a:r>
            <a:r>
              <a:rPr lang="en-US" b="0" i="0" u="none" strike="noStrike" baseline="0" dirty="0">
                <a:latin typeface="NimbusSanL-Regu"/>
              </a:rPr>
              <a:t>.</a:t>
            </a:r>
          </a:p>
          <a:p>
            <a:pPr marL="514350" indent="-514350" algn="l">
              <a:spcAft>
                <a:spcPts val="600"/>
              </a:spcAft>
              <a:buFont typeface="+mj-lt"/>
              <a:buAutoNum type="arabicPeriod" startAt="4"/>
            </a:pPr>
            <a:r>
              <a:rPr lang="en-US" b="0" i="0" u="none" strike="noStrike" baseline="0" dirty="0">
                <a:latin typeface="NimbusSanL-Regu"/>
              </a:rPr>
              <a:t>Health insurers with thirty thousand (30,000) or more covered lives</a:t>
            </a:r>
          </a:p>
          <a:p>
            <a:pPr lvl="3">
              <a:spcBef>
                <a:spcPts val="0"/>
              </a:spcBef>
              <a:buFont typeface="Wingdings" panose="05000000000000000000" pitchFamily="2" charset="2"/>
              <a:buChar char="§"/>
            </a:pPr>
            <a:r>
              <a:rPr lang="en-US" sz="2400" b="0" i="0" u="none" strike="noStrike" baseline="0" dirty="0">
                <a:latin typeface="NimbusSanL-Regu"/>
              </a:rPr>
              <a:t>shall develop and implement new </a:t>
            </a:r>
            <a:r>
              <a:rPr lang="en-US" sz="2400" b="1" i="0" u="none" strike="noStrike" baseline="0" dirty="0">
                <a:latin typeface="NimbusSanL-Regu"/>
              </a:rPr>
              <a:t>specialist alternative payment model contracts</a:t>
            </a:r>
            <a:r>
              <a:rPr lang="en-US" sz="2400" b="0" i="0" u="none" strike="noStrike" baseline="0" dirty="0">
                <a:latin typeface="NimbusSanL-Regu"/>
              </a:rPr>
              <a:t>, and/or </a:t>
            </a:r>
          </a:p>
          <a:p>
            <a:pPr lvl="3">
              <a:spcBef>
                <a:spcPts val="0"/>
              </a:spcBef>
              <a:spcAft>
                <a:spcPts val="0"/>
              </a:spcAft>
              <a:buFont typeface="Wingdings" panose="05000000000000000000" pitchFamily="2" charset="2"/>
              <a:buChar char="§"/>
            </a:pPr>
            <a:r>
              <a:rPr lang="en-US" sz="2400" b="0" i="0" u="none" strike="noStrike" baseline="0" dirty="0">
                <a:latin typeface="NimbusSanL-Regu"/>
              </a:rPr>
              <a:t>expand existing alternative payment model contracts with clinical professionals in the following specialties:</a:t>
            </a:r>
          </a:p>
          <a:p>
            <a:pPr algn="l">
              <a:spcBef>
                <a:spcPts val="0"/>
              </a:spcBef>
              <a:buFont typeface="Wingdings" panose="05000000000000000000" pitchFamily="2" charset="2"/>
              <a:buChar char="§"/>
            </a:pPr>
            <a:endParaRPr lang="en-US" sz="400" b="0" i="0" u="none" strike="noStrike" baseline="0" dirty="0">
              <a:latin typeface="NimbusSanL-Regu"/>
            </a:endParaRPr>
          </a:p>
          <a:p>
            <a:pPr lvl="4">
              <a:spcBef>
                <a:spcPts val="0"/>
              </a:spcBef>
              <a:spcAft>
                <a:spcPts val="0"/>
              </a:spcAft>
              <a:buFont typeface="Wingdings" panose="05000000000000000000" pitchFamily="2" charset="2"/>
              <a:buChar char="§"/>
            </a:pPr>
            <a:r>
              <a:rPr lang="en-US" sz="2200" b="0" i="0" u="none" strike="noStrike" baseline="0" dirty="0">
                <a:latin typeface="NimbusSanL-Regu"/>
              </a:rPr>
              <a:t>Orthopedics;</a:t>
            </a:r>
          </a:p>
          <a:p>
            <a:pPr lvl="4">
              <a:spcBef>
                <a:spcPts val="0"/>
              </a:spcBef>
              <a:spcAft>
                <a:spcPts val="0"/>
              </a:spcAft>
              <a:buFont typeface="Wingdings" panose="05000000000000000000" pitchFamily="2" charset="2"/>
              <a:buChar char="§"/>
            </a:pPr>
            <a:r>
              <a:rPr lang="en-US" sz="2200" b="0" i="0" u="none" strike="noStrike" baseline="0" dirty="0">
                <a:latin typeface="NimbusSanL-Regu"/>
              </a:rPr>
              <a:t>Gastroenterology;</a:t>
            </a:r>
          </a:p>
          <a:p>
            <a:pPr lvl="4">
              <a:spcBef>
                <a:spcPts val="0"/>
              </a:spcBef>
              <a:spcAft>
                <a:spcPts val="0"/>
              </a:spcAft>
              <a:buFont typeface="Wingdings" panose="05000000000000000000" pitchFamily="2" charset="2"/>
              <a:buChar char="§"/>
            </a:pPr>
            <a:r>
              <a:rPr lang="en-US" sz="2200" b="0" i="0" u="none" strike="noStrike" baseline="0" dirty="0">
                <a:latin typeface="NimbusSanL-Regu"/>
              </a:rPr>
              <a:t>Cardiology;</a:t>
            </a:r>
          </a:p>
          <a:p>
            <a:pPr lvl="4">
              <a:spcBef>
                <a:spcPts val="0"/>
              </a:spcBef>
              <a:spcAft>
                <a:spcPts val="0"/>
              </a:spcAft>
              <a:buFont typeface="Wingdings" panose="05000000000000000000" pitchFamily="2" charset="2"/>
              <a:buChar char="§"/>
            </a:pPr>
            <a:r>
              <a:rPr lang="en-US" sz="2200" b="0" i="0" u="none" strike="noStrike" baseline="0" dirty="0">
                <a:latin typeface="NimbusSanL-Regu"/>
              </a:rPr>
              <a:t>Behavioral health; and</a:t>
            </a:r>
          </a:p>
          <a:p>
            <a:pPr lvl="4">
              <a:spcBef>
                <a:spcPts val="0"/>
              </a:spcBef>
              <a:spcAft>
                <a:spcPts val="0"/>
              </a:spcAft>
              <a:buFont typeface="Wingdings" panose="05000000000000000000" pitchFamily="2" charset="2"/>
              <a:buChar char="§"/>
            </a:pPr>
            <a:r>
              <a:rPr lang="en-US" sz="2200" b="0" i="0" u="none" strike="noStrike" baseline="0" dirty="0">
                <a:latin typeface="NimbusSanL-Regu"/>
              </a:rPr>
              <a:t>Maternity, Endocrinology, or other clinical specialties selected by the health insurer.</a:t>
            </a:r>
          </a:p>
          <a:p>
            <a:pPr lvl="4">
              <a:spcBef>
                <a:spcPts val="0"/>
              </a:spcBef>
              <a:spcAft>
                <a:spcPts val="0"/>
              </a:spcAft>
              <a:buFont typeface="Wingdings" panose="05000000000000000000" pitchFamily="2" charset="2"/>
              <a:buChar char="§"/>
            </a:pPr>
            <a:endParaRPr lang="en-US" sz="600" b="0" i="0" u="none" strike="noStrike" baseline="0" dirty="0">
              <a:latin typeface="NimbusSanL-Regu"/>
            </a:endParaRPr>
          </a:p>
          <a:p>
            <a:pPr lvl="3">
              <a:buFont typeface="Wingdings" panose="05000000000000000000" pitchFamily="2" charset="2"/>
              <a:buChar char="§"/>
            </a:pPr>
            <a:r>
              <a:rPr lang="en-US" sz="2400" b="0" i="0" u="none" strike="noStrike" baseline="0" dirty="0">
                <a:latin typeface="NimbusSanL-Regu"/>
              </a:rPr>
              <a:t>For each specialty, the health insurer shall develop or expand at least two (2) contracts.</a:t>
            </a:r>
            <a:endParaRPr lang="en-US" sz="2400" dirty="0"/>
          </a:p>
        </p:txBody>
      </p:sp>
      <p:sp>
        <p:nvSpPr>
          <p:cNvPr id="4" name="Slide Number Placeholder 3">
            <a:extLst>
              <a:ext uri="{FF2B5EF4-FFF2-40B4-BE49-F238E27FC236}">
                <a16:creationId xmlns:a16="http://schemas.microsoft.com/office/drawing/2014/main" id="{BB8D437A-5595-42EE-B847-815049C0CDB8}"/>
              </a:ext>
            </a:extLst>
          </p:cNvPr>
          <p:cNvSpPr>
            <a:spLocks noGrp="1"/>
          </p:cNvSpPr>
          <p:nvPr>
            <p:ph type="sldNum" sz="quarter" idx="12"/>
          </p:nvPr>
        </p:nvSpPr>
        <p:spPr/>
        <p:txBody>
          <a:bodyPr/>
          <a:lstStyle/>
          <a:p>
            <a:fld id="{32BA1B2C-6684-47F0-87CE-B2A009176267}" type="slidenum">
              <a:rPr lang="en-US" smtClean="0"/>
              <a:t>50</a:t>
            </a:fld>
            <a:endParaRPr lang="en-US"/>
          </a:p>
        </p:txBody>
      </p:sp>
    </p:spTree>
    <p:extLst>
      <p:ext uri="{BB962C8B-B14F-4D97-AF65-F5344CB8AC3E}">
        <p14:creationId xmlns:p14="http://schemas.microsoft.com/office/powerpoint/2010/main" val="41297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7F14-DBD6-49E2-BADA-E78F643D5242}"/>
              </a:ext>
            </a:extLst>
          </p:cNvPr>
          <p:cNvSpPr>
            <a:spLocks noGrp="1"/>
          </p:cNvSpPr>
          <p:nvPr>
            <p:ph type="title"/>
          </p:nvPr>
        </p:nvSpPr>
        <p:spPr/>
        <p:txBody>
          <a:bodyPr/>
          <a:lstStyle/>
          <a:p>
            <a:r>
              <a:rPr lang="en-US" dirty="0"/>
              <a:t>Oregon VBP principles (selected text)</a:t>
            </a:r>
          </a:p>
        </p:txBody>
      </p:sp>
      <p:sp>
        <p:nvSpPr>
          <p:cNvPr id="3" name="Content Placeholder 2">
            <a:extLst>
              <a:ext uri="{FF2B5EF4-FFF2-40B4-BE49-F238E27FC236}">
                <a16:creationId xmlns:a16="http://schemas.microsoft.com/office/drawing/2014/main" id="{77DCAD7E-DD7E-44E0-9161-5576E910D0CB}"/>
              </a:ext>
            </a:extLst>
          </p:cNvPr>
          <p:cNvSpPr>
            <a:spLocks noGrp="1"/>
          </p:cNvSpPr>
          <p:nvPr>
            <p:ph idx="1"/>
          </p:nvPr>
        </p:nvSpPr>
        <p:spPr>
          <a:xfrm>
            <a:off x="444137" y="1352693"/>
            <a:ext cx="11312433" cy="5107092"/>
          </a:xfrm>
        </p:spPr>
        <p:txBody>
          <a:bodyPr>
            <a:normAutofit fontScale="92500" lnSpcReduction="10000"/>
          </a:bodyPr>
          <a:lstStyle/>
          <a:p>
            <a:pPr marL="457200" indent="-457200">
              <a:spcBef>
                <a:spcPts val="0"/>
              </a:spcBef>
              <a:buFont typeface="+mj-lt"/>
              <a:buAutoNum type="arabicPeriod"/>
            </a:pPr>
            <a:r>
              <a:rPr lang="en-US" sz="2400" b="0" i="0" u="none" strike="noStrike" baseline="0" dirty="0">
                <a:latin typeface="NimbusSanL-Regu"/>
              </a:rPr>
              <a:t>Advanced value-based payment models are a </a:t>
            </a:r>
            <a:r>
              <a:rPr lang="en-US" sz="2400" b="1" i="0" u="none" strike="noStrike" baseline="0" dirty="0">
                <a:latin typeface="NimbusSanL-Regu"/>
              </a:rPr>
              <a:t>critical strategy to contain costs </a:t>
            </a:r>
            <a:r>
              <a:rPr lang="en-US" sz="2400" b="0" i="0" u="none" strike="noStrike" baseline="0" dirty="0">
                <a:latin typeface="NimbusSanL-Regu"/>
              </a:rPr>
              <a:t>to meet the established health care cost growth target. The appropriate advanced value-based payment models may look different across the state, but implementation should be guided by these principles. </a:t>
            </a:r>
          </a:p>
          <a:p>
            <a:pPr marL="228600" indent="-228600" algn="l">
              <a:spcBef>
                <a:spcPts val="0"/>
              </a:spcBef>
              <a:buFont typeface="+mj-lt"/>
              <a:buAutoNum type="arabicPeriod"/>
            </a:pPr>
            <a:endParaRPr lang="en-US" sz="600" b="0" i="0" u="none" strike="noStrike" baseline="0" dirty="0">
              <a:latin typeface="NimbusSanL-Regu"/>
            </a:endParaRPr>
          </a:p>
          <a:p>
            <a:pPr marL="457200" indent="-457200">
              <a:spcBef>
                <a:spcPts val="0"/>
              </a:spcBef>
              <a:buFont typeface="+mj-lt"/>
              <a:buAutoNum type="arabicPeriod"/>
            </a:pPr>
            <a:r>
              <a:rPr lang="en-US" sz="2400" b="0" i="0" u="none" strike="noStrike" baseline="0" dirty="0">
                <a:latin typeface="NimbusSanL-Regu"/>
              </a:rPr>
              <a:t>Providers, particularly those paid on a fee-for-service basis, face unique challenges due to the ongoing COVID-19 pandemic. Increasing the use of advanced value-based payment models will </a:t>
            </a:r>
            <a:r>
              <a:rPr lang="en-US" sz="2400" b="1" i="0" u="none" strike="noStrike" baseline="0" dirty="0">
                <a:latin typeface="NimbusSanL-Regu"/>
              </a:rPr>
              <a:t>help stabilize Oregon’s health system</a:t>
            </a:r>
            <a:r>
              <a:rPr lang="en-US" sz="2400" b="0" i="0" u="none" strike="noStrike" baseline="0" dirty="0">
                <a:latin typeface="NimbusSanL-Regu"/>
              </a:rPr>
              <a:t>. </a:t>
            </a:r>
            <a:endParaRPr lang="en-US" sz="2400" i="0" u="none" strike="noStrike" baseline="0" dirty="0">
              <a:latin typeface="NimbusSanL-Regu"/>
            </a:endParaRPr>
          </a:p>
          <a:p>
            <a:pPr marL="228600" indent="-228600" algn="l">
              <a:spcBef>
                <a:spcPts val="0"/>
              </a:spcBef>
              <a:buFont typeface="+mj-lt"/>
              <a:buAutoNum type="arabicPeriod"/>
            </a:pPr>
            <a:endParaRPr lang="en-US" sz="600" i="0" u="none" strike="noStrike" baseline="0" dirty="0">
              <a:latin typeface="NimbusSanL-Regu"/>
            </a:endParaRPr>
          </a:p>
          <a:p>
            <a:pPr marL="457200" indent="-457200">
              <a:spcBef>
                <a:spcPts val="0"/>
              </a:spcBef>
              <a:buFont typeface="+mj-lt"/>
              <a:buAutoNum type="arabicPeriod"/>
            </a:pPr>
            <a:r>
              <a:rPr lang="en-US" sz="2400" b="1" i="0" u="none" strike="noStrike" baseline="0" dirty="0">
                <a:latin typeface="NimbusSanL-Regu"/>
              </a:rPr>
              <a:t>Prospective budget-based and quality-linked payment</a:t>
            </a:r>
            <a:r>
              <a:rPr lang="en-US" sz="2400" b="0" i="0" u="none" strike="noStrike" baseline="0" dirty="0">
                <a:latin typeface="NimbusSanL-Regu"/>
              </a:rPr>
              <a:t>, where a provider is paid up front for a population of patients and a predefined set of services, should be the primary payment model utilized wherever feasible </a:t>
            </a:r>
          </a:p>
          <a:p>
            <a:pPr marL="228600" indent="-228600" algn="l">
              <a:spcBef>
                <a:spcPts val="0"/>
              </a:spcBef>
              <a:buFont typeface="+mj-lt"/>
              <a:buAutoNum type="arabicPeriod"/>
            </a:pPr>
            <a:endParaRPr lang="en-US" sz="600" b="0" i="0" u="none" strike="noStrike" baseline="0" dirty="0">
              <a:latin typeface="NimbusSanL-Regu"/>
            </a:endParaRPr>
          </a:p>
          <a:p>
            <a:pPr marL="457200" indent="-457200">
              <a:spcBef>
                <a:spcPts val="0"/>
              </a:spcBef>
              <a:buFont typeface="+mj-lt"/>
              <a:buAutoNum type="arabicPeriod"/>
            </a:pPr>
            <a:r>
              <a:rPr lang="en-US" sz="2400" b="0" i="0" u="none" strike="noStrike" baseline="0" dirty="0">
                <a:latin typeface="NimbusSanL-Regu"/>
              </a:rPr>
              <a:t>Payers should have the following percentage of their payments to </a:t>
            </a:r>
            <a:r>
              <a:rPr lang="en-US" sz="2400" b="1" i="0" u="none" strike="noStrike" baseline="0" dirty="0">
                <a:latin typeface="NimbusSanL-Regu"/>
              </a:rPr>
              <a:t>primary care practices and general acute care hospitals</a:t>
            </a:r>
            <a:r>
              <a:rPr lang="en-US" sz="2400" b="0" i="0" u="none" strike="noStrike" baseline="0" dirty="0">
                <a:latin typeface="NimbusSanL-Regu"/>
              </a:rPr>
              <a:t> made under advanced value-based payment models, (HCP-LAN 3B and higher) in the following time periods: </a:t>
            </a:r>
          </a:p>
          <a:p>
            <a:pPr>
              <a:spcBef>
                <a:spcPts val="0"/>
              </a:spcBef>
            </a:pPr>
            <a:endParaRPr lang="en-US" sz="300" b="0" i="0" u="none" strike="noStrike" baseline="0" dirty="0">
              <a:latin typeface="NimbusSanL-Regu"/>
            </a:endParaRPr>
          </a:p>
          <a:p>
            <a:pPr lvl="3">
              <a:spcBef>
                <a:spcPts val="0"/>
              </a:spcBef>
              <a:buFont typeface="Wingdings" panose="05000000000000000000" pitchFamily="2" charset="2"/>
              <a:buChar char="§"/>
            </a:pPr>
            <a:r>
              <a:rPr lang="en-US" sz="2200" b="0" i="0" u="none" strike="noStrike" baseline="0" dirty="0">
                <a:latin typeface="NimbusSanL-Regu"/>
              </a:rPr>
              <a:t>25% by 2022 </a:t>
            </a:r>
          </a:p>
          <a:p>
            <a:pPr lvl="3">
              <a:spcBef>
                <a:spcPts val="0"/>
              </a:spcBef>
              <a:buFont typeface="Wingdings" panose="05000000000000000000" pitchFamily="2" charset="2"/>
              <a:buChar char="§"/>
            </a:pPr>
            <a:r>
              <a:rPr lang="en-US" sz="2200" b="0" i="0" u="none" strike="noStrike" baseline="0" dirty="0">
                <a:latin typeface="NimbusSanL-Regu"/>
              </a:rPr>
              <a:t>50% by 2023 </a:t>
            </a:r>
          </a:p>
          <a:p>
            <a:pPr lvl="3">
              <a:spcBef>
                <a:spcPts val="0"/>
              </a:spcBef>
              <a:buFont typeface="Wingdings" panose="05000000000000000000" pitchFamily="2" charset="2"/>
              <a:buChar char="§"/>
            </a:pPr>
            <a:r>
              <a:rPr lang="en-US" sz="2200" b="0" i="0" u="none" strike="noStrike" baseline="0" dirty="0">
                <a:latin typeface="NimbusSanL-Regu"/>
              </a:rPr>
              <a:t>70% by 2024 </a:t>
            </a:r>
          </a:p>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85D6D55B-D20F-40BB-B752-BFED0DA785CA}"/>
              </a:ext>
            </a:extLst>
          </p:cNvPr>
          <p:cNvSpPr>
            <a:spLocks noGrp="1"/>
          </p:cNvSpPr>
          <p:nvPr>
            <p:ph type="sldNum" sz="quarter" idx="12"/>
          </p:nvPr>
        </p:nvSpPr>
        <p:spPr/>
        <p:txBody>
          <a:bodyPr/>
          <a:lstStyle/>
          <a:p>
            <a:fld id="{32BA1B2C-6684-47F0-87CE-B2A009176267}" type="slidenum">
              <a:rPr lang="en-US" smtClean="0"/>
              <a:t>51</a:t>
            </a:fld>
            <a:endParaRPr lang="en-US"/>
          </a:p>
        </p:txBody>
      </p:sp>
    </p:spTree>
    <p:extLst>
      <p:ext uri="{BB962C8B-B14F-4D97-AF65-F5344CB8AC3E}">
        <p14:creationId xmlns:p14="http://schemas.microsoft.com/office/powerpoint/2010/main" val="23382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705-ED3C-4C46-B3E5-367047F708B8}"/>
              </a:ext>
            </a:extLst>
          </p:cNvPr>
          <p:cNvSpPr>
            <a:spLocks noGrp="1"/>
          </p:cNvSpPr>
          <p:nvPr>
            <p:ph type="title"/>
          </p:nvPr>
        </p:nvSpPr>
        <p:spPr/>
        <p:txBody>
          <a:bodyPr/>
          <a:lstStyle/>
          <a:p>
            <a:r>
              <a:rPr lang="en-US" dirty="0"/>
              <a:t>Recommended course of action</a:t>
            </a:r>
          </a:p>
        </p:txBody>
      </p:sp>
      <p:sp>
        <p:nvSpPr>
          <p:cNvPr id="3" name="Content Placeholder 2">
            <a:extLst>
              <a:ext uri="{FF2B5EF4-FFF2-40B4-BE49-F238E27FC236}">
                <a16:creationId xmlns:a16="http://schemas.microsoft.com/office/drawing/2014/main" id="{603E0A83-EDE7-4657-B0D5-26E66F908B4B}"/>
              </a:ext>
            </a:extLst>
          </p:cNvPr>
          <p:cNvSpPr>
            <a:spLocks noGrp="1"/>
          </p:cNvSpPr>
          <p:nvPr>
            <p:ph idx="1"/>
          </p:nvPr>
        </p:nvSpPr>
        <p:spPr/>
        <p:txBody>
          <a:bodyPr/>
          <a:lstStyle/>
          <a:p>
            <a:pPr>
              <a:buFont typeface="Wingdings" panose="05000000000000000000" pitchFamily="2" charset="2"/>
              <a:buChar char="§"/>
            </a:pPr>
            <a:r>
              <a:rPr lang="en-US" dirty="0"/>
              <a:t>OHIC has established clear directive to commercial insurers for expanded use of value-based payment for fully insured business.</a:t>
            </a:r>
          </a:p>
          <a:p>
            <a:pPr>
              <a:buFont typeface="Wingdings" panose="05000000000000000000" pitchFamily="2" charset="2"/>
              <a:buChar char="§"/>
            </a:pPr>
            <a:r>
              <a:rPr lang="en-US" dirty="0"/>
              <a:t>Does the Steering Committee believe that it should take any collective action in this direction to support future cost growth target attainment?</a:t>
            </a:r>
          </a:p>
        </p:txBody>
      </p:sp>
      <p:sp>
        <p:nvSpPr>
          <p:cNvPr id="4" name="Slide Number Placeholder 3">
            <a:extLst>
              <a:ext uri="{FF2B5EF4-FFF2-40B4-BE49-F238E27FC236}">
                <a16:creationId xmlns:a16="http://schemas.microsoft.com/office/drawing/2014/main" id="{8D473494-E2EF-416B-89E5-E993B8341433}"/>
              </a:ext>
            </a:extLst>
          </p:cNvPr>
          <p:cNvSpPr>
            <a:spLocks noGrp="1"/>
          </p:cNvSpPr>
          <p:nvPr>
            <p:ph type="sldNum" sz="quarter" idx="12"/>
          </p:nvPr>
        </p:nvSpPr>
        <p:spPr/>
        <p:txBody>
          <a:bodyPr/>
          <a:lstStyle/>
          <a:p>
            <a:fld id="{32BA1B2C-6684-47F0-87CE-B2A009176267}" type="slidenum">
              <a:rPr lang="en-US" smtClean="0"/>
              <a:t>52</a:t>
            </a:fld>
            <a:endParaRPr lang="en-US"/>
          </a:p>
        </p:txBody>
      </p:sp>
    </p:spTree>
    <p:extLst>
      <p:ext uri="{BB962C8B-B14F-4D97-AF65-F5344CB8AC3E}">
        <p14:creationId xmlns:p14="http://schemas.microsoft.com/office/powerpoint/2010/main" val="2608206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C8DE-8BE4-435B-BAD0-36943644323D}"/>
              </a:ext>
            </a:extLst>
          </p:cNvPr>
          <p:cNvSpPr>
            <a:spLocks noGrp="1"/>
          </p:cNvSpPr>
          <p:nvPr>
            <p:ph type="title"/>
          </p:nvPr>
        </p:nvSpPr>
        <p:spPr/>
        <p:txBody>
          <a:bodyPr>
            <a:normAutofit/>
          </a:bodyPr>
          <a:lstStyle/>
          <a:p>
            <a:r>
              <a:rPr lang="en-US" dirty="0"/>
              <a:t>Plan for upcoming meetings</a:t>
            </a:r>
          </a:p>
        </p:txBody>
      </p:sp>
      <p:sp>
        <p:nvSpPr>
          <p:cNvPr id="4" name="Slide Number Placeholder 3">
            <a:extLst>
              <a:ext uri="{FF2B5EF4-FFF2-40B4-BE49-F238E27FC236}">
                <a16:creationId xmlns:a16="http://schemas.microsoft.com/office/drawing/2014/main" id="{856C779D-7393-4E2C-B780-B01C3D6FEBD4}"/>
              </a:ext>
            </a:extLst>
          </p:cNvPr>
          <p:cNvSpPr>
            <a:spLocks noGrp="1"/>
          </p:cNvSpPr>
          <p:nvPr>
            <p:ph type="sldNum" sz="quarter" idx="12"/>
          </p:nvPr>
        </p:nvSpPr>
        <p:spPr/>
        <p:txBody>
          <a:bodyPr/>
          <a:lstStyle/>
          <a:p>
            <a:fld id="{32BA1B2C-6684-47F0-87CE-B2A009176267}" type="slidenum">
              <a:rPr lang="en-US" smtClean="0"/>
              <a:t>53</a:t>
            </a:fld>
            <a:endParaRPr lang="en-US"/>
          </a:p>
        </p:txBody>
      </p:sp>
    </p:spTree>
    <p:extLst>
      <p:ext uri="{BB962C8B-B14F-4D97-AF65-F5344CB8AC3E}">
        <p14:creationId xmlns:p14="http://schemas.microsoft.com/office/powerpoint/2010/main" val="615813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02958A-0498-44D9-AD71-586BE5FA5E0E}"/>
              </a:ext>
            </a:extLst>
          </p:cNvPr>
          <p:cNvSpPr txBox="1"/>
          <p:nvPr/>
        </p:nvSpPr>
        <p:spPr>
          <a:xfrm>
            <a:off x="154391" y="533120"/>
            <a:ext cx="2556933" cy="1200329"/>
          </a:xfrm>
          <a:prstGeom prst="rect">
            <a:avLst/>
          </a:prstGeom>
          <a:solidFill>
            <a:schemeClr val="tx2"/>
          </a:solidFill>
        </p:spPr>
        <p:txBody>
          <a:bodyPr wrap="square" rtlCol="0">
            <a:spAutoFit/>
          </a:bodyPr>
          <a:lstStyle/>
          <a:p>
            <a:pPr algn="ctr"/>
            <a:r>
              <a:rPr lang="en-US" dirty="0"/>
              <a:t>Brown performs analytics to evaluate cost and cost growth drivers</a:t>
            </a:r>
          </a:p>
          <a:p>
            <a:pPr algn="ctr"/>
            <a:endParaRPr lang="en-US" dirty="0"/>
          </a:p>
        </p:txBody>
      </p:sp>
      <p:sp>
        <p:nvSpPr>
          <p:cNvPr id="5" name="TextBox 4">
            <a:extLst>
              <a:ext uri="{FF2B5EF4-FFF2-40B4-BE49-F238E27FC236}">
                <a16:creationId xmlns:a16="http://schemas.microsoft.com/office/drawing/2014/main" id="{AC791D5C-CD89-4E9D-B32A-47192D4A37D9}"/>
              </a:ext>
            </a:extLst>
          </p:cNvPr>
          <p:cNvSpPr txBox="1"/>
          <p:nvPr/>
        </p:nvSpPr>
        <p:spPr>
          <a:xfrm>
            <a:off x="6240969" y="533120"/>
            <a:ext cx="2556933" cy="923330"/>
          </a:xfrm>
          <a:prstGeom prst="rect">
            <a:avLst/>
          </a:prstGeom>
          <a:solidFill>
            <a:schemeClr val="tx2"/>
          </a:solidFill>
        </p:spPr>
        <p:txBody>
          <a:bodyPr wrap="square" rtlCol="0">
            <a:spAutoFit/>
          </a:bodyPr>
          <a:lstStyle/>
          <a:p>
            <a:pPr algn="ctr"/>
            <a:r>
              <a:rPr lang="en-US" dirty="0"/>
              <a:t>Brown revises analysis to reflect Cost Trends Project Team feedback</a:t>
            </a:r>
          </a:p>
        </p:txBody>
      </p:sp>
      <p:sp>
        <p:nvSpPr>
          <p:cNvPr id="6" name="TextBox 5">
            <a:extLst>
              <a:ext uri="{FF2B5EF4-FFF2-40B4-BE49-F238E27FC236}">
                <a16:creationId xmlns:a16="http://schemas.microsoft.com/office/drawing/2014/main" id="{9701E1D0-B0C0-4744-A0B3-1AFB784001CB}"/>
              </a:ext>
            </a:extLst>
          </p:cNvPr>
          <p:cNvSpPr txBox="1"/>
          <p:nvPr/>
        </p:nvSpPr>
        <p:spPr>
          <a:xfrm>
            <a:off x="3197680" y="533120"/>
            <a:ext cx="2865966" cy="923330"/>
          </a:xfrm>
          <a:prstGeom prst="rect">
            <a:avLst/>
          </a:prstGeom>
          <a:solidFill>
            <a:schemeClr val="accent1"/>
          </a:solidFill>
        </p:spPr>
        <p:txBody>
          <a:bodyPr wrap="square" rtlCol="0">
            <a:spAutoFit/>
          </a:bodyPr>
          <a:lstStyle/>
          <a:p>
            <a:pPr algn="ctr"/>
            <a:r>
              <a:rPr lang="en-US" dirty="0"/>
              <a:t>Cost Trends Project Team reviews analysis and provides feedback to Brown</a:t>
            </a:r>
          </a:p>
        </p:txBody>
      </p:sp>
      <p:sp>
        <p:nvSpPr>
          <p:cNvPr id="7" name="TextBox 6">
            <a:extLst>
              <a:ext uri="{FF2B5EF4-FFF2-40B4-BE49-F238E27FC236}">
                <a16:creationId xmlns:a16="http://schemas.microsoft.com/office/drawing/2014/main" id="{675B222F-8006-4FED-BD6B-144F7535B7AA}"/>
              </a:ext>
            </a:extLst>
          </p:cNvPr>
          <p:cNvSpPr txBox="1"/>
          <p:nvPr/>
        </p:nvSpPr>
        <p:spPr>
          <a:xfrm>
            <a:off x="9284259" y="533120"/>
            <a:ext cx="2767061" cy="646331"/>
          </a:xfrm>
          <a:prstGeom prst="rect">
            <a:avLst/>
          </a:prstGeom>
          <a:solidFill>
            <a:schemeClr val="tx2"/>
          </a:solidFill>
        </p:spPr>
        <p:txBody>
          <a:bodyPr wrap="square" rtlCol="0">
            <a:spAutoFit/>
          </a:bodyPr>
          <a:lstStyle/>
          <a:p>
            <a:pPr algn="ctr"/>
            <a:r>
              <a:rPr lang="en-US" dirty="0"/>
              <a:t>Brown presents findings to the Steering Committee</a:t>
            </a:r>
          </a:p>
        </p:txBody>
      </p:sp>
      <p:sp>
        <p:nvSpPr>
          <p:cNvPr id="8" name="TextBox 7">
            <a:extLst>
              <a:ext uri="{FF2B5EF4-FFF2-40B4-BE49-F238E27FC236}">
                <a16:creationId xmlns:a16="http://schemas.microsoft.com/office/drawing/2014/main" id="{D0379CCE-3E61-4E03-BDCE-9EBC1A9CC047}"/>
              </a:ext>
            </a:extLst>
          </p:cNvPr>
          <p:cNvSpPr txBox="1"/>
          <p:nvPr/>
        </p:nvSpPr>
        <p:spPr>
          <a:xfrm>
            <a:off x="8005792" y="2927171"/>
            <a:ext cx="3219064" cy="1200329"/>
          </a:xfrm>
          <a:prstGeom prst="rect">
            <a:avLst/>
          </a:prstGeom>
          <a:solidFill>
            <a:schemeClr val="bg2"/>
          </a:solidFill>
        </p:spPr>
        <p:txBody>
          <a:bodyPr wrap="square" rtlCol="0">
            <a:spAutoFit/>
          </a:bodyPr>
          <a:lstStyle/>
          <a:p>
            <a:pPr algn="ctr"/>
            <a:r>
              <a:rPr lang="en-US" dirty="0"/>
              <a:t>Steering Committee make recommendations on how to address findings</a:t>
            </a:r>
          </a:p>
          <a:p>
            <a:pPr algn="ctr"/>
            <a:endParaRPr lang="en-US" dirty="0"/>
          </a:p>
        </p:txBody>
      </p:sp>
      <p:sp>
        <p:nvSpPr>
          <p:cNvPr id="9" name="TextBox 8">
            <a:extLst>
              <a:ext uri="{FF2B5EF4-FFF2-40B4-BE49-F238E27FC236}">
                <a16:creationId xmlns:a16="http://schemas.microsoft.com/office/drawing/2014/main" id="{320A9B0A-F96D-4A78-A1E1-4F8EA3547BB8}"/>
              </a:ext>
            </a:extLst>
          </p:cNvPr>
          <p:cNvSpPr txBox="1"/>
          <p:nvPr/>
        </p:nvSpPr>
        <p:spPr>
          <a:xfrm>
            <a:off x="4648718" y="2884967"/>
            <a:ext cx="2865966" cy="1477328"/>
          </a:xfrm>
          <a:prstGeom prst="rect">
            <a:avLst/>
          </a:prstGeom>
          <a:solidFill>
            <a:schemeClr val="accent1"/>
          </a:solidFill>
        </p:spPr>
        <p:txBody>
          <a:bodyPr wrap="square" rtlCol="0">
            <a:spAutoFit/>
          </a:bodyPr>
          <a:lstStyle/>
          <a:p>
            <a:pPr algn="ctr"/>
            <a:r>
              <a:rPr lang="en-US" sz="1800" dirty="0"/>
              <a:t>OHIC, EOHHS and the Governor’s Office </a:t>
            </a:r>
            <a:r>
              <a:rPr lang="en-US" dirty="0"/>
              <a:t>review recommendations internally and follow up with Steering Committee, as needed</a:t>
            </a:r>
          </a:p>
        </p:txBody>
      </p:sp>
      <p:sp>
        <p:nvSpPr>
          <p:cNvPr id="10" name="TextBox 9">
            <a:extLst>
              <a:ext uri="{FF2B5EF4-FFF2-40B4-BE49-F238E27FC236}">
                <a16:creationId xmlns:a16="http://schemas.microsoft.com/office/drawing/2014/main" id="{C3DA3B32-A38B-49BF-A5A9-EF9410FF8B28}"/>
              </a:ext>
            </a:extLst>
          </p:cNvPr>
          <p:cNvSpPr txBox="1"/>
          <p:nvPr/>
        </p:nvSpPr>
        <p:spPr>
          <a:xfrm>
            <a:off x="1291643" y="2925044"/>
            <a:ext cx="2556933" cy="1477328"/>
          </a:xfrm>
          <a:prstGeom prst="rect">
            <a:avLst/>
          </a:prstGeom>
          <a:solidFill>
            <a:schemeClr val="accent1"/>
          </a:solidFill>
        </p:spPr>
        <p:txBody>
          <a:bodyPr wrap="square" rtlCol="0">
            <a:spAutoFit/>
          </a:bodyPr>
          <a:lstStyle/>
          <a:p>
            <a:pPr algn="ctr"/>
            <a:r>
              <a:rPr lang="en-US" sz="1800" dirty="0"/>
              <a:t>OHIC, EOHHS and the Governor’s Office </a:t>
            </a:r>
            <a:r>
              <a:rPr lang="en-US" dirty="0"/>
              <a:t>publish findings and planned strategies </a:t>
            </a:r>
          </a:p>
          <a:p>
            <a:pPr algn="ctr"/>
            <a:endParaRPr lang="en-US" dirty="0"/>
          </a:p>
        </p:txBody>
      </p:sp>
      <p:sp>
        <p:nvSpPr>
          <p:cNvPr id="11" name="TextBox 10">
            <a:extLst>
              <a:ext uri="{FF2B5EF4-FFF2-40B4-BE49-F238E27FC236}">
                <a16:creationId xmlns:a16="http://schemas.microsoft.com/office/drawing/2014/main" id="{48BC3820-3943-4C47-A439-E17DDAE726EE}"/>
              </a:ext>
            </a:extLst>
          </p:cNvPr>
          <p:cNvSpPr txBox="1"/>
          <p:nvPr/>
        </p:nvSpPr>
        <p:spPr>
          <a:xfrm>
            <a:off x="618540" y="4824713"/>
            <a:ext cx="5782259" cy="1477328"/>
          </a:xfrm>
          <a:prstGeom prst="rect">
            <a:avLst/>
          </a:prstGeom>
          <a:solidFill>
            <a:srgbClr val="0070C0"/>
          </a:solidFill>
        </p:spPr>
        <p:txBody>
          <a:bodyPr wrap="square" rtlCol="0">
            <a:spAutoFit/>
          </a:bodyPr>
          <a:lstStyle/>
          <a:p>
            <a:pPr algn="ctr"/>
            <a:r>
              <a:rPr lang="en-US" dirty="0"/>
              <a:t>Governor’s Office, OHIC, EOHHS, other Executive Branch agencies, employers, payers and providers take both independent and collaborative action as a result of the findings and strategies</a:t>
            </a:r>
          </a:p>
          <a:p>
            <a:pPr marL="285750" indent="-285750" algn="ctr">
              <a:buFont typeface="Arial" panose="020B0604020202020204" pitchFamily="34" charset="0"/>
              <a:buChar char="•"/>
            </a:pPr>
            <a:r>
              <a:rPr lang="en-US" dirty="0"/>
              <a:t>Development of performance metrics to assess progress</a:t>
            </a:r>
          </a:p>
        </p:txBody>
      </p:sp>
      <p:sp>
        <p:nvSpPr>
          <p:cNvPr id="12" name="TextBox 11">
            <a:extLst>
              <a:ext uri="{FF2B5EF4-FFF2-40B4-BE49-F238E27FC236}">
                <a16:creationId xmlns:a16="http://schemas.microsoft.com/office/drawing/2014/main" id="{040CED63-019F-44D7-BE45-4FDE9D1FF257}"/>
              </a:ext>
            </a:extLst>
          </p:cNvPr>
          <p:cNvSpPr txBox="1"/>
          <p:nvPr/>
        </p:nvSpPr>
        <p:spPr>
          <a:xfrm>
            <a:off x="7604981" y="4958002"/>
            <a:ext cx="4000859" cy="338554"/>
          </a:xfrm>
          <a:prstGeom prst="rect">
            <a:avLst/>
          </a:prstGeom>
          <a:solidFill>
            <a:schemeClr val="tx2"/>
          </a:solidFill>
        </p:spPr>
        <p:txBody>
          <a:bodyPr wrap="square" rtlCol="0">
            <a:spAutoFit/>
          </a:bodyPr>
          <a:lstStyle/>
          <a:p>
            <a:pPr algn="ctr"/>
            <a:r>
              <a:rPr lang="en-US" sz="1600" dirty="0"/>
              <a:t>Brown task</a:t>
            </a:r>
          </a:p>
        </p:txBody>
      </p:sp>
      <p:sp>
        <p:nvSpPr>
          <p:cNvPr id="13" name="TextBox 12">
            <a:extLst>
              <a:ext uri="{FF2B5EF4-FFF2-40B4-BE49-F238E27FC236}">
                <a16:creationId xmlns:a16="http://schemas.microsoft.com/office/drawing/2014/main" id="{FF2F9324-68D2-4852-84DD-9A9E6D978641}"/>
              </a:ext>
            </a:extLst>
          </p:cNvPr>
          <p:cNvSpPr txBox="1"/>
          <p:nvPr/>
        </p:nvSpPr>
        <p:spPr>
          <a:xfrm>
            <a:off x="7604980" y="5290905"/>
            <a:ext cx="4000863" cy="338554"/>
          </a:xfrm>
          <a:prstGeom prst="rect">
            <a:avLst/>
          </a:prstGeom>
          <a:solidFill>
            <a:schemeClr val="accent1"/>
          </a:solidFill>
        </p:spPr>
        <p:txBody>
          <a:bodyPr wrap="square" lIns="91440" tIns="45720" rIns="91440" bIns="45720" rtlCol="0" anchor="t">
            <a:spAutoFit/>
          </a:bodyPr>
          <a:lstStyle/>
          <a:p>
            <a:pPr algn="ctr"/>
            <a:r>
              <a:rPr lang="en-US" sz="1600" dirty="0"/>
              <a:t>Project Team or State task</a:t>
            </a:r>
          </a:p>
        </p:txBody>
      </p:sp>
      <p:sp>
        <p:nvSpPr>
          <p:cNvPr id="14" name="TextBox 13">
            <a:extLst>
              <a:ext uri="{FF2B5EF4-FFF2-40B4-BE49-F238E27FC236}">
                <a16:creationId xmlns:a16="http://schemas.microsoft.com/office/drawing/2014/main" id="{888FF738-DAD6-4EEC-B334-6375427E4694}"/>
              </a:ext>
            </a:extLst>
          </p:cNvPr>
          <p:cNvSpPr txBox="1"/>
          <p:nvPr/>
        </p:nvSpPr>
        <p:spPr>
          <a:xfrm>
            <a:off x="7604978" y="5633879"/>
            <a:ext cx="4000859" cy="338554"/>
          </a:xfrm>
          <a:prstGeom prst="rect">
            <a:avLst/>
          </a:prstGeom>
          <a:solidFill>
            <a:schemeClr val="bg2"/>
          </a:solidFill>
        </p:spPr>
        <p:txBody>
          <a:bodyPr wrap="square" rtlCol="0">
            <a:spAutoFit/>
          </a:bodyPr>
          <a:lstStyle/>
          <a:p>
            <a:pPr algn="ctr"/>
            <a:r>
              <a:rPr lang="en-US" sz="1600" dirty="0"/>
              <a:t>Steering Committee task</a:t>
            </a:r>
          </a:p>
        </p:txBody>
      </p:sp>
      <p:sp>
        <p:nvSpPr>
          <p:cNvPr id="15" name="Arrow: Right 14">
            <a:extLst>
              <a:ext uri="{FF2B5EF4-FFF2-40B4-BE49-F238E27FC236}">
                <a16:creationId xmlns:a16="http://schemas.microsoft.com/office/drawing/2014/main" id="{53620807-B56D-4984-AE7C-72B95D8D73A1}"/>
              </a:ext>
            </a:extLst>
          </p:cNvPr>
          <p:cNvSpPr/>
          <p:nvPr/>
        </p:nvSpPr>
        <p:spPr>
          <a:xfrm>
            <a:off x="2771622" y="931481"/>
            <a:ext cx="365760" cy="182880"/>
          </a:xfrm>
          <a:prstGeom prst="right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urved Down 15">
            <a:extLst>
              <a:ext uri="{FF2B5EF4-FFF2-40B4-BE49-F238E27FC236}">
                <a16:creationId xmlns:a16="http://schemas.microsoft.com/office/drawing/2014/main" id="{89CEBBBF-10AF-4B93-961A-1F23C1F8F66E}"/>
              </a:ext>
            </a:extLst>
          </p:cNvPr>
          <p:cNvSpPr/>
          <p:nvPr/>
        </p:nvSpPr>
        <p:spPr>
          <a:xfrm>
            <a:off x="4514675" y="84905"/>
            <a:ext cx="3162649" cy="408252"/>
          </a:xfrm>
          <a:prstGeom prst="curvedDown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Down 16">
            <a:extLst>
              <a:ext uri="{FF2B5EF4-FFF2-40B4-BE49-F238E27FC236}">
                <a16:creationId xmlns:a16="http://schemas.microsoft.com/office/drawing/2014/main" id="{90AD37CD-58C8-43C7-9FE1-ED6CCC1326CE}"/>
              </a:ext>
            </a:extLst>
          </p:cNvPr>
          <p:cNvSpPr/>
          <p:nvPr/>
        </p:nvSpPr>
        <p:spPr>
          <a:xfrm rot="10800000">
            <a:off x="4428264" y="1794177"/>
            <a:ext cx="3162645" cy="408252"/>
          </a:xfrm>
          <a:prstGeom prst="curvedDown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Right 17">
            <a:extLst>
              <a:ext uri="{FF2B5EF4-FFF2-40B4-BE49-F238E27FC236}">
                <a16:creationId xmlns:a16="http://schemas.microsoft.com/office/drawing/2014/main" id="{8D244860-9F40-44F5-84E4-7CDFE360258E}"/>
              </a:ext>
            </a:extLst>
          </p:cNvPr>
          <p:cNvSpPr/>
          <p:nvPr/>
        </p:nvSpPr>
        <p:spPr>
          <a:xfrm>
            <a:off x="8858200" y="931481"/>
            <a:ext cx="365760" cy="182880"/>
          </a:xfrm>
          <a:prstGeom prst="right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7231F994-06F8-4244-A2E4-E76FBD3892D0}"/>
              </a:ext>
            </a:extLst>
          </p:cNvPr>
          <p:cNvSpPr/>
          <p:nvPr/>
        </p:nvSpPr>
        <p:spPr>
          <a:xfrm rot="8681576">
            <a:off x="9677457" y="2243269"/>
            <a:ext cx="1645920" cy="182880"/>
          </a:xfrm>
          <a:prstGeom prst="right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Curved Down 19">
            <a:extLst>
              <a:ext uri="{FF2B5EF4-FFF2-40B4-BE49-F238E27FC236}">
                <a16:creationId xmlns:a16="http://schemas.microsoft.com/office/drawing/2014/main" id="{E5F2C25A-4076-43C9-93AF-3341E07A762E}"/>
              </a:ext>
            </a:extLst>
          </p:cNvPr>
          <p:cNvSpPr/>
          <p:nvPr/>
        </p:nvSpPr>
        <p:spPr>
          <a:xfrm flipH="1">
            <a:off x="5927182" y="2443345"/>
            <a:ext cx="3224170" cy="408252"/>
          </a:xfrm>
          <a:prstGeom prst="curvedDown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Down 20">
            <a:extLst>
              <a:ext uri="{FF2B5EF4-FFF2-40B4-BE49-F238E27FC236}">
                <a16:creationId xmlns:a16="http://schemas.microsoft.com/office/drawing/2014/main" id="{65EDBBF2-BD18-41C9-9B98-9CB813C5E166}"/>
              </a:ext>
            </a:extLst>
          </p:cNvPr>
          <p:cNvSpPr/>
          <p:nvPr/>
        </p:nvSpPr>
        <p:spPr>
          <a:xfrm rot="10800000" flipH="1">
            <a:off x="5985687" y="4414086"/>
            <a:ext cx="3224170" cy="408252"/>
          </a:xfrm>
          <a:prstGeom prst="curvedDown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Right 21">
            <a:extLst>
              <a:ext uri="{FF2B5EF4-FFF2-40B4-BE49-F238E27FC236}">
                <a16:creationId xmlns:a16="http://schemas.microsoft.com/office/drawing/2014/main" id="{1EA7A806-CA77-4428-9C6D-793553758D0C}"/>
              </a:ext>
            </a:extLst>
          </p:cNvPr>
          <p:cNvSpPr/>
          <p:nvPr/>
        </p:nvSpPr>
        <p:spPr>
          <a:xfrm rot="10800000">
            <a:off x="3967314" y="3393691"/>
            <a:ext cx="548640" cy="182880"/>
          </a:xfrm>
          <a:prstGeom prst="right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3DF16191-61C9-420D-91EA-86FC6E19ECBF}"/>
              </a:ext>
            </a:extLst>
          </p:cNvPr>
          <p:cNvSpPr/>
          <p:nvPr/>
        </p:nvSpPr>
        <p:spPr>
          <a:xfrm rot="5400000">
            <a:off x="2452564" y="4486328"/>
            <a:ext cx="274320" cy="222115"/>
          </a:xfrm>
          <a:prstGeom prst="right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903369D-7A05-4B7D-88E7-F5375A15D3F1}"/>
              </a:ext>
            </a:extLst>
          </p:cNvPr>
          <p:cNvSpPr txBox="1"/>
          <p:nvPr/>
        </p:nvSpPr>
        <p:spPr>
          <a:xfrm>
            <a:off x="7159673" y="5065791"/>
            <a:ext cx="461665" cy="731520"/>
          </a:xfrm>
          <a:prstGeom prst="rect">
            <a:avLst/>
          </a:prstGeom>
          <a:noFill/>
        </p:spPr>
        <p:txBody>
          <a:bodyPr vert="vert270" wrap="square" rtlCol="0" anchor="ctr">
            <a:spAutoFit/>
          </a:bodyPr>
          <a:lstStyle/>
          <a:p>
            <a:pPr algn="ctr"/>
            <a:r>
              <a:rPr lang="en-US" b="1"/>
              <a:t>KEY</a:t>
            </a:r>
          </a:p>
        </p:txBody>
      </p:sp>
      <p:sp>
        <p:nvSpPr>
          <p:cNvPr id="25" name="Rectangle 24">
            <a:extLst>
              <a:ext uri="{FF2B5EF4-FFF2-40B4-BE49-F238E27FC236}">
                <a16:creationId xmlns:a16="http://schemas.microsoft.com/office/drawing/2014/main" id="{E5E98C27-FBAF-4197-84FD-152C56EE3620}"/>
              </a:ext>
            </a:extLst>
          </p:cNvPr>
          <p:cNvSpPr/>
          <p:nvPr/>
        </p:nvSpPr>
        <p:spPr>
          <a:xfrm>
            <a:off x="7205651" y="4958001"/>
            <a:ext cx="4400192" cy="10144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Curved Down 1">
            <a:extLst>
              <a:ext uri="{FF2B5EF4-FFF2-40B4-BE49-F238E27FC236}">
                <a16:creationId xmlns:a16="http://schemas.microsoft.com/office/drawing/2014/main" id="{06CCBFA6-DCBA-4C9C-8D3F-F4E08611FE35}"/>
              </a:ext>
            </a:extLst>
          </p:cNvPr>
          <p:cNvSpPr/>
          <p:nvPr/>
        </p:nvSpPr>
        <p:spPr>
          <a:xfrm rot="16765785">
            <a:off x="-1062444" y="3064876"/>
            <a:ext cx="3162649" cy="408252"/>
          </a:xfrm>
          <a:prstGeom prst="curvedDownArrow">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1953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DD1A-9F9D-4FB5-A0E2-D2F0782B5745}"/>
              </a:ext>
            </a:extLst>
          </p:cNvPr>
          <p:cNvSpPr>
            <a:spLocks noGrp="1"/>
          </p:cNvSpPr>
          <p:nvPr>
            <p:ph type="title"/>
          </p:nvPr>
        </p:nvSpPr>
        <p:spPr/>
        <p:txBody>
          <a:bodyPr/>
          <a:lstStyle/>
          <a:p>
            <a:r>
              <a:rPr lang="en-US" dirty="0"/>
              <a:t>Next two meetings</a:t>
            </a:r>
          </a:p>
        </p:txBody>
      </p:sp>
      <p:sp>
        <p:nvSpPr>
          <p:cNvPr id="3" name="Content Placeholder 2">
            <a:extLst>
              <a:ext uri="{FF2B5EF4-FFF2-40B4-BE49-F238E27FC236}">
                <a16:creationId xmlns:a16="http://schemas.microsoft.com/office/drawing/2014/main" id="{11309BAE-516F-4590-913C-D23F735EFF36}"/>
              </a:ext>
            </a:extLst>
          </p:cNvPr>
          <p:cNvSpPr>
            <a:spLocks noGrp="1"/>
          </p:cNvSpPr>
          <p:nvPr>
            <p:ph idx="1"/>
          </p:nvPr>
        </p:nvSpPr>
        <p:spPr>
          <a:xfrm>
            <a:off x="444137" y="1646813"/>
            <a:ext cx="11312433" cy="4812972"/>
          </a:xfrm>
        </p:spPr>
        <p:txBody>
          <a:bodyPr>
            <a:normAutofit/>
          </a:bodyPr>
          <a:lstStyle/>
          <a:p>
            <a:pPr>
              <a:buFont typeface="Wingdings" panose="05000000000000000000" pitchFamily="2" charset="2"/>
              <a:buChar char="§"/>
            </a:pPr>
            <a:r>
              <a:rPr lang="en-US" dirty="0"/>
              <a:t>The co-chairs recommend that project spend 2021 focusing on analyses on areas identified as cost drivers to focus on what’s driving the costs and actions that can be taken by payers, providers and policy makers.</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89D3AC9-1EE5-4985-AD64-85B87B517A1E}"/>
              </a:ext>
            </a:extLst>
          </p:cNvPr>
          <p:cNvSpPr>
            <a:spLocks noGrp="1"/>
          </p:cNvSpPr>
          <p:nvPr>
            <p:ph type="sldNum" sz="quarter" idx="12"/>
          </p:nvPr>
        </p:nvSpPr>
        <p:spPr/>
        <p:txBody>
          <a:bodyPr/>
          <a:lstStyle/>
          <a:p>
            <a:fld id="{32BA1B2C-6684-47F0-87CE-B2A009176267}" type="slidenum">
              <a:rPr lang="en-US" smtClean="0"/>
              <a:t>55</a:t>
            </a:fld>
            <a:endParaRPr lang="en-US"/>
          </a:p>
        </p:txBody>
      </p:sp>
      <p:graphicFrame>
        <p:nvGraphicFramePr>
          <p:cNvPr id="5" name="Table 4">
            <a:extLst>
              <a:ext uri="{FF2B5EF4-FFF2-40B4-BE49-F238E27FC236}">
                <a16:creationId xmlns:a16="http://schemas.microsoft.com/office/drawing/2014/main" id="{3F90F304-E1F3-47EB-8E9F-5CF83E3E86D0}"/>
              </a:ext>
            </a:extLst>
          </p:cNvPr>
          <p:cNvGraphicFramePr>
            <a:graphicFrameLocks noGrp="1"/>
          </p:cNvGraphicFramePr>
          <p:nvPr>
            <p:extLst>
              <p:ext uri="{D42A27DB-BD31-4B8C-83A1-F6EECF244321}">
                <p14:modId xmlns:p14="http://schemas.microsoft.com/office/powerpoint/2010/main" val="2857655464"/>
              </p:ext>
            </p:extLst>
          </p:nvPr>
        </p:nvGraphicFramePr>
        <p:xfrm>
          <a:off x="564116" y="3118682"/>
          <a:ext cx="11063767" cy="2247900"/>
        </p:xfrm>
        <a:graphic>
          <a:graphicData uri="http://schemas.openxmlformats.org/drawingml/2006/table">
            <a:tbl>
              <a:tblPr/>
              <a:tblGrid>
                <a:gridCol w="3915681">
                  <a:extLst>
                    <a:ext uri="{9D8B030D-6E8A-4147-A177-3AD203B41FA5}">
                      <a16:colId xmlns:a16="http://schemas.microsoft.com/office/drawing/2014/main" val="3251304193"/>
                    </a:ext>
                  </a:extLst>
                </a:gridCol>
                <a:gridCol w="7148086">
                  <a:extLst>
                    <a:ext uri="{9D8B030D-6E8A-4147-A177-3AD203B41FA5}">
                      <a16:colId xmlns:a16="http://schemas.microsoft.com/office/drawing/2014/main" val="4211399710"/>
                    </a:ext>
                  </a:extLst>
                </a:gridCol>
              </a:tblGrid>
              <a:tr h="400050">
                <a:tc>
                  <a:txBody>
                    <a:bodyPr/>
                    <a:lstStyle/>
                    <a:p>
                      <a:pPr algn="l" fontAlgn="b"/>
                      <a:r>
                        <a:rPr lang="en-US" sz="2000" b="1" i="0" u="none" strike="noStrike" dirty="0">
                          <a:solidFill>
                            <a:schemeClr val="tx1">
                              <a:lumMod val="75000"/>
                              <a:lumOff val="25000"/>
                            </a:schemeClr>
                          </a:solidFill>
                          <a:effectLst/>
                          <a:latin typeface="+mn-lt"/>
                        </a:rPr>
                        <a:t>Meeting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2F9"/>
                    </a:solidFill>
                  </a:tcPr>
                </a:tc>
                <a:tc>
                  <a:txBody>
                    <a:bodyPr/>
                    <a:lstStyle/>
                    <a:p>
                      <a:pPr algn="l" fontAlgn="b"/>
                      <a:r>
                        <a:rPr lang="en-US" sz="2000" b="1" i="0" u="none" strike="noStrike" dirty="0">
                          <a:solidFill>
                            <a:schemeClr val="tx1">
                              <a:lumMod val="75000"/>
                              <a:lumOff val="25000"/>
                            </a:schemeClr>
                          </a:solidFill>
                          <a:effectLst/>
                          <a:latin typeface="+mn-lt"/>
                        </a:rPr>
                        <a:t>Agenda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2F9"/>
                    </a:solidFill>
                  </a:tcPr>
                </a:tc>
                <a:extLst>
                  <a:ext uri="{0D108BD9-81ED-4DB2-BD59-A6C34878D82A}">
                    <a16:rowId xmlns:a16="http://schemas.microsoft.com/office/drawing/2014/main" val="4005356663"/>
                  </a:ext>
                </a:extLst>
              </a:tr>
              <a:tr h="400050">
                <a:tc>
                  <a:txBody>
                    <a:bodyPr/>
                    <a:lstStyle/>
                    <a:p>
                      <a:pPr algn="l" fontAlgn="b"/>
                      <a:r>
                        <a:rPr lang="en-US" sz="2000" b="1" i="0" u="none" strike="noStrike" dirty="0">
                          <a:solidFill>
                            <a:schemeClr val="tx1">
                              <a:lumMod val="75000"/>
                              <a:lumOff val="25000"/>
                            </a:schemeClr>
                          </a:solidFill>
                          <a:effectLst/>
                          <a:latin typeface="+mn-lt"/>
                        </a:rPr>
                        <a:t>December (12/7)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fontAlgn="b">
                        <a:buFont typeface="Arial" panose="020B0604020202020204" pitchFamily="34" charset="0"/>
                        <a:buChar char="•"/>
                      </a:pPr>
                      <a:r>
                        <a:rPr lang="en-US" sz="2000" b="0" i="0" u="none" strike="noStrike" dirty="0">
                          <a:solidFill>
                            <a:schemeClr val="tx1">
                              <a:lumMod val="75000"/>
                              <a:lumOff val="25000"/>
                            </a:schemeClr>
                          </a:solidFill>
                          <a:effectLst/>
                          <a:latin typeface="+mn-lt"/>
                        </a:rPr>
                        <a:t>Follow-up to pharmacy spending strategy discussion</a:t>
                      </a:r>
                    </a:p>
                    <a:p>
                      <a:pPr marL="342900" indent="-342900" algn="l" fontAlgn="b">
                        <a:buFont typeface="Arial" panose="020B0604020202020204" pitchFamily="34" charset="0"/>
                        <a:buChar char="•"/>
                      </a:pPr>
                      <a:r>
                        <a:rPr lang="en-US" sz="2000" b="0" i="0" u="none" strike="noStrike" dirty="0">
                          <a:solidFill>
                            <a:schemeClr val="tx1">
                              <a:lumMod val="75000"/>
                              <a:lumOff val="25000"/>
                            </a:schemeClr>
                          </a:solidFill>
                          <a:effectLst/>
                          <a:latin typeface="+mn-lt"/>
                        </a:rPr>
                        <a:t>Targeted analyses of professional spending by insurer and ACO</a:t>
                      </a:r>
                    </a:p>
                    <a:p>
                      <a:pPr marL="342900" indent="-342900" algn="l" fontAlgn="b">
                        <a:buFont typeface="Arial" panose="020B0604020202020204" pitchFamily="34" charset="0"/>
                        <a:buChar char="•"/>
                      </a:pPr>
                      <a:r>
                        <a:rPr lang="en-US" sz="2000" b="0" i="0" u="none" strike="noStrike" dirty="0">
                          <a:solidFill>
                            <a:schemeClr val="tx1">
                              <a:lumMod val="75000"/>
                              <a:lumOff val="25000"/>
                            </a:schemeClr>
                          </a:solidFill>
                          <a:effectLst/>
                          <a:latin typeface="+mn-lt"/>
                        </a:rPr>
                        <a:t>Payer and provider size for public reporting of 2019 results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7349697"/>
                  </a:ext>
                </a:extLst>
              </a:tr>
              <a:tr h="400050">
                <a:tc>
                  <a:txBody>
                    <a:bodyPr/>
                    <a:lstStyle/>
                    <a:p>
                      <a:pPr algn="l" fontAlgn="b"/>
                      <a:r>
                        <a:rPr lang="en-US" sz="2000" b="1" i="0" u="none" strike="noStrike" dirty="0">
                          <a:solidFill>
                            <a:schemeClr val="tx1">
                              <a:lumMod val="75000"/>
                              <a:lumOff val="25000"/>
                            </a:schemeClr>
                          </a:solidFill>
                          <a:effectLst/>
                          <a:latin typeface="+mn-lt"/>
                        </a:rPr>
                        <a:t>February (date TBD)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fontAlgn="b">
                        <a:buFont typeface="Arial" panose="020B0604020202020204" pitchFamily="34" charset="0"/>
                        <a:buChar char="•"/>
                      </a:pPr>
                      <a:r>
                        <a:rPr lang="en-US" sz="2000" b="0" i="0" u="none" strike="noStrike" dirty="0">
                          <a:solidFill>
                            <a:schemeClr val="tx1">
                              <a:lumMod val="75000"/>
                              <a:lumOff val="25000"/>
                            </a:schemeClr>
                          </a:solidFill>
                          <a:effectLst/>
                          <a:latin typeface="+mn-lt"/>
                        </a:rPr>
                        <a:t>Presentation of 2019 cost trend performance against target</a:t>
                      </a:r>
                    </a:p>
                    <a:p>
                      <a:pPr marL="342900" indent="-342900" algn="l" fontAlgn="b">
                        <a:buFont typeface="Arial" panose="020B0604020202020204" pitchFamily="34" charset="0"/>
                        <a:buChar char="•"/>
                      </a:pPr>
                      <a:r>
                        <a:rPr lang="en-US" sz="2000" b="0" i="0" u="none" strike="noStrike" dirty="0">
                          <a:solidFill>
                            <a:schemeClr val="tx1">
                              <a:lumMod val="75000"/>
                              <a:lumOff val="25000"/>
                            </a:schemeClr>
                          </a:solidFill>
                          <a:effectLst/>
                          <a:latin typeface="+mn-lt"/>
                        </a:rPr>
                        <a:t>Continued discussion of professional spending analysis and discussion of implications for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5592"/>
                  </a:ext>
                </a:extLst>
              </a:tr>
            </a:tbl>
          </a:graphicData>
        </a:graphic>
      </p:graphicFrame>
    </p:spTree>
    <p:extLst>
      <p:ext uri="{BB962C8B-B14F-4D97-AF65-F5344CB8AC3E}">
        <p14:creationId xmlns:p14="http://schemas.microsoft.com/office/powerpoint/2010/main" val="714178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B2F5-46A7-4809-AF01-63CDF058ABA5}"/>
              </a:ext>
            </a:extLst>
          </p:cNvPr>
          <p:cNvSpPr>
            <a:spLocks noGrp="1"/>
          </p:cNvSpPr>
          <p:nvPr>
            <p:ph type="title"/>
          </p:nvPr>
        </p:nvSpPr>
        <p:spPr/>
        <p:txBody>
          <a:bodyPr/>
          <a:lstStyle/>
          <a:p>
            <a:r>
              <a:rPr lang="en-US" dirty="0"/>
              <a:t>2021 meeting frequency</a:t>
            </a:r>
          </a:p>
        </p:txBody>
      </p:sp>
      <p:sp>
        <p:nvSpPr>
          <p:cNvPr id="3" name="Content Placeholder 2">
            <a:extLst>
              <a:ext uri="{FF2B5EF4-FFF2-40B4-BE49-F238E27FC236}">
                <a16:creationId xmlns:a16="http://schemas.microsoft.com/office/drawing/2014/main" id="{70C8BE83-6E9E-4F87-B471-BAE0F545C32C}"/>
              </a:ext>
            </a:extLst>
          </p:cNvPr>
          <p:cNvSpPr>
            <a:spLocks noGrp="1"/>
          </p:cNvSpPr>
          <p:nvPr>
            <p:ph idx="1"/>
          </p:nvPr>
        </p:nvSpPr>
        <p:spPr/>
        <p:txBody>
          <a:bodyPr/>
          <a:lstStyle/>
          <a:p>
            <a:pPr>
              <a:buFont typeface="Wingdings" panose="05000000000000000000" pitchFamily="2" charset="2"/>
              <a:buChar char="§"/>
            </a:pPr>
            <a:r>
              <a:rPr lang="en-US" dirty="0"/>
              <a:t>We now have cost driver and cost growth driver to inform discussion of project and policy opportunities for the state.</a:t>
            </a:r>
          </a:p>
          <a:p>
            <a:pPr>
              <a:buFont typeface="Wingdings" panose="05000000000000000000" pitchFamily="2" charset="2"/>
              <a:buChar char="§"/>
            </a:pPr>
            <a:r>
              <a:rPr lang="en-US" dirty="0"/>
              <a:t>The co-chairs think it may make sense to increase the frequency of meetings to discuss these options but want to be sensitive to the time asked of Steering Committee members.</a:t>
            </a:r>
          </a:p>
          <a:p>
            <a:pPr>
              <a:buFont typeface="Wingdings" panose="05000000000000000000" pitchFamily="2" charset="2"/>
              <a:buChar char="§"/>
            </a:pPr>
            <a:r>
              <a:rPr lang="en-US" b="1" dirty="0"/>
              <a:t>Does the Steering Committee support moving to a monthly meeting schedule in 2021, or does it wish to retain a bimonthly meeting schedule?</a:t>
            </a:r>
          </a:p>
          <a:p>
            <a:pPr marL="0" indent="0">
              <a:buNone/>
            </a:pPr>
            <a:endParaRPr lang="en-US" dirty="0"/>
          </a:p>
        </p:txBody>
      </p:sp>
      <p:sp>
        <p:nvSpPr>
          <p:cNvPr id="4" name="Slide Number Placeholder 3">
            <a:extLst>
              <a:ext uri="{FF2B5EF4-FFF2-40B4-BE49-F238E27FC236}">
                <a16:creationId xmlns:a16="http://schemas.microsoft.com/office/drawing/2014/main" id="{8B0DBDB6-3A69-4D6B-9B0E-6F94517E3636}"/>
              </a:ext>
            </a:extLst>
          </p:cNvPr>
          <p:cNvSpPr>
            <a:spLocks noGrp="1"/>
          </p:cNvSpPr>
          <p:nvPr>
            <p:ph type="sldNum" sz="quarter" idx="12"/>
          </p:nvPr>
        </p:nvSpPr>
        <p:spPr/>
        <p:txBody>
          <a:bodyPr/>
          <a:lstStyle/>
          <a:p>
            <a:fld id="{32BA1B2C-6684-47F0-87CE-B2A009176267}" type="slidenum">
              <a:rPr lang="en-US" smtClean="0"/>
              <a:t>56</a:t>
            </a:fld>
            <a:endParaRPr lang="en-US"/>
          </a:p>
        </p:txBody>
      </p:sp>
    </p:spTree>
    <p:extLst>
      <p:ext uri="{BB962C8B-B14F-4D97-AF65-F5344CB8AC3E}">
        <p14:creationId xmlns:p14="http://schemas.microsoft.com/office/powerpoint/2010/main" val="2660483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p:txBody>
          <a:bodyPr/>
          <a:lstStyle/>
          <a:p>
            <a:r>
              <a:rPr lang="en-US" dirty="0"/>
              <a:t>Public comment</a:t>
            </a:r>
          </a:p>
        </p:txBody>
      </p:sp>
      <p:sp>
        <p:nvSpPr>
          <p:cNvPr id="3" name="Slide Number Placeholder 2">
            <a:extLst>
              <a:ext uri="{FF2B5EF4-FFF2-40B4-BE49-F238E27FC236}">
                <a16:creationId xmlns:a16="http://schemas.microsoft.com/office/drawing/2014/main" id="{B7E97640-7E2E-46DD-B240-037B580D8CF5}"/>
              </a:ext>
            </a:extLst>
          </p:cNvPr>
          <p:cNvSpPr>
            <a:spLocks noGrp="1"/>
          </p:cNvSpPr>
          <p:nvPr>
            <p:ph type="sldNum" sz="quarter" idx="12"/>
          </p:nvPr>
        </p:nvSpPr>
        <p:spPr/>
        <p:txBody>
          <a:bodyPr/>
          <a:lstStyle/>
          <a:p>
            <a:fld id="{32BA1B2C-6684-47F0-87CE-B2A009176267}" type="slidenum">
              <a:rPr lang="en-US" smtClean="0"/>
              <a:t>57</a:t>
            </a:fld>
            <a:endParaRPr lang="en-US"/>
          </a:p>
        </p:txBody>
      </p:sp>
    </p:spTree>
    <p:extLst>
      <p:ext uri="{BB962C8B-B14F-4D97-AF65-F5344CB8AC3E}">
        <p14:creationId xmlns:p14="http://schemas.microsoft.com/office/powerpoint/2010/main" val="2426182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170454D4-FC8A-4E2A-B63E-619EF0109142}"/>
              </a:ext>
            </a:extLst>
          </p:cNvPr>
          <p:cNvSpPr>
            <a:spLocks noGrp="1"/>
          </p:cNvSpPr>
          <p:nvPr>
            <p:ph type="sldNum" sz="quarter" idx="12"/>
          </p:nvPr>
        </p:nvSpPr>
        <p:spPr/>
        <p:txBody>
          <a:bodyPr/>
          <a:lstStyle/>
          <a:p>
            <a:fld id="{32BA1B2C-6684-47F0-87CE-B2A009176267}" type="slidenum">
              <a:rPr lang="en-US" smtClean="0"/>
              <a:t>58</a:t>
            </a:fld>
            <a:endParaRPr lang="en-US"/>
          </a:p>
        </p:txBody>
      </p:sp>
    </p:spTree>
    <p:extLst>
      <p:ext uri="{BB962C8B-B14F-4D97-AF65-F5344CB8AC3E}">
        <p14:creationId xmlns:p14="http://schemas.microsoft.com/office/powerpoint/2010/main" val="2386385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094C-57F0-4643-99D2-31D3D19B4CC0}"/>
              </a:ext>
            </a:extLst>
          </p:cNvPr>
          <p:cNvSpPr>
            <a:spLocks noGrp="1"/>
          </p:cNvSpPr>
          <p:nvPr>
            <p:ph type="title"/>
          </p:nvPr>
        </p:nvSpPr>
        <p:spPr/>
        <p:txBody>
          <a:bodyPr/>
          <a:lstStyle/>
          <a:p>
            <a:r>
              <a:rPr lang="en-US" dirty="0"/>
              <a:t>Upcoming meeting</a:t>
            </a:r>
          </a:p>
        </p:txBody>
      </p:sp>
      <p:sp>
        <p:nvSpPr>
          <p:cNvPr id="3" name="Content Placeholder 2">
            <a:extLst>
              <a:ext uri="{FF2B5EF4-FFF2-40B4-BE49-F238E27FC236}">
                <a16:creationId xmlns:a16="http://schemas.microsoft.com/office/drawing/2014/main" id="{639117FD-E3A0-4CE5-83F2-A6B2B0541B64}"/>
              </a:ext>
            </a:extLst>
          </p:cNvPr>
          <p:cNvSpPr>
            <a:spLocks noGrp="1"/>
          </p:cNvSpPr>
          <p:nvPr>
            <p:ph idx="1"/>
          </p:nvPr>
        </p:nvSpPr>
        <p:spPr>
          <a:xfrm>
            <a:off x="603115" y="1412654"/>
            <a:ext cx="11153455" cy="4766920"/>
          </a:xfrm>
        </p:spPr>
        <p:txBody>
          <a:bodyPr>
            <a:normAutofit/>
          </a:bodyPr>
          <a:lstStyle/>
          <a:p>
            <a:pPr marL="0" indent="0">
              <a:buNone/>
            </a:pPr>
            <a:r>
              <a:rPr lang="en-US" b="1" dirty="0"/>
              <a:t>Steering Committee Meeting</a:t>
            </a:r>
          </a:p>
          <a:p>
            <a:pPr marL="0" indent="0">
              <a:buNone/>
            </a:pPr>
            <a:r>
              <a:rPr lang="en-US" b="1" i="1" dirty="0"/>
              <a:t>When</a:t>
            </a:r>
            <a:r>
              <a:rPr lang="en-US" b="1" dirty="0"/>
              <a:t>: December 7</a:t>
            </a:r>
            <a:r>
              <a:rPr lang="en-US" b="1" baseline="30000" dirty="0"/>
              <a:t>th</a:t>
            </a:r>
            <a:r>
              <a:rPr lang="en-US" b="1" dirty="0"/>
              <a:t> from 9:00 am – 11:00 am</a:t>
            </a:r>
            <a:endParaRPr lang="en-US" dirty="0"/>
          </a:p>
          <a:p>
            <a:pPr marL="0" indent="0">
              <a:buNone/>
            </a:pPr>
            <a:r>
              <a:rPr lang="en-US" b="1" i="1" dirty="0"/>
              <a:t>Topics: </a:t>
            </a:r>
          </a:p>
          <a:p>
            <a:pPr>
              <a:buFont typeface="Wingdings" panose="05000000000000000000" pitchFamily="2" charset="2"/>
              <a:buChar char="§"/>
            </a:pPr>
            <a:r>
              <a:rPr lang="en-US" dirty="0"/>
              <a:t>Follow-up to pharmacy spending strategy discussion</a:t>
            </a:r>
          </a:p>
          <a:p>
            <a:pPr>
              <a:buFont typeface="Wingdings" panose="05000000000000000000" pitchFamily="2" charset="2"/>
              <a:buChar char="§"/>
            </a:pPr>
            <a:r>
              <a:rPr lang="en-US" dirty="0"/>
              <a:t>Targeted analyses of professional spending by market, insurer and ACO</a:t>
            </a:r>
          </a:p>
          <a:p>
            <a:pPr>
              <a:buFont typeface="Wingdings" panose="05000000000000000000" pitchFamily="2" charset="2"/>
              <a:buChar char="§"/>
            </a:pPr>
            <a:r>
              <a:rPr lang="en-US" dirty="0"/>
              <a:t>Plans for public reporting of 2019 results</a:t>
            </a:r>
          </a:p>
          <a:p>
            <a:pPr>
              <a:buFont typeface="Wingdings" panose="05000000000000000000" pitchFamily="2" charset="2"/>
              <a:buChar char="§"/>
            </a:pPr>
            <a:endParaRPr lang="en-US" dirty="0"/>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A13B66E-A591-40BA-888C-98FA45184AFF}"/>
              </a:ext>
            </a:extLst>
          </p:cNvPr>
          <p:cNvSpPr>
            <a:spLocks noGrp="1"/>
          </p:cNvSpPr>
          <p:nvPr>
            <p:ph type="sldNum" sz="quarter" idx="12"/>
          </p:nvPr>
        </p:nvSpPr>
        <p:spPr/>
        <p:txBody>
          <a:bodyPr/>
          <a:lstStyle/>
          <a:p>
            <a:fld id="{32BA1B2C-6684-47F0-87CE-B2A009176267}" type="slidenum">
              <a:rPr lang="en-US" smtClean="0"/>
              <a:t>59</a:t>
            </a:fld>
            <a:endParaRPr lang="en-US"/>
          </a:p>
        </p:txBody>
      </p:sp>
    </p:spTree>
    <p:extLst>
      <p:ext uri="{BB962C8B-B14F-4D97-AF65-F5344CB8AC3E}">
        <p14:creationId xmlns:p14="http://schemas.microsoft.com/office/powerpoint/2010/main" val="183892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A56-81FE-486B-B082-97C3FB59E39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47D6460-E2B1-40A9-A799-FDFE51CBB7DC}"/>
              </a:ext>
            </a:extLst>
          </p:cNvPr>
          <p:cNvSpPr>
            <a:spLocks noGrp="1"/>
          </p:cNvSpPr>
          <p:nvPr>
            <p:ph idx="1"/>
          </p:nvPr>
        </p:nvSpPr>
        <p:spPr>
          <a:xfrm>
            <a:off x="444137" y="1288044"/>
            <a:ext cx="11312433" cy="5439591"/>
          </a:xfrm>
        </p:spPr>
        <p:txBody>
          <a:bodyPr>
            <a:normAutofit/>
          </a:bodyPr>
          <a:lstStyle/>
          <a:p>
            <a:pPr marL="514350" indent="-514350">
              <a:lnSpc>
                <a:spcPct val="110000"/>
              </a:lnSpc>
              <a:spcBef>
                <a:spcPts val="600"/>
              </a:spcBef>
              <a:spcAft>
                <a:spcPts val="0"/>
              </a:spcAft>
              <a:buFont typeface="+mj-lt"/>
              <a:buAutoNum type="arabicPeriod"/>
            </a:pPr>
            <a:r>
              <a:rPr lang="en-US" dirty="0"/>
              <a:t>Drug Costs: Retail Pharmacy and Medical Pharmacy Costs</a:t>
            </a:r>
          </a:p>
          <a:p>
            <a:pPr marL="514350" indent="-514350">
              <a:lnSpc>
                <a:spcPct val="110000"/>
              </a:lnSpc>
              <a:spcBef>
                <a:spcPts val="600"/>
              </a:spcBef>
              <a:spcAft>
                <a:spcPts val="0"/>
              </a:spcAft>
              <a:buFont typeface="+mj-lt"/>
              <a:buAutoNum type="arabicPeriod"/>
            </a:pPr>
            <a:r>
              <a:rPr lang="en-US" dirty="0"/>
              <a:t>Pharmaceutical Costs as Drivers of Total Cost</a:t>
            </a:r>
          </a:p>
          <a:p>
            <a:pPr marL="514350" indent="-514350">
              <a:lnSpc>
                <a:spcPct val="110000"/>
              </a:lnSpc>
              <a:spcBef>
                <a:spcPts val="600"/>
              </a:spcBef>
              <a:spcAft>
                <a:spcPts val="0"/>
              </a:spcAft>
              <a:buFont typeface="+mj-lt"/>
              <a:buAutoNum type="arabicPeriod"/>
            </a:pPr>
            <a:r>
              <a:rPr lang="en-US" dirty="0"/>
              <a:t>Pharmaceutical Costs as Drivers of Cost Trends</a:t>
            </a:r>
          </a:p>
          <a:p>
            <a:pPr marL="514350" indent="-514350">
              <a:lnSpc>
                <a:spcPct val="110000"/>
              </a:lnSpc>
              <a:spcBef>
                <a:spcPts val="600"/>
              </a:spcBef>
              <a:spcAft>
                <a:spcPts val="0"/>
              </a:spcAft>
              <a:buFont typeface="+mj-lt"/>
              <a:buAutoNum type="arabicPeriod"/>
            </a:pPr>
            <a:r>
              <a:rPr lang="en-US" dirty="0"/>
              <a:t>Utilization vs Price</a:t>
            </a:r>
          </a:p>
          <a:p>
            <a:pPr marL="514350" indent="-514350">
              <a:lnSpc>
                <a:spcPct val="110000"/>
              </a:lnSpc>
              <a:spcBef>
                <a:spcPts val="600"/>
              </a:spcBef>
              <a:spcAft>
                <a:spcPts val="0"/>
              </a:spcAft>
              <a:buFont typeface="+mj-lt"/>
              <a:buAutoNum type="arabicPeriod"/>
            </a:pPr>
            <a:r>
              <a:rPr lang="en-US" dirty="0"/>
              <a:t>Retail Pharmacy Costs: Deeper Dive</a:t>
            </a:r>
          </a:p>
          <a:p>
            <a:pPr marL="514350" indent="-514350">
              <a:lnSpc>
                <a:spcPct val="110000"/>
              </a:lnSpc>
              <a:spcBef>
                <a:spcPts val="600"/>
              </a:spcBef>
              <a:spcAft>
                <a:spcPts val="0"/>
              </a:spcAft>
              <a:buFont typeface="+mj-lt"/>
              <a:buAutoNum type="arabicPeriod"/>
            </a:pPr>
            <a:r>
              <a:rPr lang="en-US" dirty="0"/>
              <a:t>Medical Pharmacy Costs: Deeper Dive</a:t>
            </a:r>
          </a:p>
          <a:p>
            <a:pPr marL="514350" indent="-514350">
              <a:lnSpc>
                <a:spcPct val="110000"/>
              </a:lnSpc>
              <a:spcBef>
                <a:spcPts val="600"/>
              </a:spcBef>
              <a:spcAft>
                <a:spcPts val="0"/>
              </a:spcAft>
              <a:buFont typeface="+mj-lt"/>
              <a:buAutoNum type="arabicPeriod"/>
            </a:pPr>
            <a:r>
              <a:rPr lang="en-US" dirty="0"/>
              <a:t>Conclusions</a:t>
            </a:r>
          </a:p>
          <a:p>
            <a:pPr marL="0" indent="0">
              <a:lnSpc>
                <a:spcPct val="110000"/>
              </a:lnSpc>
              <a:spcBef>
                <a:spcPts val="600"/>
              </a:spcBef>
              <a:spcAft>
                <a:spcPts val="0"/>
              </a:spcAft>
              <a:buNone/>
            </a:pPr>
            <a:endParaRPr lang="en-US" dirty="0"/>
          </a:p>
        </p:txBody>
      </p:sp>
      <p:sp>
        <p:nvSpPr>
          <p:cNvPr id="5" name="Slide Number Placeholder 4">
            <a:extLst>
              <a:ext uri="{FF2B5EF4-FFF2-40B4-BE49-F238E27FC236}">
                <a16:creationId xmlns:a16="http://schemas.microsoft.com/office/drawing/2014/main" id="{7CAF0899-429D-44BD-B9CC-8C599932DAD2}"/>
              </a:ext>
            </a:extLst>
          </p:cNvPr>
          <p:cNvSpPr>
            <a:spLocks noGrp="1"/>
          </p:cNvSpPr>
          <p:nvPr>
            <p:ph type="sldNum" sz="quarter" idx="12"/>
          </p:nvPr>
        </p:nvSpPr>
        <p:spPr/>
        <p:txBody>
          <a:bodyPr/>
          <a:lstStyle/>
          <a:p>
            <a:fld id="{32BA1B2C-6684-47F0-87CE-B2A009176267}" type="slidenum">
              <a:rPr lang="en-US" smtClean="0"/>
              <a:t>6</a:t>
            </a:fld>
            <a:endParaRPr lang="en-US"/>
          </a:p>
        </p:txBody>
      </p:sp>
    </p:spTree>
    <p:extLst>
      <p:ext uri="{BB962C8B-B14F-4D97-AF65-F5344CB8AC3E}">
        <p14:creationId xmlns:p14="http://schemas.microsoft.com/office/powerpoint/2010/main" val="149685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6C2966-9B71-4A56-905E-3A815A0ADCEB}"/>
              </a:ext>
            </a:extLst>
          </p:cNvPr>
          <p:cNvSpPr>
            <a:spLocks noGrp="1"/>
          </p:cNvSpPr>
          <p:nvPr>
            <p:ph type="title"/>
          </p:nvPr>
        </p:nvSpPr>
        <p:spPr>
          <a:xfrm>
            <a:off x="-1" y="1716464"/>
            <a:ext cx="12188825" cy="1237047"/>
          </a:xfrm>
        </p:spPr>
        <p:txBody>
          <a:bodyPr>
            <a:normAutofit/>
          </a:bodyPr>
          <a:lstStyle/>
          <a:p>
            <a:r>
              <a:rPr lang="en-US" dirty="0"/>
              <a:t>Retail and Medical Pharmacy Costs</a:t>
            </a:r>
          </a:p>
        </p:txBody>
      </p:sp>
      <p:sp>
        <p:nvSpPr>
          <p:cNvPr id="4" name="Slide Number Placeholder 3">
            <a:extLst>
              <a:ext uri="{FF2B5EF4-FFF2-40B4-BE49-F238E27FC236}">
                <a16:creationId xmlns:a16="http://schemas.microsoft.com/office/drawing/2014/main" id="{F33B0E4A-8C3F-439E-BC5A-7D9201ABE8D5}"/>
              </a:ext>
            </a:extLst>
          </p:cNvPr>
          <p:cNvSpPr>
            <a:spLocks noGrp="1"/>
          </p:cNvSpPr>
          <p:nvPr>
            <p:ph type="sldNum" sz="quarter" idx="12"/>
          </p:nvPr>
        </p:nvSpPr>
        <p:spPr/>
        <p:txBody>
          <a:bodyPr/>
          <a:lstStyle/>
          <a:p>
            <a:fld id="{32BA1B2C-6684-47F0-87CE-B2A009176267}" type="slidenum">
              <a:rPr lang="en-US" smtClean="0"/>
              <a:t>7</a:t>
            </a:fld>
            <a:endParaRPr lang="en-US"/>
          </a:p>
        </p:txBody>
      </p:sp>
    </p:spTree>
    <p:extLst>
      <p:ext uri="{BB962C8B-B14F-4D97-AF65-F5344CB8AC3E}">
        <p14:creationId xmlns:p14="http://schemas.microsoft.com/office/powerpoint/2010/main" val="218190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508111-A07F-4D6F-B0C9-72994EF76559}"/>
              </a:ext>
            </a:extLst>
          </p:cNvPr>
          <p:cNvSpPr>
            <a:spLocks noGrp="1"/>
          </p:cNvSpPr>
          <p:nvPr>
            <p:ph type="title"/>
          </p:nvPr>
        </p:nvSpPr>
        <p:spPr/>
        <p:txBody>
          <a:bodyPr/>
          <a:lstStyle/>
          <a:p>
            <a:r>
              <a:rPr lang="en-US" dirty="0"/>
              <a:t>Pharmacy Costs</a:t>
            </a:r>
          </a:p>
        </p:txBody>
      </p:sp>
      <p:sp>
        <p:nvSpPr>
          <p:cNvPr id="6" name="Content Placeholder 5">
            <a:extLst>
              <a:ext uri="{FF2B5EF4-FFF2-40B4-BE49-F238E27FC236}">
                <a16:creationId xmlns:a16="http://schemas.microsoft.com/office/drawing/2014/main" id="{A89A2347-34DC-4543-8E77-093BD5A5D94D}"/>
              </a:ext>
            </a:extLst>
          </p:cNvPr>
          <p:cNvSpPr>
            <a:spLocks noGrp="1"/>
          </p:cNvSpPr>
          <p:nvPr>
            <p:ph idx="1"/>
          </p:nvPr>
        </p:nvSpPr>
        <p:spPr/>
        <p:txBody>
          <a:bodyPr>
            <a:normAutofit/>
          </a:bodyPr>
          <a:lstStyle/>
          <a:p>
            <a:pPr marL="365760" indent="-365760">
              <a:buFont typeface="Arial" panose="020B0604020202020204" pitchFamily="34" charset="0"/>
              <a:buChar char="•"/>
            </a:pPr>
            <a:r>
              <a:rPr lang="en-US" dirty="0"/>
              <a:t>“Retail Pharmacy” costs or spend: refers to prescription medicines purchased in retail pharmacies</a:t>
            </a:r>
          </a:p>
          <a:p>
            <a:pPr marL="365760" indent="-365760">
              <a:buFont typeface="Arial" panose="020B0604020202020204" pitchFamily="34" charset="0"/>
              <a:buChar char="•"/>
            </a:pPr>
            <a:r>
              <a:rPr lang="en-US" dirty="0"/>
              <a:t>“Medical pharmacy” costs or spend: refers to prescriptions administered in providers’ offices and hospitals</a:t>
            </a:r>
          </a:p>
          <a:p>
            <a:pPr marL="658368" lvl="1" indent="-365760">
              <a:buFont typeface="Wingdings" panose="05000000000000000000" pitchFamily="2" charset="2"/>
              <a:buChar char="§"/>
            </a:pPr>
            <a:r>
              <a:rPr lang="en-US" dirty="0"/>
              <a:t>Less appreciated by many as a part of the overall drug spend</a:t>
            </a:r>
          </a:p>
          <a:p>
            <a:pPr marL="658368" lvl="1" indent="-365760">
              <a:buFont typeface="Wingdings" panose="05000000000000000000" pitchFamily="2" charset="2"/>
              <a:buChar char="§"/>
            </a:pPr>
            <a:r>
              <a:rPr lang="en-US" dirty="0"/>
              <a:t>Appears in claims files as part of “Professional Services”</a:t>
            </a:r>
          </a:p>
          <a:p>
            <a:pPr marL="658368" lvl="1" indent="-365760">
              <a:buFont typeface="Wingdings" panose="05000000000000000000" pitchFamily="2" charset="2"/>
              <a:buChar char="§"/>
            </a:pPr>
            <a:r>
              <a:rPr lang="en-US" dirty="0"/>
              <a:t>Identified by “J Codes” </a:t>
            </a:r>
          </a:p>
          <a:p>
            <a:pPr marL="658368" lvl="1" indent="-365760">
              <a:buFont typeface="Wingdings" panose="05000000000000000000" pitchFamily="2" charset="2"/>
              <a:buChar char="§"/>
            </a:pPr>
            <a:r>
              <a:rPr lang="en-US" dirty="0"/>
              <a:t>Growing rapidly</a:t>
            </a:r>
          </a:p>
        </p:txBody>
      </p:sp>
      <p:sp>
        <p:nvSpPr>
          <p:cNvPr id="4" name="Slide Number Placeholder 3">
            <a:extLst>
              <a:ext uri="{FF2B5EF4-FFF2-40B4-BE49-F238E27FC236}">
                <a16:creationId xmlns:a16="http://schemas.microsoft.com/office/drawing/2014/main" id="{BAEB4252-4DC4-4C64-B8D3-C0E697AE7BD4}"/>
              </a:ext>
            </a:extLst>
          </p:cNvPr>
          <p:cNvSpPr>
            <a:spLocks noGrp="1"/>
          </p:cNvSpPr>
          <p:nvPr>
            <p:ph type="sldNum" sz="quarter" idx="12"/>
          </p:nvPr>
        </p:nvSpPr>
        <p:spPr/>
        <p:txBody>
          <a:bodyPr/>
          <a:lstStyle/>
          <a:p>
            <a:fld id="{32BA1B2C-6684-47F0-87CE-B2A009176267}" type="slidenum">
              <a:rPr lang="en-US" smtClean="0"/>
              <a:t>8</a:t>
            </a:fld>
            <a:endParaRPr lang="en-US"/>
          </a:p>
        </p:txBody>
      </p:sp>
    </p:spTree>
    <p:extLst>
      <p:ext uri="{BB962C8B-B14F-4D97-AF65-F5344CB8AC3E}">
        <p14:creationId xmlns:p14="http://schemas.microsoft.com/office/powerpoint/2010/main" val="45390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9190-0C67-494A-A1D2-04CF23135B8F}"/>
              </a:ext>
            </a:extLst>
          </p:cNvPr>
          <p:cNvSpPr>
            <a:spLocks noGrp="1"/>
          </p:cNvSpPr>
          <p:nvPr>
            <p:ph type="title"/>
          </p:nvPr>
        </p:nvSpPr>
        <p:spPr/>
        <p:txBody>
          <a:bodyPr/>
          <a:lstStyle/>
          <a:p>
            <a:r>
              <a:rPr lang="en-US" dirty="0"/>
              <a:t>Drivers of Total Cost</a:t>
            </a:r>
          </a:p>
        </p:txBody>
      </p:sp>
      <p:sp>
        <p:nvSpPr>
          <p:cNvPr id="4" name="Slide Number Placeholder 3">
            <a:extLst>
              <a:ext uri="{FF2B5EF4-FFF2-40B4-BE49-F238E27FC236}">
                <a16:creationId xmlns:a16="http://schemas.microsoft.com/office/drawing/2014/main" id="{49D25CCC-9AF6-40DD-B628-1FD3CDD9FB27}"/>
              </a:ext>
            </a:extLst>
          </p:cNvPr>
          <p:cNvSpPr>
            <a:spLocks noGrp="1"/>
          </p:cNvSpPr>
          <p:nvPr>
            <p:ph type="sldNum" sz="quarter" idx="12"/>
          </p:nvPr>
        </p:nvSpPr>
        <p:spPr/>
        <p:txBody>
          <a:bodyPr/>
          <a:lstStyle/>
          <a:p>
            <a:fld id="{32BA1B2C-6684-47F0-87CE-B2A009176267}" type="slidenum">
              <a:rPr lang="en-US" smtClean="0"/>
              <a:t>9</a:t>
            </a:fld>
            <a:endParaRPr lang="en-US"/>
          </a:p>
        </p:txBody>
      </p:sp>
    </p:spTree>
    <p:extLst>
      <p:ext uri="{BB962C8B-B14F-4D97-AF65-F5344CB8AC3E}">
        <p14:creationId xmlns:p14="http://schemas.microsoft.com/office/powerpoint/2010/main" val="54496803"/>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7EA9CA"/>
      </a:dk2>
      <a:lt2>
        <a:srgbClr val="CCDDEA"/>
      </a:lt2>
      <a:accent1>
        <a:srgbClr val="A39B4E"/>
      </a:accent1>
      <a:accent2>
        <a:srgbClr val="2F5674"/>
      </a:accent2>
      <a:accent3>
        <a:srgbClr val="4E8DCD"/>
      </a:accent3>
      <a:accent4>
        <a:srgbClr val="89B3DE"/>
      </a:accent4>
      <a:accent5>
        <a:srgbClr val="BABABA"/>
      </a:accent5>
      <a:accent6>
        <a:srgbClr val="E6E4CC"/>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eering committee september 2019" id="{03A725C7-41BC-4D48-B41D-4A1C12962DCD}" vid="{0E90B6DD-1743-4815-B961-CCE196E7738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F30E8C19AC3449692B3123E884768" ma:contentTypeVersion="10" ma:contentTypeDescription="Create a new document." ma:contentTypeScope="" ma:versionID="3ca0d79882f0d41685724d9f63da4c76">
  <xsd:schema xmlns:xsd="http://www.w3.org/2001/XMLSchema" xmlns:xs="http://www.w3.org/2001/XMLSchema" xmlns:p="http://schemas.microsoft.com/office/2006/metadata/properties" xmlns:ns2="78b4b246-e66f-4de4-aae1-24b99d7b6e2c" xmlns:ns3="d29a8555-db37-4257-91ea-e6d336cdedf2" targetNamespace="http://schemas.microsoft.com/office/2006/metadata/properties" ma:root="true" ma:fieldsID="9d83b4d3762af5e09391a857bf591c6b" ns2:_="" ns3:_="">
    <xsd:import namespace="78b4b246-e66f-4de4-aae1-24b99d7b6e2c"/>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4b246-e66f-4de4-aae1-24b99d7b6e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Justine Zayhowski</DisplayName>
        <AccountId>2633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CCD486-A135-4020-90E9-9BE737FC9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4b246-e66f-4de4-aae1-24b99d7b6e2c"/>
    <ds:schemaRef ds:uri="d29a8555-db37-4257-91ea-e6d336cde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2A3B9-615F-4C2E-9418-90320412D8FE}">
  <ds:schemaRefs>
    <ds:schemaRef ds:uri="http://schemas.microsoft.com/office/2006/documentManagement/types"/>
    <ds:schemaRef ds:uri="d29a8555-db37-4257-91ea-e6d336cdedf2"/>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78b4b246-e66f-4de4-aae1-24b99d7b6e2c"/>
    <ds:schemaRef ds:uri="http://www.w3.org/XML/1998/namespace"/>
    <ds:schemaRef ds:uri="http://purl.org/dc/dcmitype/"/>
  </ds:schemaRefs>
</ds:datastoreItem>
</file>

<file path=customXml/itemProps3.xml><?xml version="1.0" encoding="utf-8"?>
<ds:datastoreItem xmlns:ds="http://schemas.openxmlformats.org/officeDocument/2006/customXml" ds:itemID="{3AD65096-8746-4FB3-ADE2-A753D155D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steering committee september 2019</Template>
  <TotalTime>2211</TotalTime>
  <Words>2684</Words>
  <Application>Microsoft Office PowerPoint</Application>
  <PresentationFormat>Widescreen</PresentationFormat>
  <Paragraphs>295</Paragraphs>
  <Slides>59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59</vt:i4>
      </vt:variant>
    </vt:vector>
  </HeadingPairs>
  <TitlesOfParts>
    <vt:vector size="68" baseType="lpstr">
      <vt:lpstr>Arial</vt:lpstr>
      <vt:lpstr>Calibri</vt:lpstr>
      <vt:lpstr>Calibri Light</vt:lpstr>
      <vt:lpstr>Courier New</vt:lpstr>
      <vt:lpstr>NimbusSanL-Regu</vt:lpstr>
      <vt:lpstr>Wingdings</vt:lpstr>
      <vt:lpstr>Retrospect</vt:lpstr>
      <vt:lpstr>1_Retrospect</vt:lpstr>
      <vt:lpstr>Office Theme</vt:lpstr>
      <vt:lpstr>Rhode Island Health Care Cost Trends  Steering Committee</vt:lpstr>
      <vt:lpstr>Agenda</vt:lpstr>
      <vt:lpstr>Brief project funding update</vt:lpstr>
      <vt:lpstr>Brief project funding update</vt:lpstr>
      <vt:lpstr>Highlights from Brown’s analyses of pharmacy spending, review of policy options, and recommendations for action</vt:lpstr>
      <vt:lpstr>Agenda</vt:lpstr>
      <vt:lpstr>Retail and Medical Pharmacy Costs</vt:lpstr>
      <vt:lpstr>Pharmacy Costs</vt:lpstr>
      <vt:lpstr>Drivers of Total Cost</vt:lpstr>
      <vt:lpstr>PowerPoint Presentation</vt:lpstr>
      <vt:lpstr>% PMPM: Commercial Insurance </vt:lpstr>
      <vt:lpstr>PowerPoint Presentation</vt:lpstr>
      <vt:lpstr>% PMPM: Medicaid MCO</vt:lpstr>
      <vt:lpstr>Drivers of Total Cost Trend</vt:lpstr>
      <vt:lpstr>PowerPoint Presentation</vt:lpstr>
      <vt:lpstr>PowerPoint Presentation</vt:lpstr>
      <vt:lpstr>Utilization vs. Price</vt:lpstr>
      <vt:lpstr>Commercial: Utilization vs. Price</vt:lpstr>
      <vt:lpstr>Commercial: Utilization vs. Price</vt:lpstr>
      <vt:lpstr>Medicaid MCO: Utilization vs. Price</vt:lpstr>
      <vt:lpstr>Medicaid MCO: Utilization vs. Price</vt:lpstr>
      <vt:lpstr>Retail Pharmacy Costs: Deeper Dive</vt:lpstr>
      <vt:lpstr>PowerPoint Presentation</vt:lpstr>
      <vt:lpstr>PowerPoint Presentation</vt:lpstr>
      <vt:lpstr>Commercial Top 5 Classes: Utilization vs. Price</vt:lpstr>
      <vt:lpstr>Medicaid MCO Top 5 Classes: Utilization vs. Price</vt:lpstr>
      <vt:lpstr>PowerPoint Presentation</vt:lpstr>
      <vt:lpstr>PowerPoint Presentation</vt:lpstr>
      <vt:lpstr>PowerPoint Presentation</vt:lpstr>
      <vt:lpstr>Medical Pharmacy: Deeper Dive</vt:lpstr>
      <vt:lpstr>PowerPoint Presentation</vt:lpstr>
      <vt:lpstr>PowerPoint Presentation</vt:lpstr>
      <vt:lpstr>PowerPoint Presentation</vt:lpstr>
      <vt:lpstr>PowerPoint Presentation</vt:lpstr>
      <vt:lpstr>PowerPoint Presentation</vt:lpstr>
      <vt:lpstr>Medical Pharmacy</vt:lpstr>
      <vt:lpstr>Conclusions</vt:lpstr>
      <vt:lpstr>Data Considerations</vt:lpstr>
      <vt:lpstr>Conclusions</vt:lpstr>
      <vt:lpstr>Policy options to address pharmacy spending</vt:lpstr>
      <vt:lpstr> Option #1: Penalties for Unsupported Price Increases</vt:lpstr>
      <vt:lpstr> Option #2: International Reference Rates</vt:lpstr>
      <vt:lpstr>Panel reactions and recommendations</vt:lpstr>
      <vt:lpstr>Panel reactions and recommendations</vt:lpstr>
      <vt:lpstr>Discussion</vt:lpstr>
      <vt:lpstr>Value-based payment</vt:lpstr>
      <vt:lpstr>Methods to slow cost growth</vt:lpstr>
      <vt:lpstr>Value-based payment</vt:lpstr>
      <vt:lpstr>OHIC Affordability Standards (selected text)</vt:lpstr>
      <vt:lpstr>OHIC Affordability Standards (selected text)</vt:lpstr>
      <vt:lpstr>Oregon VBP principles (selected text)</vt:lpstr>
      <vt:lpstr>Recommended course of action</vt:lpstr>
      <vt:lpstr>Plan for upcoming meetings</vt:lpstr>
      <vt:lpstr>PowerPoint Presentation</vt:lpstr>
      <vt:lpstr>Next two meetings</vt:lpstr>
      <vt:lpstr>2021 meeting frequency</vt:lpstr>
      <vt:lpstr>Public comment</vt:lpstr>
      <vt:lpstr>Next steps</vt:lpstr>
      <vt:lpstr>Upcoming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to revisit the target methodology?</dc:title>
  <dc:creator>Megan Burns</dc:creator>
  <cp:lastModifiedBy>Justine Zayhowski</cp:lastModifiedBy>
  <cp:revision>73</cp:revision>
  <dcterms:created xsi:type="dcterms:W3CDTF">2019-08-06T13:33:01Z</dcterms:created>
  <dcterms:modified xsi:type="dcterms:W3CDTF">2020-10-23T21:24:25Z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0x010100738F30E8C19AC3449692B3123E884768</vt:lpwstr>
  </property>
</Properties>
</file>